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50"/>
  </p:notesMasterIdLst>
  <p:sldIdLst>
    <p:sldId id="256" r:id="rId2"/>
    <p:sldId id="257" r:id="rId3"/>
    <p:sldId id="258" r:id="rId4"/>
    <p:sldId id="265" r:id="rId5"/>
    <p:sldId id="259" r:id="rId6"/>
    <p:sldId id="288" r:id="rId7"/>
    <p:sldId id="329" r:id="rId8"/>
    <p:sldId id="293" r:id="rId9"/>
    <p:sldId id="295" r:id="rId10"/>
    <p:sldId id="294" r:id="rId11"/>
    <p:sldId id="269" r:id="rId12"/>
    <p:sldId id="319" r:id="rId13"/>
    <p:sldId id="297" r:id="rId14"/>
    <p:sldId id="291" r:id="rId15"/>
    <p:sldId id="285" r:id="rId16"/>
    <p:sldId id="298" r:id="rId17"/>
    <p:sldId id="271" r:id="rId18"/>
    <p:sldId id="299" r:id="rId19"/>
    <p:sldId id="301" r:id="rId20"/>
    <p:sldId id="304" r:id="rId21"/>
    <p:sldId id="296" r:id="rId22"/>
    <p:sldId id="302" r:id="rId23"/>
    <p:sldId id="303" r:id="rId24"/>
    <p:sldId id="322" r:id="rId25"/>
    <p:sldId id="305" r:id="rId26"/>
    <p:sldId id="321" r:id="rId27"/>
    <p:sldId id="306" r:id="rId28"/>
    <p:sldId id="308" r:id="rId29"/>
    <p:sldId id="307" r:id="rId30"/>
    <p:sldId id="309" r:id="rId31"/>
    <p:sldId id="281" r:id="rId32"/>
    <p:sldId id="326" r:id="rId33"/>
    <p:sldId id="325" r:id="rId34"/>
    <p:sldId id="327" r:id="rId35"/>
    <p:sldId id="310" r:id="rId36"/>
    <p:sldId id="318" r:id="rId37"/>
    <p:sldId id="32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23" r:id="rId46"/>
    <p:sldId id="324" r:id="rId47"/>
    <p:sldId id="328" r:id="rId48"/>
    <p:sldId id="280" r:id="rId49"/>
  </p:sldIdLst>
  <p:sldSz cx="12192000" cy="6858000"/>
  <p:notesSz cx="6858000" cy="9144000"/>
  <p:embeddedFontLst>
    <p:embeddedFont>
      <p:font typeface="Abril Fatface" panose="02000503000000020003" pitchFamily="2" charset="0"/>
      <p:regular r:id="rId51"/>
    </p:embeddedFont>
    <p:embeddedFont>
      <p:font typeface="Homemade Apple" panose="020B0604020202020204" charset="0"/>
      <p:regular r:id="rId52"/>
    </p:embeddedFont>
    <p:embeddedFont>
      <p:font typeface="Poppins" panose="00000500000000000000" pitchFamily="2" charset="0"/>
      <p:regular r:id="rId53"/>
      <p:bold r:id="rId54"/>
      <p:italic r:id="rId55"/>
      <p:boldItalic r:id="rId56"/>
    </p:embeddedFont>
    <p:embeddedFont>
      <p:font typeface="Roboto" panose="02000000000000000000" pitchFamily="2" charset="0"/>
      <p:regular r:id="rId57"/>
      <p:bold r:id="rId58"/>
      <p:italic r:id="rId59"/>
      <p:boldItalic r:id="rId60"/>
    </p:embeddedFont>
    <p:embeddedFont>
      <p:font typeface="Roboto Mono" panose="00000009000000000000" pitchFamily="49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3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McCown" userId="bab6b078b521aed1" providerId="LiveId" clId="{57F8B403-5FEB-4E15-9A9A-81B2CC765606}"/>
    <pc:docChg chg="undo custSel addSld delSld modSld sldOrd">
      <pc:chgData name="Chris McCown" userId="bab6b078b521aed1" providerId="LiveId" clId="{57F8B403-5FEB-4E15-9A9A-81B2CC765606}" dt="2023-07-18T04:52:19.612" v="3718"/>
      <pc:docMkLst>
        <pc:docMk/>
      </pc:docMkLst>
      <pc:sldChg chg="addSp delSp modSp mod">
        <pc:chgData name="Chris McCown" userId="bab6b078b521aed1" providerId="LiveId" clId="{57F8B403-5FEB-4E15-9A9A-81B2CC765606}" dt="2023-07-16T04:49:21.668" v="76" actId="1076"/>
        <pc:sldMkLst>
          <pc:docMk/>
          <pc:sldMk cId="0" sldId="258"/>
        </pc:sldMkLst>
        <pc:spChg chg="add del mod">
          <ac:chgData name="Chris McCown" userId="bab6b078b521aed1" providerId="LiveId" clId="{57F8B403-5FEB-4E15-9A9A-81B2CC765606}" dt="2023-07-16T04:48:59.721" v="69" actId="478"/>
          <ac:spMkLst>
            <pc:docMk/>
            <pc:sldMk cId="0" sldId="258"/>
            <ac:spMk id="3" creationId="{6008C62B-B9FA-CCF0-6754-89EE45782BF6}"/>
          </ac:spMkLst>
        </pc:spChg>
        <pc:spChg chg="add del mod">
          <ac:chgData name="Chris McCown" userId="bab6b078b521aed1" providerId="LiveId" clId="{57F8B403-5FEB-4E15-9A9A-81B2CC765606}" dt="2023-07-16T04:49:10.107" v="74" actId="478"/>
          <ac:spMkLst>
            <pc:docMk/>
            <pc:sldMk cId="0" sldId="258"/>
            <ac:spMk id="5" creationId="{E18ED919-BC0B-6BE3-54B8-2A2DBE2D4B57}"/>
          </ac:spMkLst>
        </pc:spChg>
        <pc:spChg chg="add del mod">
          <ac:chgData name="Chris McCown" userId="bab6b078b521aed1" providerId="LiveId" clId="{57F8B403-5FEB-4E15-9A9A-81B2CC765606}" dt="2023-07-16T04:49:05.168" v="71" actId="478"/>
          <ac:spMkLst>
            <pc:docMk/>
            <pc:sldMk cId="0" sldId="258"/>
            <ac:spMk id="7" creationId="{A6A06031-EF64-0460-736E-8BF0A5463DCF}"/>
          </ac:spMkLst>
        </pc:spChg>
        <pc:spChg chg="add del mod">
          <ac:chgData name="Chris McCown" userId="bab6b078b521aed1" providerId="LiveId" clId="{57F8B403-5FEB-4E15-9A9A-81B2CC765606}" dt="2023-07-16T04:49:08.683" v="73" actId="478"/>
          <ac:spMkLst>
            <pc:docMk/>
            <pc:sldMk cId="0" sldId="258"/>
            <ac:spMk id="9" creationId="{8365CCA2-3179-D9A3-BFAD-F2FD4D14CF99}"/>
          </ac:spMkLst>
        </pc:spChg>
        <pc:spChg chg="del">
          <ac:chgData name="Chris McCown" userId="bab6b078b521aed1" providerId="LiveId" clId="{57F8B403-5FEB-4E15-9A9A-81B2CC765606}" dt="2023-07-16T04:49:02.344" v="70" actId="478"/>
          <ac:spMkLst>
            <pc:docMk/>
            <pc:sldMk cId="0" sldId="258"/>
            <ac:spMk id="393" creationId="{00000000-0000-0000-0000-000000000000}"/>
          </ac:spMkLst>
        </pc:spChg>
        <pc:spChg chg="mod">
          <ac:chgData name="Chris McCown" userId="bab6b078b521aed1" providerId="LiveId" clId="{57F8B403-5FEB-4E15-9A9A-81B2CC765606}" dt="2023-07-16T04:47:58.452" v="0" actId="207"/>
          <ac:spMkLst>
            <pc:docMk/>
            <pc:sldMk cId="0" sldId="258"/>
            <ac:spMk id="396" creationId="{00000000-0000-0000-0000-000000000000}"/>
          </ac:spMkLst>
        </pc:spChg>
        <pc:spChg chg="mod">
          <ac:chgData name="Chris McCown" userId="bab6b078b521aed1" providerId="LiveId" clId="{57F8B403-5FEB-4E15-9A9A-81B2CC765606}" dt="2023-07-16T04:49:16.095" v="75" actId="1076"/>
          <ac:spMkLst>
            <pc:docMk/>
            <pc:sldMk cId="0" sldId="258"/>
            <ac:spMk id="397" creationId="{00000000-0000-0000-0000-000000000000}"/>
          </ac:spMkLst>
        </pc:spChg>
        <pc:spChg chg="del">
          <ac:chgData name="Chris McCown" userId="bab6b078b521aed1" providerId="LiveId" clId="{57F8B403-5FEB-4E15-9A9A-81B2CC765606}" dt="2023-07-16T04:48:54.807" v="68" actId="478"/>
          <ac:spMkLst>
            <pc:docMk/>
            <pc:sldMk cId="0" sldId="258"/>
            <ac:spMk id="398" creationId="{00000000-0000-0000-0000-000000000000}"/>
          </ac:spMkLst>
        </pc:spChg>
        <pc:spChg chg="mod">
          <ac:chgData name="Chris McCown" userId="bab6b078b521aed1" providerId="LiveId" clId="{57F8B403-5FEB-4E15-9A9A-81B2CC765606}" dt="2023-07-16T04:48:20.778" v="39" actId="207"/>
          <ac:spMkLst>
            <pc:docMk/>
            <pc:sldMk cId="0" sldId="258"/>
            <ac:spMk id="400" creationId="{00000000-0000-0000-0000-000000000000}"/>
          </ac:spMkLst>
        </pc:spChg>
        <pc:spChg chg="del">
          <ac:chgData name="Chris McCown" userId="bab6b078b521aed1" providerId="LiveId" clId="{57F8B403-5FEB-4E15-9A9A-81B2CC765606}" dt="2023-07-16T04:49:06.847" v="72" actId="478"/>
          <ac:spMkLst>
            <pc:docMk/>
            <pc:sldMk cId="0" sldId="258"/>
            <ac:spMk id="401" creationId="{00000000-0000-0000-0000-000000000000}"/>
          </ac:spMkLst>
        </pc:spChg>
        <pc:spChg chg="mod">
          <ac:chgData name="Chris McCown" userId="bab6b078b521aed1" providerId="LiveId" clId="{57F8B403-5FEB-4E15-9A9A-81B2CC765606}" dt="2023-07-16T04:49:21.668" v="76" actId="1076"/>
          <ac:spMkLst>
            <pc:docMk/>
            <pc:sldMk cId="0" sldId="258"/>
            <ac:spMk id="404" creationId="{00000000-0000-0000-0000-000000000000}"/>
          </ac:spMkLst>
        </pc:spChg>
        <pc:spChg chg="del">
          <ac:chgData name="Chris McCown" userId="bab6b078b521aed1" providerId="LiveId" clId="{57F8B403-5FEB-4E15-9A9A-81B2CC765606}" dt="2023-07-16T04:48:52.702" v="67" actId="478"/>
          <ac:spMkLst>
            <pc:docMk/>
            <pc:sldMk cId="0" sldId="258"/>
            <ac:spMk id="405" creationId="{00000000-0000-0000-0000-000000000000}"/>
          </ac:spMkLst>
        </pc:spChg>
      </pc:sldChg>
      <pc:sldChg chg="addSp delSp modSp mod">
        <pc:chgData name="Chris McCown" userId="bab6b078b521aed1" providerId="LiveId" clId="{57F8B403-5FEB-4E15-9A9A-81B2CC765606}" dt="2023-07-18T04:01:28.048" v="2549" actId="207"/>
        <pc:sldMkLst>
          <pc:docMk/>
          <pc:sldMk cId="0" sldId="259"/>
        </pc:sldMkLst>
        <pc:spChg chg="add del mod">
          <ac:chgData name="Chris McCown" userId="bab6b078b521aed1" providerId="LiveId" clId="{57F8B403-5FEB-4E15-9A9A-81B2CC765606}" dt="2023-07-16T04:49:58.805" v="115" actId="478"/>
          <ac:spMkLst>
            <pc:docMk/>
            <pc:sldMk cId="0" sldId="259"/>
            <ac:spMk id="3" creationId="{0308BF1A-5503-C486-2EC0-0CB86358E98F}"/>
          </ac:spMkLst>
        </pc:spChg>
        <pc:spChg chg="add mod">
          <ac:chgData name="Chris McCown" userId="bab6b078b521aed1" providerId="LiveId" clId="{57F8B403-5FEB-4E15-9A9A-81B2CC765606}" dt="2023-07-16T04:57:10.112" v="194"/>
          <ac:spMkLst>
            <pc:docMk/>
            <pc:sldMk cId="0" sldId="259"/>
            <ac:spMk id="4" creationId="{56078EC3-383F-AC0F-B8BB-294F718647DA}"/>
          </ac:spMkLst>
        </pc:spChg>
        <pc:spChg chg="add del mod">
          <ac:chgData name="Chris McCown" userId="bab6b078b521aed1" providerId="LiveId" clId="{57F8B403-5FEB-4E15-9A9A-81B2CC765606}" dt="2023-07-16T04:57:07.747" v="193"/>
          <ac:spMkLst>
            <pc:docMk/>
            <pc:sldMk cId="0" sldId="259"/>
            <ac:spMk id="5" creationId="{B3E345AE-0DBA-0172-3180-93F93866DBA9}"/>
          </ac:spMkLst>
        </pc:spChg>
        <pc:spChg chg="del">
          <ac:chgData name="Chris McCown" userId="bab6b078b521aed1" providerId="LiveId" clId="{57F8B403-5FEB-4E15-9A9A-81B2CC765606}" dt="2023-07-16T04:49:55.106" v="114" actId="478"/>
          <ac:spMkLst>
            <pc:docMk/>
            <pc:sldMk cId="0" sldId="259"/>
            <ac:spMk id="410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01:28.048" v="2549" actId="207"/>
          <ac:spMkLst>
            <pc:docMk/>
            <pc:sldMk cId="0" sldId="259"/>
            <ac:spMk id="411" creationId="{00000000-0000-0000-0000-000000000000}"/>
          </ac:spMkLst>
        </pc:spChg>
      </pc:sldChg>
      <pc:sldChg chg="del">
        <pc:chgData name="Chris McCown" userId="bab6b078b521aed1" providerId="LiveId" clId="{57F8B403-5FEB-4E15-9A9A-81B2CC765606}" dt="2023-07-16T04:52:42.626" v="116" actId="47"/>
        <pc:sldMkLst>
          <pc:docMk/>
          <pc:sldMk cId="0" sldId="260"/>
        </pc:sldMkLst>
      </pc:sldChg>
      <pc:sldChg chg="del">
        <pc:chgData name="Chris McCown" userId="bab6b078b521aed1" providerId="LiveId" clId="{57F8B403-5FEB-4E15-9A9A-81B2CC765606}" dt="2023-07-16T04:52:42.626" v="116" actId="47"/>
        <pc:sldMkLst>
          <pc:docMk/>
          <pc:sldMk cId="0" sldId="261"/>
        </pc:sldMkLst>
      </pc:sldChg>
      <pc:sldChg chg="del">
        <pc:chgData name="Chris McCown" userId="bab6b078b521aed1" providerId="LiveId" clId="{57F8B403-5FEB-4E15-9A9A-81B2CC765606}" dt="2023-07-16T04:52:42.626" v="116" actId="47"/>
        <pc:sldMkLst>
          <pc:docMk/>
          <pc:sldMk cId="0" sldId="262"/>
        </pc:sldMkLst>
      </pc:sldChg>
      <pc:sldChg chg="del">
        <pc:chgData name="Chris McCown" userId="bab6b078b521aed1" providerId="LiveId" clId="{57F8B403-5FEB-4E15-9A9A-81B2CC765606}" dt="2023-07-16T04:52:42.626" v="116" actId="47"/>
        <pc:sldMkLst>
          <pc:docMk/>
          <pc:sldMk cId="0" sldId="263"/>
        </pc:sldMkLst>
      </pc:sldChg>
      <pc:sldChg chg="del">
        <pc:chgData name="Chris McCown" userId="bab6b078b521aed1" providerId="LiveId" clId="{57F8B403-5FEB-4E15-9A9A-81B2CC765606}" dt="2023-07-16T04:52:42.626" v="116" actId="47"/>
        <pc:sldMkLst>
          <pc:docMk/>
          <pc:sldMk cId="0" sldId="264"/>
        </pc:sldMkLst>
      </pc:sldChg>
      <pc:sldChg chg="modSp mod">
        <pc:chgData name="Chris McCown" userId="bab6b078b521aed1" providerId="LiveId" clId="{57F8B403-5FEB-4E15-9A9A-81B2CC765606}" dt="2023-07-16T04:54:12.252" v="190" actId="20577"/>
        <pc:sldMkLst>
          <pc:docMk/>
          <pc:sldMk cId="0" sldId="265"/>
        </pc:sldMkLst>
        <pc:spChg chg="mod">
          <ac:chgData name="Chris McCown" userId="bab6b078b521aed1" providerId="LiveId" clId="{57F8B403-5FEB-4E15-9A9A-81B2CC765606}" dt="2023-07-16T04:54:12.252" v="190" actId="20577"/>
          <ac:spMkLst>
            <pc:docMk/>
            <pc:sldMk cId="0" sldId="265"/>
            <ac:spMk id="457" creationId="{00000000-0000-0000-0000-000000000000}"/>
          </ac:spMkLst>
        </pc:spChg>
        <pc:spChg chg="mod">
          <ac:chgData name="Chris McCown" userId="bab6b078b521aed1" providerId="LiveId" clId="{57F8B403-5FEB-4E15-9A9A-81B2CC765606}" dt="2023-07-16T04:53:48.276" v="148" actId="20577"/>
          <ac:spMkLst>
            <pc:docMk/>
            <pc:sldMk cId="0" sldId="265"/>
            <ac:spMk id="458" creationId="{00000000-0000-0000-0000-000000000000}"/>
          </ac:spMkLst>
        </pc:spChg>
      </pc:sldChg>
      <pc:sldChg chg="addSp delSp modSp mod ord">
        <pc:chgData name="Chris McCown" userId="bab6b078b521aed1" providerId="LiveId" clId="{57F8B403-5FEB-4E15-9A9A-81B2CC765606}" dt="2023-07-16T05:00:59.895" v="236" actId="1076"/>
        <pc:sldMkLst>
          <pc:docMk/>
          <pc:sldMk cId="0" sldId="266"/>
        </pc:sldMkLst>
        <pc:spChg chg="add mod">
          <ac:chgData name="Chris McCown" userId="bab6b078b521aed1" providerId="LiveId" clId="{57F8B403-5FEB-4E15-9A9A-81B2CC765606}" dt="2023-07-16T05:00:59.895" v="236" actId="1076"/>
          <ac:spMkLst>
            <pc:docMk/>
            <pc:sldMk cId="0" sldId="266"/>
            <ac:spMk id="2" creationId="{D2D4D82F-AD19-020F-C7F0-76F801CABA2B}"/>
          </ac:spMkLst>
        </pc:spChg>
        <pc:spChg chg="del">
          <ac:chgData name="Chris McCown" userId="bab6b078b521aed1" providerId="LiveId" clId="{57F8B403-5FEB-4E15-9A9A-81B2CC765606}" dt="2023-07-16T04:58:58.482" v="203" actId="478"/>
          <ac:spMkLst>
            <pc:docMk/>
            <pc:sldMk cId="0" sldId="266"/>
            <ac:spMk id="465" creationId="{00000000-0000-0000-0000-000000000000}"/>
          </ac:spMkLst>
        </pc:spChg>
        <pc:spChg chg="del">
          <ac:chgData name="Chris McCown" userId="bab6b078b521aed1" providerId="LiveId" clId="{57F8B403-5FEB-4E15-9A9A-81B2CC765606}" dt="2023-07-16T04:59:05.320" v="205" actId="478"/>
          <ac:spMkLst>
            <pc:docMk/>
            <pc:sldMk cId="0" sldId="266"/>
            <ac:spMk id="470" creationId="{00000000-0000-0000-0000-000000000000}"/>
          </ac:spMkLst>
        </pc:spChg>
        <pc:spChg chg="del">
          <ac:chgData name="Chris McCown" userId="bab6b078b521aed1" providerId="LiveId" clId="{57F8B403-5FEB-4E15-9A9A-81B2CC765606}" dt="2023-07-16T04:59:10.990" v="207" actId="478"/>
          <ac:spMkLst>
            <pc:docMk/>
            <pc:sldMk cId="0" sldId="266"/>
            <ac:spMk id="471" creationId="{00000000-0000-0000-0000-000000000000}"/>
          </ac:spMkLst>
        </pc:spChg>
        <pc:grpChg chg="mod">
          <ac:chgData name="Chris McCown" userId="bab6b078b521aed1" providerId="LiveId" clId="{57F8B403-5FEB-4E15-9A9A-81B2CC765606}" dt="2023-07-16T05:00:01.973" v="215" actId="1076"/>
          <ac:grpSpMkLst>
            <pc:docMk/>
            <pc:sldMk cId="0" sldId="266"/>
            <ac:grpSpMk id="466" creationId="{00000000-0000-0000-0000-000000000000}"/>
          </ac:grpSpMkLst>
        </pc:grpChg>
        <pc:grpChg chg="del">
          <ac:chgData name="Chris McCown" userId="bab6b078b521aed1" providerId="LiveId" clId="{57F8B403-5FEB-4E15-9A9A-81B2CC765606}" dt="2023-07-16T04:59:08.557" v="206" actId="478"/>
          <ac:grpSpMkLst>
            <pc:docMk/>
            <pc:sldMk cId="0" sldId="266"/>
            <ac:grpSpMk id="472" creationId="{00000000-0000-0000-0000-000000000000}"/>
          </ac:grpSpMkLst>
        </pc:grpChg>
        <pc:picChg chg="mod modCrop">
          <ac:chgData name="Chris McCown" userId="bab6b078b521aed1" providerId="LiveId" clId="{57F8B403-5FEB-4E15-9A9A-81B2CC765606}" dt="2023-07-16T05:00:56.301" v="235" actId="1076"/>
          <ac:picMkLst>
            <pc:docMk/>
            <pc:sldMk cId="0" sldId="266"/>
            <ac:picMk id="464" creationId="{00000000-0000-0000-0000-000000000000}"/>
          </ac:picMkLst>
        </pc:picChg>
      </pc:sldChg>
      <pc:sldChg chg="addSp delSp modSp mod">
        <pc:chgData name="Chris McCown" userId="bab6b078b521aed1" providerId="LiveId" clId="{57F8B403-5FEB-4E15-9A9A-81B2CC765606}" dt="2023-07-17T23:44:52.464" v="1700" actId="1076"/>
        <pc:sldMkLst>
          <pc:docMk/>
          <pc:sldMk cId="0" sldId="267"/>
        </pc:sldMkLst>
        <pc:spChg chg="add mod">
          <ac:chgData name="Chris McCown" userId="bab6b078b521aed1" providerId="LiveId" clId="{57F8B403-5FEB-4E15-9A9A-81B2CC765606}" dt="2023-07-17T23:33:51.110" v="1340" actId="6559"/>
          <ac:spMkLst>
            <pc:docMk/>
            <pc:sldMk cId="0" sldId="267"/>
            <ac:spMk id="2" creationId="{1120F52F-AAF6-62C2-A7FA-5F01EBEA9B2E}"/>
          </ac:spMkLst>
        </pc:spChg>
        <pc:spChg chg="mod">
          <ac:chgData name="Chris McCown" userId="bab6b078b521aed1" providerId="LiveId" clId="{57F8B403-5FEB-4E15-9A9A-81B2CC765606}" dt="2023-07-17T23:32:29.996" v="1286"/>
          <ac:spMkLst>
            <pc:docMk/>
            <pc:sldMk cId="0" sldId="267"/>
            <ac:spMk id="4" creationId="{E50BC9D5-8BDF-935D-5263-0D0A6D33F41D}"/>
          </ac:spMkLst>
        </pc:spChg>
        <pc:spChg chg="mod">
          <ac:chgData name="Chris McCown" userId="bab6b078b521aed1" providerId="LiveId" clId="{57F8B403-5FEB-4E15-9A9A-81B2CC765606}" dt="2023-07-17T23:32:29.996" v="1286"/>
          <ac:spMkLst>
            <pc:docMk/>
            <pc:sldMk cId="0" sldId="267"/>
            <ac:spMk id="5" creationId="{9AFD8B12-CCEB-7168-A5C4-2F3516D098C7}"/>
          </ac:spMkLst>
        </pc:spChg>
        <pc:spChg chg="mod">
          <ac:chgData name="Chris McCown" userId="bab6b078b521aed1" providerId="LiveId" clId="{57F8B403-5FEB-4E15-9A9A-81B2CC765606}" dt="2023-07-17T23:32:29.996" v="1286"/>
          <ac:spMkLst>
            <pc:docMk/>
            <pc:sldMk cId="0" sldId="267"/>
            <ac:spMk id="6" creationId="{1083FB9C-EBD0-3C04-1E09-60A5A258CD28}"/>
          </ac:spMkLst>
        </pc:spChg>
        <pc:spChg chg="add mod">
          <ac:chgData name="Chris McCown" userId="bab6b078b521aed1" providerId="LiveId" clId="{57F8B403-5FEB-4E15-9A9A-81B2CC765606}" dt="2023-07-17T23:37:02.412" v="1453" actId="20577"/>
          <ac:spMkLst>
            <pc:docMk/>
            <pc:sldMk cId="0" sldId="267"/>
            <ac:spMk id="7" creationId="{7F34435C-F14A-FE9E-4B12-669FE0D81311}"/>
          </ac:spMkLst>
        </pc:spChg>
        <pc:spChg chg="add mod">
          <ac:chgData name="Chris McCown" userId="bab6b078b521aed1" providerId="LiveId" clId="{57F8B403-5FEB-4E15-9A9A-81B2CC765606}" dt="2023-07-17T23:37:09.291" v="1463" actId="20577"/>
          <ac:spMkLst>
            <pc:docMk/>
            <pc:sldMk cId="0" sldId="267"/>
            <ac:spMk id="8" creationId="{71A4B0AD-1AC0-9035-A731-E3BD38275AEB}"/>
          </ac:spMkLst>
        </pc:spChg>
        <pc:spChg chg="add mod">
          <ac:chgData name="Chris McCown" userId="bab6b078b521aed1" providerId="LiveId" clId="{57F8B403-5FEB-4E15-9A9A-81B2CC765606}" dt="2023-07-17T23:42:49.224" v="1610" actId="14100"/>
          <ac:spMkLst>
            <pc:docMk/>
            <pc:sldMk cId="0" sldId="267"/>
            <ac:spMk id="9" creationId="{6246169E-2DD2-1AD9-295A-2DA3445C6159}"/>
          </ac:spMkLst>
        </pc:spChg>
        <pc:spChg chg="add del">
          <ac:chgData name="Chris McCown" userId="bab6b078b521aed1" providerId="LiveId" clId="{57F8B403-5FEB-4E15-9A9A-81B2CC765606}" dt="2023-07-17T23:43:04.070" v="1612" actId="11529"/>
          <ac:spMkLst>
            <pc:docMk/>
            <pc:sldMk cId="0" sldId="267"/>
            <ac:spMk id="10" creationId="{B1E7DEDD-6215-7FA8-F649-4C92D346B7C0}"/>
          </ac:spMkLst>
        </pc:spChg>
        <pc:spChg chg="add mod">
          <ac:chgData name="Chris McCown" userId="bab6b078b521aed1" providerId="LiveId" clId="{57F8B403-5FEB-4E15-9A9A-81B2CC765606}" dt="2023-07-17T23:43:38.146" v="1635" actId="20577"/>
          <ac:spMkLst>
            <pc:docMk/>
            <pc:sldMk cId="0" sldId="267"/>
            <ac:spMk id="11" creationId="{64CBF734-4B66-80ED-F2FD-747F38549F37}"/>
          </ac:spMkLst>
        </pc:spChg>
        <pc:spChg chg="add del mod">
          <ac:chgData name="Chris McCown" userId="bab6b078b521aed1" providerId="LiveId" clId="{57F8B403-5FEB-4E15-9A9A-81B2CC765606}" dt="2023-07-17T23:43:27.626" v="1626"/>
          <ac:spMkLst>
            <pc:docMk/>
            <pc:sldMk cId="0" sldId="267"/>
            <ac:spMk id="12" creationId="{EADD67B9-A8ED-5B1D-1593-7E07D7ACC55D}"/>
          </ac:spMkLst>
        </pc:spChg>
        <pc:spChg chg="add mod">
          <ac:chgData name="Chris McCown" userId="bab6b078b521aed1" providerId="LiveId" clId="{57F8B403-5FEB-4E15-9A9A-81B2CC765606}" dt="2023-07-17T23:44:16.010" v="1676" actId="1076"/>
          <ac:spMkLst>
            <pc:docMk/>
            <pc:sldMk cId="0" sldId="267"/>
            <ac:spMk id="13" creationId="{F086C2A1-9451-9AE5-7751-85660A026AFB}"/>
          </ac:spMkLst>
        </pc:spChg>
        <pc:spChg chg="add mod">
          <ac:chgData name="Chris McCown" userId="bab6b078b521aed1" providerId="LiveId" clId="{57F8B403-5FEB-4E15-9A9A-81B2CC765606}" dt="2023-07-17T23:44:12.267" v="1675" actId="20577"/>
          <ac:spMkLst>
            <pc:docMk/>
            <pc:sldMk cId="0" sldId="267"/>
            <ac:spMk id="14" creationId="{4371C448-FAF2-3FAC-87EA-E6E7B3C066E4}"/>
          </ac:spMkLst>
        </pc:spChg>
        <pc:spChg chg="add mod">
          <ac:chgData name="Chris McCown" userId="bab6b078b521aed1" providerId="LiveId" clId="{57F8B403-5FEB-4E15-9A9A-81B2CC765606}" dt="2023-07-17T23:44:52.464" v="1700" actId="1076"/>
          <ac:spMkLst>
            <pc:docMk/>
            <pc:sldMk cId="0" sldId="267"/>
            <ac:spMk id="15" creationId="{77A8A626-4EB2-37B9-DCA5-9D97B64FDD4D}"/>
          </ac:spMkLst>
        </pc:spChg>
        <pc:spChg chg="add del">
          <ac:chgData name="Chris McCown" userId="bab6b078b521aed1" providerId="LiveId" clId="{57F8B403-5FEB-4E15-9A9A-81B2CC765606}" dt="2023-07-17T23:31:43.484" v="1283" actId="478"/>
          <ac:spMkLst>
            <pc:docMk/>
            <pc:sldMk cId="0" sldId="267"/>
            <ac:spMk id="480" creationId="{00000000-0000-0000-0000-000000000000}"/>
          </ac:spMkLst>
        </pc:spChg>
        <pc:spChg chg="del">
          <ac:chgData name="Chris McCown" userId="bab6b078b521aed1" providerId="LiveId" clId="{57F8B403-5FEB-4E15-9A9A-81B2CC765606}" dt="2023-07-17T23:31:45.747" v="1285" actId="478"/>
          <ac:spMkLst>
            <pc:docMk/>
            <pc:sldMk cId="0" sldId="267"/>
            <ac:spMk id="481" creationId="{00000000-0000-0000-0000-000000000000}"/>
          </ac:spMkLst>
        </pc:spChg>
        <pc:spChg chg="del">
          <ac:chgData name="Chris McCown" userId="bab6b078b521aed1" providerId="LiveId" clId="{57F8B403-5FEB-4E15-9A9A-81B2CC765606}" dt="2023-07-17T23:31:45.747" v="1285" actId="478"/>
          <ac:spMkLst>
            <pc:docMk/>
            <pc:sldMk cId="0" sldId="267"/>
            <ac:spMk id="482" creationId="{00000000-0000-0000-0000-000000000000}"/>
          </ac:spMkLst>
        </pc:spChg>
        <pc:grpChg chg="add del mod">
          <ac:chgData name="Chris McCown" userId="bab6b078b521aed1" providerId="LiveId" clId="{57F8B403-5FEB-4E15-9A9A-81B2CC765606}" dt="2023-07-17T23:32:46.236" v="1291" actId="478"/>
          <ac:grpSpMkLst>
            <pc:docMk/>
            <pc:sldMk cId="0" sldId="267"/>
            <ac:grpSpMk id="3" creationId="{F21893C9-5D63-79BF-7F76-98A549255161}"/>
          </ac:grpSpMkLst>
        </pc:grpChg>
        <pc:grpChg chg="del">
          <ac:chgData name="Chris McCown" userId="bab6b078b521aed1" providerId="LiveId" clId="{57F8B403-5FEB-4E15-9A9A-81B2CC765606}" dt="2023-07-17T23:31:38.609" v="1282" actId="478"/>
          <ac:grpSpMkLst>
            <pc:docMk/>
            <pc:sldMk cId="0" sldId="267"/>
            <ac:grpSpMk id="484" creationId="{00000000-0000-0000-0000-000000000000}"/>
          </ac:grpSpMkLst>
        </pc:grpChg>
        <pc:grpChg chg="del">
          <ac:chgData name="Chris McCown" userId="bab6b078b521aed1" providerId="LiveId" clId="{57F8B403-5FEB-4E15-9A9A-81B2CC765606}" dt="2023-07-17T23:31:44.509" v="1284" actId="478"/>
          <ac:grpSpMkLst>
            <pc:docMk/>
            <pc:sldMk cId="0" sldId="267"/>
            <ac:grpSpMk id="488" creationId="{00000000-0000-0000-0000-000000000000}"/>
          </ac:grpSpMkLst>
        </pc:grpChg>
        <pc:picChg chg="del">
          <ac:chgData name="Chris McCown" userId="bab6b078b521aed1" providerId="LiveId" clId="{57F8B403-5FEB-4E15-9A9A-81B2CC765606}" dt="2023-07-17T23:31:32.448" v="1279" actId="478"/>
          <ac:picMkLst>
            <pc:docMk/>
            <pc:sldMk cId="0" sldId="267"/>
            <ac:picMk id="483" creationId="{00000000-0000-0000-0000-000000000000}"/>
          </ac:picMkLst>
        </pc:picChg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68"/>
        </pc:sldMkLst>
      </pc:sldChg>
      <pc:sldChg chg="addSp delSp modSp mod ord modAnim">
        <pc:chgData name="Chris McCown" userId="bab6b078b521aed1" providerId="LiveId" clId="{57F8B403-5FEB-4E15-9A9A-81B2CC765606}" dt="2023-07-18T04:48:14.746" v="3678"/>
        <pc:sldMkLst>
          <pc:docMk/>
          <pc:sldMk cId="0" sldId="269"/>
        </pc:sldMkLst>
        <pc:spChg chg="mod">
          <ac:chgData name="Chris McCown" userId="bab6b078b521aed1" providerId="LiveId" clId="{57F8B403-5FEB-4E15-9A9A-81B2CC765606}" dt="2023-07-18T04:48:09.051" v="3677" actId="1076"/>
          <ac:spMkLst>
            <pc:docMk/>
            <pc:sldMk cId="0" sldId="269"/>
            <ac:spMk id="512" creationId="{00000000-0000-0000-0000-000000000000}"/>
          </ac:spMkLst>
        </pc:spChg>
        <pc:spChg chg="mod">
          <ac:chgData name="Chris McCown" userId="bab6b078b521aed1" providerId="LiveId" clId="{57F8B403-5FEB-4E15-9A9A-81B2CC765606}" dt="2023-07-16T05:20:25.383" v="821" actId="207"/>
          <ac:spMkLst>
            <pc:docMk/>
            <pc:sldMk cId="0" sldId="269"/>
            <ac:spMk id="513" creationId="{00000000-0000-0000-0000-000000000000}"/>
          </ac:spMkLst>
        </pc:spChg>
        <pc:spChg chg="mod">
          <ac:chgData name="Chris McCown" userId="bab6b078b521aed1" providerId="LiveId" clId="{57F8B403-5FEB-4E15-9A9A-81B2CC765606}" dt="2023-07-17T22:17:07.174" v="1063" actId="20577"/>
          <ac:spMkLst>
            <pc:docMk/>
            <pc:sldMk cId="0" sldId="269"/>
            <ac:spMk id="514" creationId="{00000000-0000-0000-0000-000000000000}"/>
          </ac:spMkLst>
        </pc:spChg>
        <pc:grpChg chg="del">
          <ac:chgData name="Chris McCown" userId="bab6b078b521aed1" providerId="LiveId" clId="{57F8B403-5FEB-4E15-9A9A-81B2CC765606}" dt="2023-07-16T05:17:42.909" v="816" actId="478"/>
          <ac:grpSpMkLst>
            <pc:docMk/>
            <pc:sldMk cId="0" sldId="269"/>
            <ac:grpSpMk id="516" creationId="{00000000-0000-0000-0000-000000000000}"/>
          </ac:grpSpMkLst>
        </pc:grpChg>
        <pc:picChg chg="add del mod">
          <ac:chgData name="Chris McCown" userId="bab6b078b521aed1" providerId="LiveId" clId="{57F8B403-5FEB-4E15-9A9A-81B2CC765606}" dt="2023-07-16T05:16:24.680" v="802" actId="22"/>
          <ac:picMkLst>
            <pc:docMk/>
            <pc:sldMk cId="0" sldId="269"/>
            <ac:picMk id="3" creationId="{8B56B1F8-6590-24E0-0C08-048CD199F043}"/>
          </ac:picMkLst>
        </pc:picChg>
        <pc:picChg chg="add del mod">
          <ac:chgData name="Chris McCown" userId="bab6b078b521aed1" providerId="LiveId" clId="{57F8B403-5FEB-4E15-9A9A-81B2CC765606}" dt="2023-07-17T22:19:13.627" v="1065" actId="478"/>
          <ac:picMkLst>
            <pc:docMk/>
            <pc:sldMk cId="0" sldId="269"/>
            <ac:picMk id="5" creationId="{A94AC04F-C54F-5730-2BED-407FBF68567C}"/>
          </ac:picMkLst>
        </pc:picChg>
        <pc:picChg chg="add del mod">
          <ac:chgData name="Chris McCown" userId="bab6b078b521aed1" providerId="LiveId" clId="{57F8B403-5FEB-4E15-9A9A-81B2CC765606}" dt="2023-07-17T22:25:50.458" v="1269" actId="478"/>
          <ac:picMkLst>
            <pc:docMk/>
            <pc:sldMk cId="0" sldId="269"/>
            <ac:picMk id="7" creationId="{5674C8F5-7EF5-8CB3-58AC-2E1F12B5D9B1}"/>
          </ac:picMkLst>
        </pc:picChg>
        <pc:picChg chg="add mod">
          <ac:chgData name="Chris McCown" userId="bab6b078b521aed1" providerId="LiveId" clId="{57F8B403-5FEB-4E15-9A9A-81B2CC765606}" dt="2023-07-17T22:27:00.570" v="1276" actId="1440"/>
          <ac:picMkLst>
            <pc:docMk/>
            <pc:sldMk cId="0" sldId="269"/>
            <ac:picMk id="9" creationId="{3C588B18-FA68-0B47-BEF0-4F26A8003AED}"/>
          </ac:picMkLst>
        </pc:picChg>
        <pc:picChg chg="add del mod">
          <ac:chgData name="Chris McCown" userId="bab6b078b521aed1" providerId="LiveId" clId="{57F8B403-5FEB-4E15-9A9A-81B2CC765606}" dt="2023-07-16T05:17:35.169" v="813" actId="478"/>
          <ac:picMkLst>
            <pc:docMk/>
            <pc:sldMk cId="0" sldId="269"/>
            <ac:picMk id="515" creationId="{00000000-0000-0000-0000-000000000000}"/>
          </ac:picMkLst>
        </pc:picChg>
      </pc:sldChg>
      <pc:sldChg chg="addSp delSp modSp mod ord modAnim">
        <pc:chgData name="Chris McCown" userId="bab6b078b521aed1" providerId="LiveId" clId="{57F8B403-5FEB-4E15-9A9A-81B2CC765606}" dt="2023-07-18T04:50:41.302" v="3704"/>
        <pc:sldMkLst>
          <pc:docMk/>
          <pc:sldMk cId="0" sldId="270"/>
        </pc:sldMkLst>
        <pc:spChg chg="add del mod">
          <ac:chgData name="Chris McCown" userId="bab6b078b521aed1" providerId="LiveId" clId="{57F8B403-5FEB-4E15-9A9A-81B2CC765606}" dt="2023-07-18T03:34:56.892" v="1848" actId="478"/>
          <ac:spMkLst>
            <pc:docMk/>
            <pc:sldMk cId="0" sldId="270"/>
            <ac:spMk id="3" creationId="{857388D2-2B80-4A4C-D230-C8D4ED3F270A}"/>
          </ac:spMkLst>
        </pc:spChg>
        <pc:spChg chg="add del mod">
          <ac:chgData name="Chris McCown" userId="bab6b078b521aed1" providerId="LiveId" clId="{57F8B403-5FEB-4E15-9A9A-81B2CC765606}" dt="2023-07-18T03:34:56.892" v="1848" actId="478"/>
          <ac:spMkLst>
            <pc:docMk/>
            <pc:sldMk cId="0" sldId="270"/>
            <ac:spMk id="5" creationId="{24104C83-82BD-7977-ACAE-1462AE9C079D}"/>
          </ac:spMkLst>
        </pc:spChg>
        <pc:spChg chg="add del mod">
          <ac:chgData name="Chris McCown" userId="bab6b078b521aed1" providerId="LiveId" clId="{57F8B403-5FEB-4E15-9A9A-81B2CC765606}" dt="2023-07-18T03:34:56.892" v="1848" actId="478"/>
          <ac:spMkLst>
            <pc:docMk/>
            <pc:sldMk cId="0" sldId="270"/>
            <ac:spMk id="7" creationId="{0FFA1344-9CD7-0A15-0C9F-28F9D1B40351}"/>
          </ac:spMkLst>
        </pc:spChg>
        <pc:spChg chg="add del mod">
          <ac:chgData name="Chris McCown" userId="bab6b078b521aed1" providerId="LiveId" clId="{57F8B403-5FEB-4E15-9A9A-81B2CC765606}" dt="2023-07-18T03:34:56.892" v="1848" actId="478"/>
          <ac:spMkLst>
            <pc:docMk/>
            <pc:sldMk cId="0" sldId="270"/>
            <ac:spMk id="9" creationId="{1A12F34B-33A7-9E3A-774F-030457AE5068}"/>
          </ac:spMkLst>
        </pc:spChg>
        <pc:spChg chg="add del mod">
          <ac:chgData name="Chris McCown" userId="bab6b078b521aed1" providerId="LiveId" clId="{57F8B403-5FEB-4E15-9A9A-81B2CC765606}" dt="2023-07-18T03:34:56.892" v="1848" actId="478"/>
          <ac:spMkLst>
            <pc:docMk/>
            <pc:sldMk cId="0" sldId="270"/>
            <ac:spMk id="11" creationId="{9FCC0DC3-FCFD-971F-B08D-FF0329A93B0C}"/>
          </ac:spMkLst>
        </pc:spChg>
        <pc:spChg chg="add mod">
          <ac:chgData name="Chris McCown" userId="bab6b078b521aed1" providerId="LiveId" clId="{57F8B403-5FEB-4E15-9A9A-81B2CC765606}" dt="2023-07-18T04:02:51.775" v="2592" actId="2711"/>
          <ac:spMkLst>
            <pc:docMk/>
            <pc:sldMk cId="0" sldId="270"/>
            <ac:spMk id="12" creationId="{D7E43FC5-24D7-9F84-178D-AE6BE6B04F80}"/>
          </ac:spMkLst>
        </pc:spChg>
        <pc:spChg chg="add mod">
          <ac:chgData name="Chris McCown" userId="bab6b078b521aed1" providerId="LiveId" clId="{57F8B403-5FEB-4E15-9A9A-81B2CC765606}" dt="2023-07-18T04:03:17.578" v="2595" actId="2711"/>
          <ac:spMkLst>
            <pc:docMk/>
            <pc:sldMk cId="0" sldId="270"/>
            <ac:spMk id="13" creationId="{E7BE5DD6-7573-BF94-9CDA-47D81F5A2857}"/>
          </ac:spMkLst>
        </pc:spChg>
        <pc:spChg chg="add mod">
          <ac:chgData name="Chris McCown" userId="bab6b078b521aed1" providerId="LiveId" clId="{57F8B403-5FEB-4E15-9A9A-81B2CC765606}" dt="2023-07-18T04:02:56.341" v="2593" actId="2711"/>
          <ac:spMkLst>
            <pc:docMk/>
            <pc:sldMk cId="0" sldId="270"/>
            <ac:spMk id="14" creationId="{9E5DCFA0-FF93-9F8E-9783-83F91BD170F6}"/>
          </ac:spMkLst>
        </pc:spChg>
        <pc:spChg chg="add mod">
          <ac:chgData name="Chris McCown" userId="bab6b078b521aed1" providerId="LiveId" clId="{57F8B403-5FEB-4E15-9A9A-81B2CC765606}" dt="2023-07-18T04:03:22.602" v="2596" actId="2711"/>
          <ac:spMkLst>
            <pc:docMk/>
            <pc:sldMk cId="0" sldId="270"/>
            <ac:spMk id="15" creationId="{EE8D22C8-76ED-7FFB-035C-ED36C58E8E09}"/>
          </ac:spMkLst>
        </pc:spChg>
        <pc:spChg chg="add mod">
          <ac:chgData name="Chris McCown" userId="bab6b078b521aed1" providerId="LiveId" clId="{57F8B403-5FEB-4E15-9A9A-81B2CC765606}" dt="2023-07-18T04:03:00.382" v="2594" actId="2711"/>
          <ac:spMkLst>
            <pc:docMk/>
            <pc:sldMk cId="0" sldId="270"/>
            <ac:spMk id="16" creationId="{04DC0C72-2E91-A480-6446-1A1180FAADFE}"/>
          </ac:spMkLst>
        </pc:spChg>
        <pc:spChg chg="add mod">
          <ac:chgData name="Chris McCown" userId="bab6b078b521aed1" providerId="LiveId" clId="{57F8B403-5FEB-4E15-9A9A-81B2CC765606}" dt="2023-07-18T04:03:26.593" v="2597" actId="2711"/>
          <ac:spMkLst>
            <pc:docMk/>
            <pc:sldMk cId="0" sldId="270"/>
            <ac:spMk id="17" creationId="{57AD123B-728F-EFE6-C593-BEC731DB223B}"/>
          </ac:spMkLst>
        </pc:spChg>
        <pc:spChg chg="mod">
          <ac:chgData name="Chris McCown" userId="bab6b078b521aed1" providerId="LiveId" clId="{57F8B403-5FEB-4E15-9A9A-81B2CC765606}" dt="2023-07-18T04:05:18.389" v="2652" actId="20577"/>
          <ac:spMkLst>
            <pc:docMk/>
            <pc:sldMk cId="0" sldId="270"/>
            <ac:spMk id="528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29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30" creationId="{00000000-0000-0000-0000-000000000000}"/>
          </ac:spMkLst>
        </pc:spChg>
        <pc:spChg chg="del mod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31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32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33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34" creationId="{00000000-0000-0000-0000-000000000000}"/>
          </ac:spMkLst>
        </pc:spChg>
      </pc:sldChg>
      <pc:sldChg chg="addSp delSp modSp mod ord modAnim">
        <pc:chgData name="Chris McCown" userId="bab6b078b521aed1" providerId="LiveId" clId="{57F8B403-5FEB-4E15-9A9A-81B2CC765606}" dt="2023-07-18T04:48:01.644" v="3675" actId="313"/>
        <pc:sldMkLst>
          <pc:docMk/>
          <pc:sldMk cId="0" sldId="271"/>
        </pc:sldMkLst>
        <pc:spChg chg="add del mod">
          <ac:chgData name="Chris McCown" userId="bab6b078b521aed1" providerId="LiveId" clId="{57F8B403-5FEB-4E15-9A9A-81B2CC765606}" dt="2023-07-16T05:08:01.239" v="475" actId="20577"/>
          <ac:spMkLst>
            <pc:docMk/>
            <pc:sldMk cId="0" sldId="271"/>
            <ac:spMk id="3" creationId="{91E10F3C-3EA7-3271-730D-7DD94AB2BF01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5" creationId="{681E4A33-76E7-AF26-A62E-8BD9DB0F182D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7" creationId="{C0A352D5-3CB3-5DE8-18C5-03C88FCFBBB2}"/>
          </ac:spMkLst>
        </pc:spChg>
        <pc:spChg chg="add del mod">
          <ac:chgData name="Chris McCown" userId="bab6b078b521aed1" providerId="LiveId" clId="{57F8B403-5FEB-4E15-9A9A-81B2CC765606}" dt="2023-07-18T04:48:01.644" v="3675" actId="313"/>
          <ac:spMkLst>
            <pc:docMk/>
            <pc:sldMk cId="0" sldId="271"/>
            <ac:spMk id="9" creationId="{16A78EB3-7F55-3634-91E8-FF7A61B457F4}"/>
          </ac:spMkLst>
        </pc:spChg>
        <pc:spChg chg="add del mod">
          <ac:chgData name="Chris McCown" userId="bab6b078b521aed1" providerId="LiveId" clId="{57F8B403-5FEB-4E15-9A9A-81B2CC765606}" dt="2023-07-16T05:09:16.983" v="652" actId="20577"/>
          <ac:spMkLst>
            <pc:docMk/>
            <pc:sldMk cId="0" sldId="271"/>
            <ac:spMk id="11" creationId="{1E217E14-4732-FB3A-BF9D-9EEBE863A899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13" creationId="{E483A775-48C6-F658-7E9D-9D686FBB254E}"/>
          </ac:spMkLst>
        </pc:spChg>
        <pc:spChg chg="add del mod">
          <ac:chgData name="Chris McCown" userId="bab6b078b521aed1" providerId="LiveId" clId="{57F8B403-5FEB-4E15-9A9A-81B2CC765606}" dt="2023-07-16T05:08:18.242" v="501" actId="20577"/>
          <ac:spMkLst>
            <pc:docMk/>
            <pc:sldMk cId="0" sldId="271"/>
            <ac:spMk id="15" creationId="{860C2B01-C3E3-254C-170E-DFD135722CBF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17" creationId="{6F38D6AD-7954-0F64-76DC-76889C9C32C7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19" creationId="{B6264513-A574-7DA4-20FA-ADC84E4AF984}"/>
          </ac:spMkLst>
        </pc:spChg>
        <pc:spChg chg="add del mod">
          <ac:chgData name="Chris McCown" userId="bab6b078b521aed1" providerId="LiveId" clId="{57F8B403-5FEB-4E15-9A9A-81B2CC765606}" dt="2023-07-16T05:12:09.148" v="796" actId="20577"/>
          <ac:spMkLst>
            <pc:docMk/>
            <pc:sldMk cId="0" sldId="271"/>
            <ac:spMk id="21" creationId="{7AC89FD6-F040-0DA0-6A72-7E376AFA24B6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23" creationId="{631A9B28-5F70-4040-9380-D56602407A1E}"/>
          </ac:spMkLst>
        </pc:spChg>
        <pc:spChg chg="add del mod">
          <ac:chgData name="Chris McCown" userId="bab6b078b521aed1" providerId="LiveId" clId="{57F8B403-5FEB-4E15-9A9A-81B2CC765606}" dt="2023-07-16T05:09:03.634" v="628" actId="20577"/>
          <ac:spMkLst>
            <pc:docMk/>
            <pc:sldMk cId="0" sldId="271"/>
            <ac:spMk id="25" creationId="{B1937927-4564-29F0-B6EE-55385EF00D03}"/>
          </ac:spMkLst>
        </pc:spChg>
        <pc:spChg chg="add del mod">
          <ac:chgData name="Chris McCown" userId="bab6b078b521aed1" providerId="LiveId" clId="{57F8B403-5FEB-4E15-9A9A-81B2CC765606}" dt="2023-07-16T05:07:57.059" v="466" actId="767"/>
          <ac:spMkLst>
            <pc:docMk/>
            <pc:sldMk cId="0" sldId="271"/>
            <ac:spMk id="26" creationId="{F6EA9B41-BBB2-235E-DBEC-1B5DDBF58851}"/>
          </ac:spMkLst>
        </pc:spChg>
        <pc:spChg chg="mod">
          <ac:chgData name="Chris McCown" userId="bab6b078b521aed1" providerId="LiveId" clId="{57F8B403-5FEB-4E15-9A9A-81B2CC765606}" dt="2023-07-16T05:05:48.451" v="329" actId="20577"/>
          <ac:spMkLst>
            <pc:docMk/>
            <pc:sldMk cId="0" sldId="271"/>
            <ac:spMk id="539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0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1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2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3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4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5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6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7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8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9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50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51" creationId="{00000000-0000-0000-0000-000000000000}"/>
          </ac:spMkLst>
        </pc:spChg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2"/>
        </pc:sldMkLst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3"/>
        </pc:sldMkLst>
      </pc:sldChg>
      <pc:sldChg chg="addSp delSp modSp add del mod ord modAnim">
        <pc:chgData name="Chris McCown" userId="bab6b078b521aed1" providerId="LiveId" clId="{57F8B403-5FEB-4E15-9A9A-81B2CC765606}" dt="2023-07-18T04:52:19.612" v="3718"/>
        <pc:sldMkLst>
          <pc:docMk/>
          <pc:sldMk cId="0" sldId="274"/>
        </pc:sldMkLst>
        <pc:spChg chg="add del mod">
          <ac:chgData name="Chris McCown" userId="bab6b078b521aed1" providerId="LiveId" clId="{57F8B403-5FEB-4E15-9A9A-81B2CC765606}" dt="2023-07-16T05:04:14.912" v="284" actId="478"/>
          <ac:spMkLst>
            <pc:docMk/>
            <pc:sldMk cId="0" sldId="274"/>
            <ac:spMk id="3" creationId="{3F718CDD-9A55-73D6-7F3C-AC77D1019E21}"/>
          </ac:spMkLst>
        </pc:spChg>
        <pc:spChg chg="mod">
          <ac:chgData name="Chris McCown" userId="bab6b078b521aed1" providerId="LiveId" clId="{57F8B403-5FEB-4E15-9A9A-81B2CC765606}" dt="2023-07-18T04:16:19.544" v="3042" actId="255"/>
          <ac:spMkLst>
            <pc:docMk/>
            <pc:sldMk cId="0" sldId="274"/>
            <ac:spMk id="791" creationId="{00000000-0000-0000-0000-000000000000}"/>
          </ac:spMkLst>
        </pc:spChg>
        <pc:spChg chg="add del mod">
          <ac:chgData name="Chris McCown" userId="bab6b078b521aed1" providerId="LiveId" clId="{57F8B403-5FEB-4E15-9A9A-81B2CC765606}" dt="2023-07-18T04:16:42.024" v="3066" actId="1076"/>
          <ac:spMkLst>
            <pc:docMk/>
            <pc:sldMk cId="0" sldId="274"/>
            <ac:spMk id="792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8:25.636" v="3503" actId="20577"/>
          <ac:spMkLst>
            <pc:docMk/>
            <pc:sldMk cId="0" sldId="274"/>
            <ac:spMk id="793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18:12.970" v="3161" actId="2710"/>
          <ac:spMkLst>
            <pc:docMk/>
            <pc:sldMk cId="0" sldId="274"/>
            <ac:spMk id="794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4:36.862" v="3318" actId="20577"/>
          <ac:spMkLst>
            <pc:docMk/>
            <pc:sldMk cId="0" sldId="274"/>
            <ac:spMk id="795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19:20.997" v="3255" actId="1076"/>
          <ac:spMkLst>
            <pc:docMk/>
            <pc:sldMk cId="0" sldId="274"/>
            <ac:spMk id="796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7:54.896" v="3480" actId="20577"/>
          <ac:spMkLst>
            <pc:docMk/>
            <pc:sldMk cId="0" sldId="274"/>
            <ac:spMk id="797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5:14.243" v="3333" actId="20577"/>
          <ac:spMkLst>
            <pc:docMk/>
            <pc:sldMk cId="0" sldId="274"/>
            <ac:spMk id="798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6:14.797" v="3430" actId="20577"/>
          <ac:spMkLst>
            <pc:docMk/>
            <pc:sldMk cId="0" sldId="274"/>
            <ac:spMk id="799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17:10.707" v="3143" actId="20577"/>
          <ac:spMkLst>
            <pc:docMk/>
            <pc:sldMk cId="0" sldId="274"/>
            <ac:spMk id="800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7:04.123" v="3465" actId="20577"/>
          <ac:spMkLst>
            <pc:docMk/>
            <pc:sldMk cId="0" sldId="274"/>
            <ac:spMk id="801" creationId="{00000000-0000-0000-0000-000000000000}"/>
          </ac:spMkLst>
        </pc:spChg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5"/>
        </pc:sldMkLst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6"/>
        </pc:sldMkLst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7"/>
        </pc:sldMkLst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8"/>
        </pc:sldMkLst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9"/>
        </pc:sldMkLst>
      </pc:sldChg>
      <pc:sldChg chg="new del">
        <pc:chgData name="Chris McCown" userId="bab6b078b521aed1" providerId="LiveId" clId="{57F8B403-5FEB-4E15-9A9A-81B2CC765606}" dt="2023-07-16T04:58:04.827" v="196" actId="47"/>
        <pc:sldMkLst>
          <pc:docMk/>
          <pc:sldMk cId="89029982" sldId="281"/>
        </pc:sldMkLst>
      </pc:sldChg>
      <pc:sldChg chg="addSp delSp modSp add mod modAnim">
        <pc:chgData name="Chris McCown" userId="bab6b078b521aed1" providerId="LiveId" clId="{57F8B403-5FEB-4E15-9A9A-81B2CC765606}" dt="2023-07-18T04:48:21.980" v="3679"/>
        <pc:sldMkLst>
          <pc:docMk/>
          <pc:sldMk cId="2629673941" sldId="281"/>
        </pc:sldMkLst>
        <pc:spChg chg="mod">
          <ac:chgData name="Chris McCown" userId="bab6b078b521aed1" providerId="LiveId" clId="{57F8B403-5FEB-4E15-9A9A-81B2CC765606}" dt="2023-07-17T22:19:38.537" v="1069" actId="20577"/>
          <ac:spMkLst>
            <pc:docMk/>
            <pc:sldMk cId="2629673941" sldId="281"/>
            <ac:spMk id="513" creationId="{00000000-0000-0000-0000-000000000000}"/>
          </ac:spMkLst>
        </pc:spChg>
        <pc:spChg chg="mod">
          <ac:chgData name="Chris McCown" userId="bab6b078b521aed1" providerId="LiveId" clId="{57F8B403-5FEB-4E15-9A9A-81B2CC765606}" dt="2023-07-17T22:21:30.996" v="1264" actId="20577"/>
          <ac:spMkLst>
            <pc:docMk/>
            <pc:sldMk cId="2629673941" sldId="281"/>
            <ac:spMk id="514" creationId="{00000000-0000-0000-0000-000000000000}"/>
          </ac:spMkLst>
        </pc:spChg>
        <pc:picChg chg="add del mod">
          <ac:chgData name="Chris McCown" userId="bab6b078b521aed1" providerId="LiveId" clId="{57F8B403-5FEB-4E15-9A9A-81B2CC765606}" dt="2023-07-17T22:26:27.905" v="1270" actId="478"/>
          <ac:picMkLst>
            <pc:docMk/>
            <pc:sldMk cId="2629673941" sldId="281"/>
            <ac:picMk id="3" creationId="{9F8B4FF1-AB4F-C5EA-4DED-326A3DD3A6C8}"/>
          </ac:picMkLst>
        </pc:picChg>
        <pc:picChg chg="add mod">
          <ac:chgData name="Chris McCown" userId="bab6b078b521aed1" providerId="LiveId" clId="{57F8B403-5FEB-4E15-9A9A-81B2CC765606}" dt="2023-07-17T22:26:32.547" v="1273" actId="1440"/>
          <ac:picMkLst>
            <pc:docMk/>
            <pc:sldMk cId="2629673941" sldId="281"/>
            <ac:picMk id="5" creationId="{9CB7002F-6AF5-CE4D-C8E8-E110654A6BEB}"/>
          </ac:picMkLst>
        </pc:picChg>
        <pc:picChg chg="del">
          <ac:chgData name="Chris McCown" userId="bab6b078b521aed1" providerId="LiveId" clId="{57F8B403-5FEB-4E15-9A9A-81B2CC765606}" dt="2023-07-17T22:25:37.306" v="1265" actId="478"/>
          <ac:picMkLst>
            <pc:docMk/>
            <pc:sldMk cId="2629673941" sldId="281"/>
            <ac:picMk id="7" creationId="{5674C8F5-7EF5-8CB3-58AC-2E1F12B5D9B1}"/>
          </ac:picMkLst>
        </pc:picChg>
      </pc:sldChg>
      <pc:sldChg chg="addSp delSp modSp add mod modAnim">
        <pc:chgData name="Chris McCown" userId="bab6b078b521aed1" providerId="LiveId" clId="{57F8B403-5FEB-4E15-9A9A-81B2CC765606}" dt="2023-07-18T04:48:48.421" v="3681"/>
        <pc:sldMkLst>
          <pc:docMk/>
          <pc:sldMk cId="1225347082" sldId="282"/>
        </pc:sldMkLst>
        <pc:spChg chg="add del mod ord">
          <ac:chgData name="Chris McCown" userId="bab6b078b521aed1" providerId="LiveId" clId="{57F8B403-5FEB-4E15-9A9A-81B2CC765606}" dt="2023-07-18T03:29:42.318" v="1730" actId="478"/>
          <ac:spMkLst>
            <pc:docMk/>
            <pc:sldMk cId="1225347082" sldId="282"/>
            <ac:spMk id="8" creationId="{3D2D412C-A9A4-690F-8DF7-DB9AF8CE8380}"/>
          </ac:spMkLst>
        </pc:spChg>
        <pc:spChg chg="mod">
          <ac:chgData name="Chris McCown" userId="bab6b078b521aed1" providerId="LiveId" clId="{57F8B403-5FEB-4E15-9A9A-81B2CC765606}" dt="2023-07-18T03:29:53.390" v="1734"/>
          <ac:spMkLst>
            <pc:docMk/>
            <pc:sldMk cId="1225347082" sldId="282"/>
            <ac:spMk id="10" creationId="{BE9BE0ED-0F4D-2619-79B5-B1FFD6332AD0}"/>
          </ac:spMkLst>
        </pc:spChg>
        <pc:spChg chg="mod">
          <ac:chgData name="Chris McCown" userId="bab6b078b521aed1" providerId="LiveId" clId="{57F8B403-5FEB-4E15-9A9A-81B2CC765606}" dt="2023-07-18T03:29:53.390" v="1734"/>
          <ac:spMkLst>
            <pc:docMk/>
            <pc:sldMk cId="1225347082" sldId="282"/>
            <ac:spMk id="11" creationId="{5C14F198-5C8B-3B58-C3CE-7E9552242DBD}"/>
          </ac:spMkLst>
        </pc:spChg>
        <pc:spChg chg="mod">
          <ac:chgData name="Chris McCown" userId="bab6b078b521aed1" providerId="LiveId" clId="{57F8B403-5FEB-4E15-9A9A-81B2CC765606}" dt="2023-07-18T03:29:53.390" v="1734"/>
          <ac:spMkLst>
            <pc:docMk/>
            <pc:sldMk cId="1225347082" sldId="282"/>
            <ac:spMk id="12" creationId="{1D32EA17-3BD6-4275-040B-D57323783C0C}"/>
          </ac:spMkLst>
        </pc:spChg>
        <pc:spChg chg="del">
          <ac:chgData name="Chris McCown" userId="bab6b078b521aed1" providerId="LiveId" clId="{57F8B403-5FEB-4E15-9A9A-81B2CC765606}" dt="2023-07-18T03:26:36.976" v="1704" actId="478"/>
          <ac:spMkLst>
            <pc:docMk/>
            <pc:sldMk cId="1225347082" sldId="282"/>
            <ac:spMk id="480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26:40.526" v="1705" actId="478"/>
          <ac:spMkLst>
            <pc:docMk/>
            <pc:sldMk cId="1225347082" sldId="282"/>
            <ac:spMk id="481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26:40.526" v="1705" actId="478"/>
          <ac:spMkLst>
            <pc:docMk/>
            <pc:sldMk cId="1225347082" sldId="282"/>
            <ac:spMk id="482" creationId="{00000000-0000-0000-0000-000000000000}"/>
          </ac:spMkLst>
        </pc:spChg>
        <pc:grpChg chg="add mod">
          <ac:chgData name="Chris McCown" userId="bab6b078b521aed1" providerId="LiveId" clId="{57F8B403-5FEB-4E15-9A9A-81B2CC765606}" dt="2023-07-18T03:29:58.113" v="1735" actId="1076"/>
          <ac:grpSpMkLst>
            <pc:docMk/>
            <pc:sldMk cId="1225347082" sldId="282"/>
            <ac:grpSpMk id="9" creationId="{EB074B5F-2CEB-AA56-E766-F75F78C50EF5}"/>
          </ac:grpSpMkLst>
        </pc:grpChg>
        <pc:grpChg chg="del">
          <ac:chgData name="Chris McCown" userId="bab6b078b521aed1" providerId="LiveId" clId="{57F8B403-5FEB-4E15-9A9A-81B2CC765606}" dt="2023-07-18T03:26:34.990" v="1703" actId="478"/>
          <ac:grpSpMkLst>
            <pc:docMk/>
            <pc:sldMk cId="1225347082" sldId="282"/>
            <ac:grpSpMk id="484" creationId="{00000000-0000-0000-0000-000000000000}"/>
          </ac:grpSpMkLst>
        </pc:grpChg>
        <pc:grpChg chg="mod ord">
          <ac:chgData name="Chris McCown" userId="bab6b078b521aed1" providerId="LiveId" clId="{57F8B403-5FEB-4E15-9A9A-81B2CC765606}" dt="2023-07-18T03:29:52.468" v="1733" actId="1076"/>
          <ac:grpSpMkLst>
            <pc:docMk/>
            <pc:sldMk cId="1225347082" sldId="282"/>
            <ac:grpSpMk id="488" creationId="{00000000-0000-0000-0000-000000000000}"/>
          </ac:grpSpMkLst>
        </pc:grpChg>
        <pc:picChg chg="add del mod">
          <ac:chgData name="Chris McCown" userId="bab6b078b521aed1" providerId="LiveId" clId="{57F8B403-5FEB-4E15-9A9A-81B2CC765606}" dt="2023-07-18T03:26:57.045" v="1707" actId="931"/>
          <ac:picMkLst>
            <pc:docMk/>
            <pc:sldMk cId="1225347082" sldId="282"/>
            <ac:picMk id="3" creationId="{8C86DB13-5D76-CBCC-A053-F8BAB4148C3C}"/>
          </ac:picMkLst>
        </pc:picChg>
        <pc:picChg chg="add mod">
          <ac:chgData name="Chris McCown" userId="bab6b078b521aed1" providerId="LiveId" clId="{57F8B403-5FEB-4E15-9A9A-81B2CC765606}" dt="2023-07-18T03:29:44.790" v="1731" actId="1076"/>
          <ac:picMkLst>
            <pc:docMk/>
            <pc:sldMk cId="1225347082" sldId="282"/>
            <ac:picMk id="5" creationId="{92686D55-9401-5300-BE42-7AC5976288E2}"/>
          </ac:picMkLst>
        </pc:picChg>
        <pc:picChg chg="add mod">
          <ac:chgData name="Chris McCown" userId="bab6b078b521aed1" providerId="LiveId" clId="{57F8B403-5FEB-4E15-9A9A-81B2CC765606}" dt="2023-07-18T03:29:47.358" v="1732" actId="1076"/>
          <ac:picMkLst>
            <pc:docMk/>
            <pc:sldMk cId="1225347082" sldId="282"/>
            <ac:picMk id="7" creationId="{0828BF85-593E-17F3-8348-A4E962C7DFF5}"/>
          </ac:picMkLst>
        </pc:picChg>
        <pc:picChg chg="del">
          <ac:chgData name="Chris McCown" userId="bab6b078b521aed1" providerId="LiveId" clId="{57F8B403-5FEB-4E15-9A9A-81B2CC765606}" dt="2023-07-18T03:26:30.756" v="1702" actId="478"/>
          <ac:picMkLst>
            <pc:docMk/>
            <pc:sldMk cId="1225347082" sldId="282"/>
            <ac:picMk id="483" creationId="{00000000-0000-0000-0000-000000000000}"/>
          </ac:picMkLst>
        </pc:picChg>
      </pc:sldChg>
      <pc:sldChg chg="addSp delSp modSp add mod ord">
        <pc:chgData name="Chris McCown" userId="bab6b078b521aed1" providerId="LiveId" clId="{57F8B403-5FEB-4E15-9A9A-81B2CC765606}" dt="2023-07-18T04:00:43.312" v="2547" actId="20577"/>
        <pc:sldMkLst>
          <pc:docMk/>
          <pc:sldMk cId="2883906984" sldId="283"/>
        </pc:sldMkLst>
        <pc:spChg chg="mod">
          <ac:chgData name="Chris McCown" userId="bab6b078b521aed1" providerId="LiveId" clId="{57F8B403-5FEB-4E15-9A9A-81B2CC765606}" dt="2023-07-18T04:00:17.172" v="2534" actId="20577"/>
          <ac:spMkLst>
            <pc:docMk/>
            <pc:sldMk cId="2883906984" sldId="283"/>
            <ac:spMk id="2" creationId="{1120F52F-AAF6-62C2-A7FA-5F01EBEA9B2E}"/>
          </ac:spMkLst>
        </pc:spChg>
        <pc:spChg chg="add del mod">
          <ac:chgData name="Chris McCown" userId="bab6b078b521aed1" providerId="LiveId" clId="{57F8B403-5FEB-4E15-9A9A-81B2CC765606}" dt="2023-07-18T03:53:06.546" v="2356" actId="478"/>
          <ac:spMkLst>
            <pc:docMk/>
            <pc:sldMk cId="2883906984" sldId="283"/>
            <ac:spMk id="3" creationId="{3BFBE528-1F94-1FCD-73B0-0E7DEFCC7859}"/>
          </ac:spMkLst>
        </pc:spChg>
        <pc:spChg chg="add del mod">
          <ac:chgData name="Chris McCown" userId="bab6b078b521aed1" providerId="LiveId" clId="{57F8B403-5FEB-4E15-9A9A-81B2CC765606}" dt="2023-07-18T03:53:08.783" v="2358" actId="478"/>
          <ac:spMkLst>
            <pc:docMk/>
            <pc:sldMk cId="2883906984" sldId="283"/>
            <ac:spMk id="4" creationId="{4189A4CD-B76F-F9CA-F1AE-B469BAFAA5C4}"/>
          </ac:spMkLst>
        </pc:spChg>
        <pc:spChg chg="add del mod">
          <ac:chgData name="Chris McCown" userId="bab6b078b521aed1" providerId="LiveId" clId="{57F8B403-5FEB-4E15-9A9A-81B2CC765606}" dt="2023-07-18T03:53:03.669" v="2354" actId="478"/>
          <ac:spMkLst>
            <pc:docMk/>
            <pc:sldMk cId="2883906984" sldId="283"/>
            <ac:spMk id="5" creationId="{CC339219-32FE-ABCB-3C34-C6A273DFB913}"/>
          </ac:spMkLst>
        </pc:spChg>
        <pc:spChg chg="add del mod">
          <ac:chgData name="Chris McCown" userId="bab6b078b521aed1" providerId="LiveId" clId="{57F8B403-5FEB-4E15-9A9A-81B2CC765606}" dt="2023-07-18T03:53:03.669" v="2354" actId="478"/>
          <ac:spMkLst>
            <pc:docMk/>
            <pc:sldMk cId="2883906984" sldId="283"/>
            <ac:spMk id="6" creationId="{869D4998-A172-1ABB-281E-A3E7ABD0D621}"/>
          </ac:spMkLst>
        </pc:spChg>
        <pc:spChg chg="del">
          <ac:chgData name="Chris McCown" userId="bab6b078b521aed1" providerId="LiveId" clId="{57F8B403-5FEB-4E15-9A9A-81B2CC765606}" dt="2023-07-17T23:38:34.309" v="1507" actId="478"/>
          <ac:spMkLst>
            <pc:docMk/>
            <pc:sldMk cId="2883906984" sldId="283"/>
            <ac:spMk id="7" creationId="{7F34435C-F14A-FE9E-4B12-669FE0D81311}"/>
          </ac:spMkLst>
        </pc:spChg>
        <pc:spChg chg="del">
          <ac:chgData name="Chris McCown" userId="bab6b078b521aed1" providerId="LiveId" clId="{57F8B403-5FEB-4E15-9A9A-81B2CC765606}" dt="2023-07-17T23:38:34.309" v="1507" actId="478"/>
          <ac:spMkLst>
            <pc:docMk/>
            <pc:sldMk cId="2883906984" sldId="283"/>
            <ac:spMk id="8" creationId="{71A4B0AD-1AC0-9035-A731-E3BD38275AEB}"/>
          </ac:spMkLst>
        </pc:spChg>
        <pc:spChg chg="del">
          <ac:chgData name="Chris McCown" userId="bab6b078b521aed1" providerId="LiveId" clId="{57F8B403-5FEB-4E15-9A9A-81B2CC765606}" dt="2023-07-17T23:38:34.309" v="1507" actId="478"/>
          <ac:spMkLst>
            <pc:docMk/>
            <pc:sldMk cId="2883906984" sldId="283"/>
            <ac:spMk id="9" creationId="{6246169E-2DD2-1AD9-295A-2DA3445C6159}"/>
          </ac:spMkLst>
        </pc:spChg>
        <pc:spChg chg="add del mod">
          <ac:chgData name="Chris McCown" userId="bab6b078b521aed1" providerId="LiveId" clId="{57F8B403-5FEB-4E15-9A9A-81B2CC765606}" dt="2023-07-18T03:53:03.669" v="2354" actId="478"/>
          <ac:spMkLst>
            <pc:docMk/>
            <pc:sldMk cId="2883906984" sldId="283"/>
            <ac:spMk id="10" creationId="{41219A38-B02A-79D5-736E-EFB805738ACB}"/>
          </ac:spMkLst>
        </pc:spChg>
        <pc:spChg chg="add del mod">
          <ac:chgData name="Chris McCown" userId="bab6b078b521aed1" providerId="LiveId" clId="{57F8B403-5FEB-4E15-9A9A-81B2CC765606}" dt="2023-07-18T03:53:05.918" v="2355" actId="478"/>
          <ac:spMkLst>
            <pc:docMk/>
            <pc:sldMk cId="2883906984" sldId="283"/>
            <ac:spMk id="11" creationId="{DCEDDC93-5EE3-CB80-FAF3-C6E065D3D66C}"/>
          </ac:spMkLst>
        </pc:spChg>
        <pc:spChg chg="add del mod">
          <ac:chgData name="Chris McCown" userId="bab6b078b521aed1" providerId="LiveId" clId="{57F8B403-5FEB-4E15-9A9A-81B2CC765606}" dt="2023-07-18T03:53:03.669" v="2354" actId="478"/>
          <ac:spMkLst>
            <pc:docMk/>
            <pc:sldMk cId="2883906984" sldId="283"/>
            <ac:spMk id="15" creationId="{B3EEAF88-7FE3-C06E-649B-AF3FA21BD8B2}"/>
          </ac:spMkLst>
        </pc:spChg>
        <pc:spChg chg="add mod">
          <ac:chgData name="Chris McCown" userId="bab6b078b521aed1" providerId="LiveId" clId="{57F8B403-5FEB-4E15-9A9A-81B2CC765606}" dt="2023-07-18T03:54:47.777" v="2426" actId="1076"/>
          <ac:spMkLst>
            <pc:docMk/>
            <pc:sldMk cId="2883906984" sldId="283"/>
            <ac:spMk id="16" creationId="{92C2ABF1-50EB-8B92-97E6-7F0B3D0584D6}"/>
          </ac:spMkLst>
        </pc:spChg>
        <pc:spChg chg="add mod">
          <ac:chgData name="Chris McCown" userId="bab6b078b521aed1" providerId="LiveId" clId="{57F8B403-5FEB-4E15-9A9A-81B2CC765606}" dt="2023-07-18T03:54:47.777" v="2426" actId="1076"/>
          <ac:spMkLst>
            <pc:docMk/>
            <pc:sldMk cId="2883906984" sldId="283"/>
            <ac:spMk id="17" creationId="{6F970725-A453-8A41-20E2-965EF6C72DFF}"/>
          </ac:spMkLst>
        </pc:spChg>
        <pc:spChg chg="add mod">
          <ac:chgData name="Chris McCown" userId="bab6b078b521aed1" providerId="LiveId" clId="{57F8B403-5FEB-4E15-9A9A-81B2CC765606}" dt="2023-07-18T03:54:47.777" v="2426" actId="1076"/>
          <ac:spMkLst>
            <pc:docMk/>
            <pc:sldMk cId="2883906984" sldId="283"/>
            <ac:spMk id="18" creationId="{C0E4E7A0-A932-7865-D3E5-EECDB9B496FA}"/>
          </ac:spMkLst>
        </pc:spChg>
        <pc:spChg chg="add mod">
          <ac:chgData name="Chris McCown" userId="bab6b078b521aed1" providerId="LiveId" clId="{57F8B403-5FEB-4E15-9A9A-81B2CC765606}" dt="2023-07-18T04:00:43.312" v="2547" actId="20577"/>
          <ac:spMkLst>
            <pc:docMk/>
            <pc:sldMk cId="2883906984" sldId="283"/>
            <ac:spMk id="19" creationId="{09AD5E5C-B8A0-D333-A8F3-F1FA6C6BA528}"/>
          </ac:spMkLst>
        </pc:spChg>
        <pc:spChg chg="add mod">
          <ac:chgData name="Chris McCown" userId="bab6b078b521aed1" providerId="LiveId" clId="{57F8B403-5FEB-4E15-9A9A-81B2CC765606}" dt="2023-07-18T03:55:14.536" v="2457" actId="20577"/>
          <ac:spMkLst>
            <pc:docMk/>
            <pc:sldMk cId="2883906984" sldId="283"/>
            <ac:spMk id="20" creationId="{5B5EB535-5198-8764-904B-673B880FC059}"/>
          </ac:spMkLst>
        </pc:spChg>
        <pc:spChg chg="add mod">
          <ac:chgData name="Chris McCown" userId="bab6b078b521aed1" providerId="LiveId" clId="{57F8B403-5FEB-4E15-9A9A-81B2CC765606}" dt="2023-07-18T03:55:22.402" v="2473" actId="20577"/>
          <ac:spMkLst>
            <pc:docMk/>
            <pc:sldMk cId="2883906984" sldId="283"/>
            <ac:spMk id="21" creationId="{8D4B9A1C-FA6A-1D3C-B484-F053BE52B727}"/>
          </ac:spMkLst>
        </pc:spChg>
        <pc:spChg chg="add mod">
          <ac:chgData name="Chris McCown" userId="bab6b078b521aed1" providerId="LiveId" clId="{57F8B403-5FEB-4E15-9A9A-81B2CC765606}" dt="2023-07-18T03:55:19.087" v="2466" actId="20577"/>
          <ac:spMkLst>
            <pc:docMk/>
            <pc:sldMk cId="2883906984" sldId="283"/>
            <ac:spMk id="22" creationId="{A0E36233-5F94-AF2A-3702-9493B2B68B2D}"/>
          </ac:spMkLst>
        </pc:spChg>
        <pc:spChg chg="add mod">
          <ac:chgData name="Chris McCown" userId="bab6b078b521aed1" providerId="LiveId" clId="{57F8B403-5FEB-4E15-9A9A-81B2CC765606}" dt="2023-07-18T03:59:45.316" v="2508" actId="1076"/>
          <ac:spMkLst>
            <pc:docMk/>
            <pc:sldMk cId="2883906984" sldId="283"/>
            <ac:spMk id="35" creationId="{9054B4A2-0FAD-C9C9-BC95-D85BC02511F4}"/>
          </ac:spMkLst>
        </pc:spChg>
        <pc:spChg chg="add mod">
          <ac:chgData name="Chris McCown" userId="bab6b078b521aed1" providerId="LiveId" clId="{57F8B403-5FEB-4E15-9A9A-81B2CC765606}" dt="2023-07-18T03:59:50.221" v="2512" actId="20577"/>
          <ac:spMkLst>
            <pc:docMk/>
            <pc:sldMk cId="2883906984" sldId="283"/>
            <ac:spMk id="36" creationId="{7913FE82-C5F9-A5EF-C0DF-BA1D69435C26}"/>
          </ac:spMkLst>
        </pc:spChg>
        <pc:spChg chg="add mod">
          <ac:chgData name="Chris McCown" userId="bab6b078b521aed1" providerId="LiveId" clId="{57F8B403-5FEB-4E15-9A9A-81B2CC765606}" dt="2023-07-18T03:59:53.613" v="2514" actId="20577"/>
          <ac:spMkLst>
            <pc:docMk/>
            <pc:sldMk cId="2883906984" sldId="283"/>
            <ac:spMk id="37" creationId="{3E759F21-C883-3501-50D2-FAD36B06A81A}"/>
          </ac:spMkLst>
        </pc:spChg>
        <pc:spChg chg="add del mod">
          <ac:chgData name="Chris McCown" userId="bab6b078b521aed1" providerId="LiveId" clId="{57F8B403-5FEB-4E15-9A9A-81B2CC765606}" dt="2023-07-18T04:00:00.851" v="2516"/>
          <ac:spMkLst>
            <pc:docMk/>
            <pc:sldMk cId="2883906984" sldId="283"/>
            <ac:spMk id="38" creationId="{0134BB8F-E105-A28E-B9AD-7561C4655255}"/>
          </ac:spMkLst>
        </pc:spChg>
        <pc:spChg chg="add del mod">
          <ac:chgData name="Chris McCown" userId="bab6b078b521aed1" providerId="LiveId" clId="{57F8B403-5FEB-4E15-9A9A-81B2CC765606}" dt="2023-07-18T04:00:00.851" v="2516"/>
          <ac:spMkLst>
            <pc:docMk/>
            <pc:sldMk cId="2883906984" sldId="283"/>
            <ac:spMk id="39" creationId="{B5941F46-CF31-E952-15BF-44E8DBCABF8F}"/>
          </ac:spMkLst>
        </pc:spChg>
        <pc:spChg chg="add del mod">
          <ac:chgData name="Chris McCown" userId="bab6b078b521aed1" providerId="LiveId" clId="{57F8B403-5FEB-4E15-9A9A-81B2CC765606}" dt="2023-07-18T04:00:00.851" v="2516"/>
          <ac:spMkLst>
            <pc:docMk/>
            <pc:sldMk cId="2883906984" sldId="283"/>
            <ac:spMk id="40" creationId="{CC0AD4F0-F013-27DF-8994-0D39838F8505}"/>
          </ac:spMkLst>
        </pc:spChg>
        <pc:spChg chg="add mod">
          <ac:chgData name="Chris McCown" userId="bab6b078b521aed1" providerId="LiveId" clId="{57F8B403-5FEB-4E15-9A9A-81B2CC765606}" dt="2023-07-18T04:00:07.029" v="2518" actId="1076"/>
          <ac:spMkLst>
            <pc:docMk/>
            <pc:sldMk cId="2883906984" sldId="283"/>
            <ac:spMk id="41" creationId="{72039CC1-958F-113E-02E8-421A781E0958}"/>
          </ac:spMkLst>
        </pc:spChg>
        <pc:spChg chg="add mod">
          <ac:chgData name="Chris McCown" userId="bab6b078b521aed1" providerId="LiveId" clId="{57F8B403-5FEB-4E15-9A9A-81B2CC765606}" dt="2023-07-18T04:00:07.029" v="2518" actId="1076"/>
          <ac:spMkLst>
            <pc:docMk/>
            <pc:sldMk cId="2883906984" sldId="283"/>
            <ac:spMk id="42" creationId="{2328DC3B-EC46-5DC1-FB19-4A961102C909}"/>
          </ac:spMkLst>
        </pc:spChg>
        <pc:spChg chg="add mod">
          <ac:chgData name="Chris McCown" userId="bab6b078b521aed1" providerId="LiveId" clId="{57F8B403-5FEB-4E15-9A9A-81B2CC765606}" dt="2023-07-18T04:00:07.029" v="2518" actId="1076"/>
          <ac:spMkLst>
            <pc:docMk/>
            <pc:sldMk cId="2883906984" sldId="283"/>
            <ac:spMk id="43" creationId="{E53F735B-79E9-27F8-3726-36D42D3880DD}"/>
          </ac:spMkLst>
        </pc:spChg>
        <pc:cxnChg chg="add del mod">
          <ac:chgData name="Chris McCown" userId="bab6b078b521aed1" providerId="LiveId" clId="{57F8B403-5FEB-4E15-9A9A-81B2CC765606}" dt="2023-07-18T03:53:03.669" v="2354" actId="478"/>
          <ac:cxnSpMkLst>
            <pc:docMk/>
            <pc:sldMk cId="2883906984" sldId="283"/>
            <ac:cxnSpMk id="13" creationId="{39A73A27-8C0F-6311-45FD-69D2D7C3C884}"/>
          </ac:cxnSpMkLst>
        </pc:cxnChg>
        <pc:cxnChg chg="add mod">
          <ac:chgData name="Chris McCown" userId="bab6b078b521aed1" providerId="LiveId" clId="{57F8B403-5FEB-4E15-9A9A-81B2CC765606}" dt="2023-07-18T03:55:40.209" v="2476" actId="13822"/>
          <ac:cxnSpMkLst>
            <pc:docMk/>
            <pc:sldMk cId="2883906984" sldId="283"/>
            <ac:cxnSpMk id="24" creationId="{DEBA5FE2-BC96-D118-7FC7-ED982EBAFFAB}"/>
          </ac:cxnSpMkLst>
        </pc:cxnChg>
        <pc:cxnChg chg="add mod">
          <ac:chgData name="Chris McCown" userId="bab6b078b521aed1" providerId="LiveId" clId="{57F8B403-5FEB-4E15-9A9A-81B2CC765606}" dt="2023-07-18T03:55:51.871" v="2478" actId="13822"/>
          <ac:cxnSpMkLst>
            <pc:docMk/>
            <pc:sldMk cId="2883906984" sldId="283"/>
            <ac:cxnSpMk id="26" creationId="{01E12ADE-6DFC-3E4A-6042-571B072CC438}"/>
          </ac:cxnSpMkLst>
        </pc:cxnChg>
        <pc:cxnChg chg="add mod">
          <ac:chgData name="Chris McCown" userId="bab6b078b521aed1" providerId="LiveId" clId="{57F8B403-5FEB-4E15-9A9A-81B2CC765606}" dt="2023-07-18T03:56:17.726" v="2480" actId="13822"/>
          <ac:cxnSpMkLst>
            <pc:docMk/>
            <pc:sldMk cId="2883906984" sldId="283"/>
            <ac:cxnSpMk id="28" creationId="{8B964AC7-4565-9C0E-43C3-6B4C381D6D2E}"/>
          </ac:cxnSpMkLst>
        </pc:cxnChg>
        <pc:cxnChg chg="add mod">
          <ac:chgData name="Chris McCown" userId="bab6b078b521aed1" providerId="LiveId" clId="{57F8B403-5FEB-4E15-9A9A-81B2CC765606}" dt="2023-07-18T03:56:30.653" v="2482" actId="13822"/>
          <ac:cxnSpMkLst>
            <pc:docMk/>
            <pc:sldMk cId="2883906984" sldId="283"/>
            <ac:cxnSpMk id="30" creationId="{E1BDA2BE-7B08-092F-E333-8539257B991F}"/>
          </ac:cxnSpMkLst>
        </pc:cxnChg>
        <pc:cxnChg chg="add mod">
          <ac:chgData name="Chris McCown" userId="bab6b078b521aed1" providerId="LiveId" clId="{57F8B403-5FEB-4E15-9A9A-81B2CC765606}" dt="2023-07-18T03:56:44.168" v="2484" actId="13822"/>
          <ac:cxnSpMkLst>
            <pc:docMk/>
            <pc:sldMk cId="2883906984" sldId="283"/>
            <ac:cxnSpMk id="32" creationId="{E41A12D1-D870-2449-5150-06C26F6E62D4}"/>
          </ac:cxnSpMkLst>
        </pc:cxnChg>
        <pc:cxnChg chg="add mod">
          <ac:chgData name="Chris McCown" userId="bab6b078b521aed1" providerId="LiveId" clId="{57F8B403-5FEB-4E15-9A9A-81B2CC765606}" dt="2023-07-18T03:56:54.422" v="2487" actId="13822"/>
          <ac:cxnSpMkLst>
            <pc:docMk/>
            <pc:sldMk cId="2883906984" sldId="283"/>
            <ac:cxnSpMk id="34" creationId="{C2ACEADF-6355-9581-D461-0C4E2324CFC8}"/>
          </ac:cxnSpMkLst>
        </pc:cxnChg>
      </pc:sldChg>
      <pc:sldChg chg="add del">
        <pc:chgData name="Chris McCown" userId="bab6b078b521aed1" providerId="LiveId" clId="{57F8B403-5FEB-4E15-9A9A-81B2CC765606}" dt="2023-07-18T04:43:22.397" v="3643" actId="47"/>
        <pc:sldMkLst>
          <pc:docMk/>
          <pc:sldMk cId="1042386648" sldId="284"/>
        </pc:sldMkLst>
      </pc:sldChg>
      <pc:sldChg chg="modSp add mod ord">
        <pc:chgData name="Chris McCown" userId="bab6b078b521aed1" providerId="LiveId" clId="{57F8B403-5FEB-4E15-9A9A-81B2CC765606}" dt="2023-07-18T03:32:34.838" v="1820" actId="20577"/>
        <pc:sldMkLst>
          <pc:docMk/>
          <pc:sldMk cId="3648880411" sldId="285"/>
        </pc:sldMkLst>
        <pc:spChg chg="mod">
          <ac:chgData name="Chris McCown" userId="bab6b078b521aed1" providerId="LiveId" clId="{57F8B403-5FEB-4E15-9A9A-81B2CC765606}" dt="2023-07-18T03:32:34.838" v="1820" actId="20577"/>
          <ac:spMkLst>
            <pc:docMk/>
            <pc:sldMk cId="3648880411" sldId="285"/>
            <ac:spMk id="457" creationId="{00000000-0000-0000-0000-000000000000}"/>
          </ac:spMkLst>
        </pc:spChg>
        <pc:spChg chg="mod">
          <ac:chgData name="Chris McCown" userId="bab6b078b521aed1" providerId="LiveId" clId="{57F8B403-5FEB-4E15-9A9A-81B2CC765606}" dt="2023-07-18T03:32:14.017" v="1777" actId="207"/>
          <ac:spMkLst>
            <pc:docMk/>
            <pc:sldMk cId="3648880411" sldId="285"/>
            <ac:spMk id="458" creationId="{00000000-0000-0000-0000-000000000000}"/>
          </ac:spMkLst>
        </pc:spChg>
        <pc:spChg chg="mod">
          <ac:chgData name="Chris McCown" userId="bab6b078b521aed1" providerId="LiveId" clId="{57F8B403-5FEB-4E15-9A9A-81B2CC765606}" dt="2023-07-18T03:31:58.388" v="1743" actId="20577"/>
          <ac:spMkLst>
            <pc:docMk/>
            <pc:sldMk cId="3648880411" sldId="285"/>
            <ac:spMk id="459" creationId="{00000000-0000-0000-0000-000000000000}"/>
          </ac:spMkLst>
        </pc:spChg>
      </pc:sldChg>
      <pc:sldChg chg="add">
        <pc:chgData name="Chris McCown" userId="bab6b078b521aed1" providerId="LiveId" clId="{57F8B403-5FEB-4E15-9A9A-81B2CC765606}" dt="2023-07-18T03:52:59.044" v="2353"/>
        <pc:sldMkLst>
          <pc:docMk/>
          <pc:sldMk cId="1154211237" sldId="286"/>
        </pc:sldMkLst>
      </pc:sldChg>
      <pc:sldChg chg="add del">
        <pc:chgData name="Chris McCown" userId="bab6b078b521aed1" providerId="LiveId" clId="{57F8B403-5FEB-4E15-9A9A-81B2CC765606}" dt="2023-07-18T03:51:45.746" v="2352"/>
        <pc:sldMkLst>
          <pc:docMk/>
          <pc:sldMk cId="1532053299" sldId="286"/>
        </pc:sldMkLst>
      </pc:sldChg>
      <pc:sldChg chg="add del">
        <pc:chgData name="Chris McCown" userId="bab6b078b521aed1" providerId="LiveId" clId="{57F8B403-5FEB-4E15-9A9A-81B2CC765606}" dt="2023-07-18T03:51:39.800" v="2350"/>
        <pc:sldMkLst>
          <pc:docMk/>
          <pc:sldMk cId="3213718028" sldId="286"/>
        </pc:sldMkLst>
      </pc:sldChg>
      <pc:sldChg chg="modSp add mod ord">
        <pc:chgData name="Chris McCown" userId="bab6b078b521aed1" providerId="LiveId" clId="{57F8B403-5FEB-4E15-9A9A-81B2CC765606}" dt="2023-07-18T04:07:17.854" v="2686" actId="20577"/>
        <pc:sldMkLst>
          <pc:docMk/>
          <pc:sldMk cId="1160060846" sldId="287"/>
        </pc:sldMkLst>
        <pc:spChg chg="mod">
          <ac:chgData name="Chris McCown" userId="bab6b078b521aed1" providerId="LiveId" clId="{57F8B403-5FEB-4E15-9A9A-81B2CC765606}" dt="2023-07-18T04:07:17.854" v="2686" actId="20577"/>
          <ac:spMkLst>
            <pc:docMk/>
            <pc:sldMk cId="1160060846" sldId="287"/>
            <ac:spMk id="4" creationId="{56078EC3-383F-AC0F-B8BB-294F718647DA}"/>
          </ac:spMkLst>
        </pc:spChg>
        <pc:spChg chg="mod">
          <ac:chgData name="Chris McCown" userId="bab6b078b521aed1" providerId="LiveId" clId="{57F8B403-5FEB-4E15-9A9A-81B2CC765606}" dt="2023-07-18T04:01:49.640" v="2564" actId="20577"/>
          <ac:spMkLst>
            <pc:docMk/>
            <pc:sldMk cId="1160060846" sldId="287"/>
            <ac:spMk id="411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01:44.537" v="2559" actId="20577"/>
          <ac:spMkLst>
            <pc:docMk/>
            <pc:sldMk cId="1160060846" sldId="287"/>
            <ac:spMk id="412" creationId="{00000000-0000-0000-0000-000000000000}"/>
          </ac:spMkLst>
        </pc:spChg>
      </pc:sldChg>
      <pc:sldChg chg="addSp delSp modSp add mod ord modAnim">
        <pc:chgData name="Chris McCown" userId="bab6b078b521aed1" providerId="LiveId" clId="{57F8B403-5FEB-4E15-9A9A-81B2CC765606}" dt="2023-07-18T04:50:29.103" v="3701"/>
        <pc:sldMkLst>
          <pc:docMk/>
          <pc:sldMk cId="342688711" sldId="288"/>
        </pc:sldMkLst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3" creationId="{91E10F3C-3EA7-3271-730D-7DD94AB2BF01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4" creationId="{C70FD60A-C15F-1736-40FC-92371623A600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6" creationId="{818778E5-CF25-A225-0CC2-AC895980CE3B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8" creationId="{9CC38745-0835-6621-675B-3935F7371694}"/>
          </ac:spMkLst>
        </pc:spChg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9" creationId="{16A78EB3-7F55-3634-91E8-FF7A61B457F4}"/>
          </ac:spMkLst>
        </pc:spChg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11" creationId="{1E217E14-4732-FB3A-BF9D-9EEBE863A899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12" creationId="{B9BF62B9-980F-6043-DF3F-307E53EA6A5E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14" creationId="{222BB762-F1CF-0AF3-C7AD-519EF7E25023}"/>
          </ac:spMkLst>
        </pc:spChg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15" creationId="{860C2B01-C3E3-254C-170E-DFD135722CBF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17" creationId="{F0DB79B7-DCB4-8604-46BA-546EAD3D8DB7}"/>
          </ac:spMkLst>
        </pc:spChg>
        <pc:spChg chg="add mod">
          <ac:chgData name="Chris McCown" userId="bab6b078b521aed1" providerId="LiveId" clId="{57F8B403-5FEB-4E15-9A9A-81B2CC765606}" dt="2023-07-18T04:13:28.594" v="3029" actId="20577"/>
          <ac:spMkLst>
            <pc:docMk/>
            <pc:sldMk cId="342688711" sldId="288"/>
            <ac:spMk id="18" creationId="{7F6EA7D8-CE31-B5D6-EEFD-A9B15CC3F422}"/>
          </ac:spMkLst>
        </pc:spChg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21" creationId="{7AC89FD6-F040-0DA0-6A72-7E376AFA24B6}"/>
          </ac:spMkLst>
        </pc:spChg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25" creationId="{B1937927-4564-29F0-B6EE-55385EF00D03}"/>
          </ac:spMkLst>
        </pc:spChg>
        <pc:spChg chg="mod">
          <ac:chgData name="Chris McCown" userId="bab6b078b521aed1" providerId="LiveId" clId="{57F8B403-5FEB-4E15-9A9A-81B2CC765606}" dt="2023-07-18T04:07:25.750" v="2693" actId="20577"/>
          <ac:spMkLst>
            <pc:docMk/>
            <pc:sldMk cId="342688711" sldId="288"/>
            <ac:spMk id="539" creationId="{00000000-0000-0000-0000-000000000000}"/>
          </ac:spMkLst>
        </pc:spChg>
      </pc:sldChg>
      <pc:sldChg chg="modSp add mod ord">
        <pc:chgData name="Chris McCown" userId="bab6b078b521aed1" providerId="LiveId" clId="{57F8B403-5FEB-4E15-9A9A-81B2CC765606}" dt="2023-07-18T04:40:27.628" v="3555" actId="20577"/>
        <pc:sldMkLst>
          <pc:docMk/>
          <pc:sldMk cId="2424926280" sldId="289"/>
        </pc:sldMkLst>
        <pc:spChg chg="mod">
          <ac:chgData name="Chris McCown" userId="bab6b078b521aed1" providerId="LiveId" clId="{57F8B403-5FEB-4E15-9A9A-81B2CC765606}" dt="2023-07-18T04:40:27.628" v="3555" actId="20577"/>
          <ac:spMkLst>
            <pc:docMk/>
            <pc:sldMk cId="2424926280" sldId="289"/>
            <ac:spMk id="2" creationId="{1120F52F-AAF6-62C2-A7FA-5F01EBEA9B2E}"/>
          </ac:spMkLst>
        </pc:spChg>
        <pc:spChg chg="mod">
          <ac:chgData name="Chris McCown" userId="bab6b078b521aed1" providerId="LiveId" clId="{57F8B403-5FEB-4E15-9A9A-81B2CC765606}" dt="2023-07-18T04:40:17.440" v="3534" actId="1076"/>
          <ac:spMkLst>
            <pc:docMk/>
            <pc:sldMk cId="2424926280" sldId="289"/>
            <ac:spMk id="11" creationId="{DCEDDC93-5EE3-CB80-FAF3-C6E065D3D66C}"/>
          </ac:spMkLst>
        </pc:spChg>
        <pc:cxnChg chg="mod">
          <ac:chgData name="Chris McCown" userId="bab6b078b521aed1" providerId="LiveId" clId="{57F8B403-5FEB-4E15-9A9A-81B2CC765606}" dt="2023-07-18T04:40:17.440" v="3534" actId="1076"/>
          <ac:cxnSpMkLst>
            <pc:docMk/>
            <pc:sldMk cId="2424926280" sldId="289"/>
            <ac:cxnSpMk id="13" creationId="{39A73A27-8C0F-6311-45FD-69D2D7C3C884}"/>
          </ac:cxnSpMkLst>
        </pc:cxnChg>
      </pc:sldChg>
      <pc:sldChg chg="addSp modSp add mod">
        <pc:chgData name="Chris McCown" userId="bab6b078b521aed1" providerId="LiveId" clId="{57F8B403-5FEB-4E15-9A9A-81B2CC765606}" dt="2023-07-18T04:43:01.181" v="3642" actId="20577"/>
        <pc:sldMkLst>
          <pc:docMk/>
          <pc:sldMk cId="58479103" sldId="290"/>
        </pc:sldMkLst>
        <pc:spChg chg="mod">
          <ac:chgData name="Chris McCown" userId="bab6b078b521aed1" providerId="LiveId" clId="{57F8B403-5FEB-4E15-9A9A-81B2CC765606}" dt="2023-07-18T04:43:01.181" v="3642" actId="20577"/>
          <ac:spMkLst>
            <pc:docMk/>
            <pc:sldMk cId="58479103" sldId="290"/>
            <ac:spMk id="2" creationId="{1120F52F-AAF6-62C2-A7FA-5F01EBEA9B2E}"/>
          </ac:spMkLst>
        </pc:spChg>
        <pc:spChg chg="add mod">
          <ac:chgData name="Chris McCown" userId="bab6b078b521aed1" providerId="LiveId" clId="{57F8B403-5FEB-4E15-9A9A-81B2CC765606}" dt="2023-07-18T04:40:59.267" v="3579" actId="1076"/>
          <ac:spMkLst>
            <pc:docMk/>
            <pc:sldMk cId="58479103" sldId="290"/>
            <ac:spMk id="8" creationId="{6F8419DF-DF5F-121D-6979-FCD44F6BD0AF}"/>
          </ac:spMkLst>
        </pc:spChg>
        <pc:spChg chg="mod">
          <ac:chgData name="Chris McCown" userId="bab6b078b521aed1" providerId="LiveId" clId="{57F8B403-5FEB-4E15-9A9A-81B2CC765606}" dt="2023-07-18T04:40:37.260" v="3557" actId="1076"/>
          <ac:spMkLst>
            <pc:docMk/>
            <pc:sldMk cId="58479103" sldId="290"/>
            <ac:spMk id="11" creationId="{DCEDDC93-5EE3-CB80-FAF3-C6E065D3D66C}"/>
          </ac:spMkLst>
        </pc:spChg>
        <pc:spChg chg="mod">
          <ac:chgData name="Chris McCown" userId="bab6b078b521aed1" providerId="LiveId" clId="{57F8B403-5FEB-4E15-9A9A-81B2CC765606}" dt="2023-07-18T04:41:37.205" v="3585" actId="688"/>
          <ac:spMkLst>
            <pc:docMk/>
            <pc:sldMk cId="58479103" sldId="290"/>
            <ac:spMk id="15" creationId="{B3EEAF88-7FE3-C06E-649B-AF3FA21BD8B2}"/>
          </ac:spMkLst>
        </pc:spChg>
        <pc:spChg chg="add mod">
          <ac:chgData name="Chris McCown" userId="bab6b078b521aed1" providerId="LiveId" clId="{57F8B403-5FEB-4E15-9A9A-81B2CC765606}" dt="2023-07-18T04:42:05.966" v="3606" actId="20577"/>
          <ac:spMkLst>
            <pc:docMk/>
            <pc:sldMk cId="58479103" sldId="290"/>
            <ac:spMk id="18" creationId="{D38EEECA-BE3F-1DB5-5C57-2AC0BAF5D634}"/>
          </ac:spMkLst>
        </pc:spChg>
        <pc:spChg chg="add mod">
          <ac:chgData name="Chris McCown" userId="bab6b078b521aed1" providerId="LiveId" clId="{57F8B403-5FEB-4E15-9A9A-81B2CC765606}" dt="2023-07-18T04:42:54.420" v="3641" actId="1076"/>
          <ac:spMkLst>
            <pc:docMk/>
            <pc:sldMk cId="58479103" sldId="290"/>
            <ac:spMk id="21" creationId="{47F99202-FF02-A41B-0767-131E8696CAFD}"/>
          </ac:spMkLst>
        </pc:spChg>
        <pc:cxnChg chg="mod">
          <ac:chgData name="Chris McCown" userId="bab6b078b521aed1" providerId="LiveId" clId="{57F8B403-5FEB-4E15-9A9A-81B2CC765606}" dt="2023-07-18T04:40:59.267" v="3579" actId="1076"/>
          <ac:cxnSpMkLst>
            <pc:docMk/>
            <pc:sldMk cId="58479103" sldId="290"/>
            <ac:cxnSpMk id="13" creationId="{39A73A27-8C0F-6311-45FD-69D2D7C3C884}"/>
          </ac:cxnSpMkLst>
        </pc:cxnChg>
        <pc:cxnChg chg="add mod">
          <ac:chgData name="Chris McCown" userId="bab6b078b521aed1" providerId="LiveId" clId="{57F8B403-5FEB-4E15-9A9A-81B2CC765606}" dt="2023-07-18T04:41:18.343" v="3581" actId="13822"/>
          <ac:cxnSpMkLst>
            <pc:docMk/>
            <pc:sldMk cId="58479103" sldId="290"/>
            <ac:cxnSpMk id="17" creationId="{2317A69D-FB94-6BAB-74A3-0C1C75E72822}"/>
          </ac:cxnSpMkLst>
        </pc:cxnChg>
        <pc:cxnChg chg="add mod">
          <ac:chgData name="Chris McCown" userId="bab6b078b521aed1" providerId="LiveId" clId="{57F8B403-5FEB-4E15-9A9A-81B2CC765606}" dt="2023-07-18T04:42:20.062" v="3608" actId="13822"/>
          <ac:cxnSpMkLst>
            <pc:docMk/>
            <pc:sldMk cId="58479103" sldId="290"/>
            <ac:cxnSpMk id="20" creationId="{ABB9E98F-67D7-6641-2452-5F1E5EF04E9F}"/>
          </ac:cxnSpMkLst>
        </pc:cxnChg>
      </pc:sldChg>
      <pc:sldMasterChg chg="delSldLayout">
        <pc:chgData name="Chris McCown" userId="bab6b078b521aed1" providerId="LiveId" clId="{57F8B403-5FEB-4E15-9A9A-81B2CC765606}" dt="2023-07-18T04:43:22.397" v="3643" actId="47"/>
        <pc:sldMasterMkLst>
          <pc:docMk/>
          <pc:sldMasterMk cId="0" sldId="2147483668"/>
        </pc:sldMasterMkLst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49"/>
          </pc:sldLayoutMkLst>
        </pc:sldLayoutChg>
        <pc:sldLayoutChg chg="del">
          <pc:chgData name="Chris McCown" userId="bab6b078b521aed1" providerId="LiveId" clId="{57F8B403-5FEB-4E15-9A9A-81B2CC765606}" dt="2023-07-16T04:52:42.626" v="116" actId="47"/>
          <pc:sldLayoutMkLst>
            <pc:docMk/>
            <pc:sldMasterMk cId="0" sldId="2147483668"/>
            <pc:sldLayoutMk cId="0" sldId="2147483653"/>
          </pc:sldLayoutMkLst>
        </pc:sldLayoutChg>
        <pc:sldLayoutChg chg="del">
          <pc:chgData name="Chris McCown" userId="bab6b078b521aed1" providerId="LiveId" clId="{57F8B403-5FEB-4E15-9A9A-81B2CC765606}" dt="2023-07-16T04:52:42.626" v="116" actId="47"/>
          <pc:sldLayoutMkLst>
            <pc:docMk/>
            <pc:sldMasterMk cId="0" sldId="2147483668"/>
            <pc:sldLayoutMk cId="0" sldId="2147483654"/>
          </pc:sldLayoutMkLst>
        </pc:sldLayoutChg>
        <pc:sldLayoutChg chg="del">
          <pc:chgData name="Chris McCown" userId="bab6b078b521aed1" providerId="LiveId" clId="{57F8B403-5FEB-4E15-9A9A-81B2CC765606}" dt="2023-07-16T04:52:42.626" v="116" actId="47"/>
          <pc:sldLayoutMkLst>
            <pc:docMk/>
            <pc:sldMasterMk cId="0" sldId="2147483668"/>
            <pc:sldLayoutMk cId="0" sldId="2147483655"/>
          </pc:sldLayoutMkLst>
        </pc:sldLayoutChg>
        <pc:sldLayoutChg chg="del">
          <pc:chgData name="Chris McCown" userId="bab6b078b521aed1" providerId="LiveId" clId="{57F8B403-5FEB-4E15-9A9A-81B2CC765606}" dt="2023-07-16T04:52:42.626" v="116" actId="47"/>
          <pc:sldLayoutMkLst>
            <pc:docMk/>
            <pc:sldMasterMk cId="0" sldId="2147483668"/>
            <pc:sldLayoutMk cId="0" sldId="2147483656"/>
          </pc:sldLayoutMkLst>
        </pc:sldLayoutChg>
        <pc:sldLayoutChg chg="del">
          <pc:chgData name="Chris McCown" userId="bab6b078b521aed1" providerId="LiveId" clId="{57F8B403-5FEB-4E15-9A9A-81B2CC765606}" dt="2023-07-16T04:52:42.626" v="116" actId="47"/>
          <pc:sldLayoutMkLst>
            <pc:docMk/>
            <pc:sldMasterMk cId="0" sldId="2147483668"/>
            <pc:sldLayoutMk cId="0" sldId="2147483657"/>
          </pc:sldLayoutMkLst>
        </pc:sldLayoutChg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58"/>
          </pc:sldLayoutMkLst>
        </pc:sldLayoutChg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62"/>
          </pc:sldLayoutMkLst>
        </pc:sldLayoutChg>
        <pc:sldLayoutChg chg="del">
          <pc:chgData name="Chris McCown" userId="bab6b078b521aed1" providerId="LiveId" clId="{57F8B403-5FEB-4E15-9A9A-81B2CC765606}" dt="2023-07-17T22:27:16.630" v="1277" actId="47"/>
          <pc:sldLayoutMkLst>
            <pc:docMk/>
            <pc:sldMasterMk cId="0" sldId="2147483668"/>
            <pc:sldLayoutMk cId="0" sldId="2147483663"/>
          </pc:sldLayoutMkLst>
        </pc:sldLayoutChg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64"/>
          </pc:sldLayoutMkLst>
        </pc:sldLayoutChg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65"/>
          </pc:sldLayoutMkLst>
        </pc:sldLayoutChg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980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198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94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872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045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081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218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66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93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516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898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892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520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5312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5174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901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7715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945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1608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7797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633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396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4346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5572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5158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3892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5477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599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7304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699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9406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2811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441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4846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8673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583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a0744a8d9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a0744a8d9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434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319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212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93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>
            <a:spLocks noGrp="1"/>
          </p:cNvSpPr>
          <p:nvPr>
            <p:ph type="subTitle" idx="1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3" name="Google Shape;263;p15"/>
          <p:cNvSpPr txBox="1">
            <a:spLocks noGrp="1"/>
          </p:cNvSpPr>
          <p:nvPr>
            <p:ph type="subTitle" idx="2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subTitle" idx="3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subTitle" idx="4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ubTitle" idx="5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6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body" idx="7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body" idx="8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body" idx="9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2" name="Google Shape;272;p15"/>
          <p:cNvSpPr txBox="1">
            <a:spLocks noGrp="1"/>
          </p:cNvSpPr>
          <p:nvPr>
            <p:ph type="body" idx="13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body" idx="14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body" idx="15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7" name="Google Shape;36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69" name="Google Shape;369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370" name="Google Shape;370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75" name="Google Shape;375;p21"/>
          <p:cNvPicPr preferRelativeResize="0"/>
          <p:nvPr/>
        </p:nvPicPr>
        <p:blipFill rotWithShape="1">
          <a:blip r:embed="rId11">
            <a:alphaModFix/>
          </a:blip>
          <a:srcRect t="16256" b="2090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9" r:id="rId5"/>
    <p:sldLayoutId id="2147483661" r:id="rId6"/>
    <p:sldLayoutId id="2147483667" r:id="rId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TESTING AS A </a:t>
            </a:r>
            <a:br>
              <a:rPr lang="en" sz="4400" dirty="0"/>
            </a:br>
            <a:r>
              <a:rPr lang="en" sz="6000" dirty="0">
                <a:solidFill>
                  <a:schemeClr val="accent1"/>
                </a:solidFill>
              </a:rPr>
              <a:t>FIRST-CLASS</a:t>
            </a:r>
            <a:br>
              <a:rPr lang="en" sz="6000" dirty="0">
                <a:solidFill>
                  <a:schemeClr val="accent1"/>
                </a:solidFill>
              </a:rPr>
            </a:br>
            <a:r>
              <a:rPr lang="en" sz="5000" dirty="0">
                <a:solidFill>
                  <a:schemeClr val="tx1"/>
                </a:solidFill>
              </a:rPr>
              <a:t>CITIZEN</a:t>
            </a:r>
            <a:r>
              <a:rPr lang="en" sz="5000" dirty="0"/>
              <a:t>.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Ensuring quality by taking tests seriously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402780" y="2643671"/>
            <a:ext cx="8894400" cy="215379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</a:rPr>
              <a:t>YOU EITHER PAY THE COST OF TESTING UP FRONT IN </a:t>
            </a:r>
            <a:r>
              <a:rPr lang="en" sz="2100" dirty="0">
                <a:solidFill>
                  <a:schemeClr val="accent3"/>
                </a:solidFill>
              </a:rPr>
              <a:t>TIME</a:t>
            </a:r>
            <a:r>
              <a:rPr lang="en" sz="2100" dirty="0">
                <a:solidFill>
                  <a:schemeClr val="tx1"/>
                </a:solidFill>
              </a:rPr>
              <a:t> AND </a:t>
            </a:r>
            <a:r>
              <a:rPr lang="en" sz="2100" dirty="0">
                <a:solidFill>
                  <a:schemeClr val="accent3"/>
                </a:solidFill>
              </a:rPr>
              <a:t>MONEY</a:t>
            </a:r>
            <a:r>
              <a:rPr lang="en" sz="2100" dirty="0">
                <a:solidFill>
                  <a:schemeClr val="tx1"/>
                </a:solidFill>
              </a:rPr>
              <a:t>, OR YOU PAY IT LATER WITH </a:t>
            </a:r>
            <a:r>
              <a:rPr lang="en" sz="2100" dirty="0">
                <a:solidFill>
                  <a:schemeClr val="accent4"/>
                </a:solidFill>
              </a:rPr>
              <a:t>LOST REVENUE </a:t>
            </a:r>
            <a:r>
              <a:rPr lang="en" sz="2100" dirty="0">
                <a:solidFill>
                  <a:schemeClr val="tx1"/>
                </a:solidFill>
              </a:rPr>
              <a:t>AND </a:t>
            </a:r>
            <a:r>
              <a:rPr lang="en" sz="2100" dirty="0">
                <a:solidFill>
                  <a:schemeClr val="accent4"/>
                </a:solidFill>
              </a:rPr>
              <a:t>ANGRY USERS</a:t>
            </a:r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endParaRPr lang="en" sz="21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endParaRPr lang="en" sz="16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The bitterness of poor quality remains long after the sweetness of meeting the schedule has been forgotten.” (</a:t>
            </a:r>
            <a:r>
              <a:rPr lang="en-US" sz="1600" b="0" i="1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Karl </a:t>
            </a:r>
            <a:r>
              <a:rPr lang="en-US" sz="1600" b="0" i="1" dirty="0" err="1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Wiegers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)</a:t>
            </a:r>
            <a:endParaRPr lang="en" sz="16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78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83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4400" dirty="0"/>
              <a:t>TESTING </a:t>
            </a:r>
            <a:r>
              <a:rPr lang="en" sz="4400" dirty="0">
                <a:solidFill>
                  <a:schemeClr val="accent1"/>
                </a:solidFill>
              </a:rPr>
              <a:t>PYRAMID</a:t>
            </a:r>
            <a:endParaRPr sz="4400" dirty="0">
              <a:solidFill>
                <a:schemeClr val="accent1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54646" y="1406297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Unit Tests – easy to write, fast to run, easy to maintain. Tests every possible thing that can happen.</a:t>
            </a:r>
          </a:p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Integration Tests – more complicated to write, slower to run.</a:t>
            </a:r>
          </a:p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UI Tests (End to End) – Hardest to write, slowest to run, hardest to maintain. Mainly tests happy path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52A9A33-E47E-8A0A-AB71-167009D68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994" y="1406297"/>
            <a:ext cx="5116815" cy="38456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Which layer is the most valuable?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EA7D8-CE31-B5D6-EEFD-A9B15CC3F422}"/>
              </a:ext>
            </a:extLst>
          </p:cNvPr>
          <p:cNvSpPr txBox="1"/>
          <p:nvPr/>
        </p:nvSpPr>
        <p:spPr>
          <a:xfrm>
            <a:off x="802567" y="2137986"/>
            <a:ext cx="1057151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All layers have value and should all ideally be present.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If you’re just starting off with testing, then unit tests provide the most value.</a:t>
            </a:r>
          </a:p>
          <a:p>
            <a:pPr marL="285750" lvl="1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tests help teach the “testing mindset” and are the easiest tests to write, run, and maintain.</a:t>
            </a:r>
          </a:p>
          <a:p>
            <a:pPr marL="285750" lvl="1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If you are experienced with testing but are under a time constraint, then integration or end-to-end testing provide the most immediate value while leaving the most room for refactoring.</a:t>
            </a:r>
          </a:p>
        </p:txBody>
      </p:sp>
    </p:spTree>
    <p:extLst>
      <p:ext uri="{BB962C8B-B14F-4D97-AF65-F5344CB8AC3E}">
        <p14:creationId xmlns:p14="http://schemas.microsoft.com/office/powerpoint/2010/main" val="45928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383991" y="2205260"/>
            <a:ext cx="8894400" cy="215379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WRITING SOFTWARE WITHOUT TESTING IS LIKE WALKING A HIGH WIRE WITHOUT A NET. YOU MIGHT NOT FALL, BUT WHEN YOU DO, YOU’RE GOING TO HIT THE GROUND HARD.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61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</a:rPr>
              <a:t>“</a:t>
            </a:r>
            <a:r>
              <a:rPr lang="en-US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If debugging is the process of removing bugs, then programming must be the process of putting them in.”</a:t>
            </a:r>
            <a:endParaRPr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tx1"/>
                </a:solidFill>
              </a:rPr>
              <a:t>THE </a:t>
            </a:r>
            <a:r>
              <a:rPr lang="en" sz="5800" dirty="0">
                <a:solidFill>
                  <a:schemeClr val="accent3"/>
                </a:solidFill>
              </a:rPr>
              <a:t>DEMO</a:t>
            </a:r>
            <a:r>
              <a:rPr lang="en" sz="5800" dirty="0">
                <a:solidFill>
                  <a:schemeClr val="tx1"/>
                </a:solidFill>
              </a:rPr>
              <a:t> APP</a:t>
            </a:r>
            <a:endParaRPr sz="6800" dirty="0">
              <a:solidFill>
                <a:schemeClr val="tx1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712608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  <a:r>
              <a:rPr lang="en-US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Always code as if the guy who ends up maintaining your code will be a violent psychopath who knows where you live.”</a:t>
            </a:r>
            <a:endParaRPr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UNIT </a:t>
            </a:r>
            <a:r>
              <a:rPr lang="en" sz="5800" dirty="0">
                <a:solidFill>
                  <a:schemeClr val="tx1"/>
                </a:solidFill>
              </a:rPr>
              <a:t>TESTING</a:t>
            </a:r>
            <a:endParaRPr sz="6800" dirty="0">
              <a:solidFill>
                <a:schemeClr val="tx1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accent2"/>
                </a:solidFill>
                <a:latin typeface="Roboto Mono"/>
              </a:rPr>
              <a:t>03</a:t>
            </a:r>
            <a:endParaRPr b="1" i="0" dirty="0">
              <a:ln>
                <a:noFill/>
              </a:ln>
              <a:solidFill>
                <a:schemeClr val="accent2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648880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6AF813-D4D8-3B08-31DD-139819A81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548" y="1168574"/>
            <a:ext cx="4520852" cy="45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49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</a:t>
            </a:r>
            <a:r>
              <a:rPr lang="en" sz="6000" dirty="0">
                <a:solidFill>
                  <a:schemeClr val="accent2"/>
                </a:solidFill>
              </a:rPr>
              <a:t>UNIT TESTING?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testing is the process of testing individual components or modules of a software application in isolation.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Each “Unit” is tested independently to ensure it performs as expected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Tests are automated so they can provide immediate feedback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Tests are run during the CI/CD process, helping prevent bad code from being merged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Code that tests your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33">
            <a:extLst>
              <a:ext uri="{FF2B5EF4-FFF2-40B4-BE49-F238E27FC236}">
                <a16:creationId xmlns:a16="http://schemas.microsoft.com/office/drawing/2014/main" id="{1120F52F-AAF6-62C2-A7FA-5F01EBEA9B2E}"/>
              </a:ext>
            </a:extLst>
          </p:cNvPr>
          <p:cNvSpPr/>
          <p:nvPr/>
        </p:nvSpPr>
        <p:spPr>
          <a:xfrm>
            <a:off x="213159" y="151527"/>
            <a:ext cx="11612436" cy="710246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spc="300" dirty="0">
                <a:solidFill>
                  <a:schemeClr val="accent2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  <a:sym typeface="Calibri"/>
              </a:rPr>
              <a:t>MISCONCEPTIONS</a:t>
            </a:r>
            <a:endParaRPr sz="2800" b="1" i="0" u="none" strike="noStrike" cap="none" spc="300" dirty="0">
              <a:solidFill>
                <a:schemeClr val="accent2"/>
              </a:solidFill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C4CF4-2B7C-2B3A-3035-CD99EB837A6D}"/>
              </a:ext>
            </a:extLst>
          </p:cNvPr>
          <p:cNvSpPr txBox="1"/>
          <p:nvPr/>
        </p:nvSpPr>
        <p:spPr>
          <a:xfrm>
            <a:off x="660400" y="1581150"/>
            <a:ext cx="1062983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Testing ensures bug free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Testing is only for finding 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All code must be tested (100% code coverage)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testing is time consuming to write and difficult to maintain.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Once the unit tests pass, SHIP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03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2901475" y="2899708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CORE </a:t>
            </a:r>
            <a:r>
              <a:rPr lang="en" sz="5800" dirty="0">
                <a:solidFill>
                  <a:schemeClr val="tx1"/>
                </a:solidFill>
              </a:rPr>
              <a:t>CONCEPTS</a:t>
            </a:r>
            <a:endParaRPr sz="6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2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HELLO!</a:t>
            </a:r>
            <a:r>
              <a:rPr lang="en"/>
              <a:t> I’m…</a:t>
            </a:r>
            <a:endParaRPr/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accent3"/>
                </a:solidFill>
              </a:rPr>
              <a:t>CHRIS MCCOWN</a:t>
            </a:r>
            <a:endParaRPr dirty="0"/>
          </a:p>
          <a:p>
            <a:pPr marL="0" indent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" dirty="0"/>
              <a:t>Senior Developer at Altec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2"/>
                </a:solidFill>
              </a:rPr>
              <a:t>THREE</a:t>
            </a:r>
            <a:r>
              <a:rPr lang="en-US" sz="6000" dirty="0">
                <a:solidFill>
                  <a:schemeClr val="accent3"/>
                </a:solidFill>
              </a:rPr>
              <a:t> </a:t>
            </a:r>
            <a:r>
              <a:rPr lang="en-US" sz="4800" dirty="0">
                <a:solidFill>
                  <a:schemeClr val="tx1"/>
                </a:solidFill>
              </a:rPr>
              <a:t>PARTS OF A TEST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ARRANGE </a:t>
            </a: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– Sets up the test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ACT</a:t>
            </a: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– Performs the test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ASSERT</a:t>
            </a: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–Verifies that the results of the test are as expected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These parts of your test should be explicitly defined, regardless of test type.</a:t>
            </a:r>
          </a:p>
        </p:txBody>
      </p:sp>
    </p:spTree>
    <p:extLst>
      <p:ext uri="{BB962C8B-B14F-4D97-AF65-F5344CB8AC3E}">
        <p14:creationId xmlns:p14="http://schemas.microsoft.com/office/powerpoint/2010/main" val="1633845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/>
              <a:t>ISOLATION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54646" y="1759663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A Unit Test should focus on a single piece of functionality, without dependencies on external systems or other code</a:t>
            </a:r>
          </a:p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System Under Test (SUT) is the term used to describe the unit that is being tested.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421558-895A-545E-C3B9-86E88DF46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828" y="1029082"/>
            <a:ext cx="4454572" cy="435558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6D73F7-4FCE-56D8-1B39-B06CA3640879}"/>
              </a:ext>
            </a:extLst>
          </p:cNvPr>
          <p:cNvCxnSpPr/>
          <p:nvPr/>
        </p:nvCxnSpPr>
        <p:spPr>
          <a:xfrm>
            <a:off x="6613743" y="1290181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2EDE2E-CDD8-F2B3-86C8-77EFAA36C828}"/>
              </a:ext>
            </a:extLst>
          </p:cNvPr>
          <p:cNvCxnSpPr/>
          <p:nvPr/>
        </p:nvCxnSpPr>
        <p:spPr>
          <a:xfrm>
            <a:off x="6613743" y="1448844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F3FA7E-E1DA-ECDD-5213-F6B8E3F7F233}"/>
              </a:ext>
            </a:extLst>
          </p:cNvPr>
          <p:cNvCxnSpPr/>
          <p:nvPr/>
        </p:nvCxnSpPr>
        <p:spPr>
          <a:xfrm>
            <a:off x="9265086" y="2885162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27A91D-AA29-12A3-E4AB-FF65174A79A5}"/>
              </a:ext>
            </a:extLst>
          </p:cNvPr>
          <p:cNvCxnSpPr/>
          <p:nvPr/>
        </p:nvCxnSpPr>
        <p:spPr>
          <a:xfrm>
            <a:off x="9656524" y="3995803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E65DDD-D73C-59E8-C5BC-6D1AB9C7A9D1}"/>
              </a:ext>
            </a:extLst>
          </p:cNvPr>
          <p:cNvCxnSpPr/>
          <p:nvPr/>
        </p:nvCxnSpPr>
        <p:spPr>
          <a:xfrm>
            <a:off x="10873636" y="4148203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E798A3-A691-EE2D-73B9-5E9FD5F13C5A}"/>
              </a:ext>
            </a:extLst>
          </p:cNvPr>
          <p:cNvCxnSpPr/>
          <p:nvPr/>
        </p:nvCxnSpPr>
        <p:spPr>
          <a:xfrm>
            <a:off x="9265086" y="4776592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83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/>
              <a:t>MOCKING/</a:t>
            </a:r>
            <a:br>
              <a:rPr lang="en" sz="5000" dirty="0"/>
            </a:br>
            <a:r>
              <a:rPr lang="en" sz="5000" dirty="0"/>
              <a:t>STUBBING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780846" y="2175622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Mocking allows for a simulated version of an external dependency</a:t>
            </a:r>
          </a:p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Responses to method calls can be set</a:t>
            </a:r>
          </a:p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Calls to methods can be verified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5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tx1"/>
                </a:solidFill>
              </a:rPr>
              <a:t>ASSERTIONS/</a:t>
            </a:r>
            <a:br>
              <a:rPr lang="en" sz="5000" dirty="0">
                <a:solidFill>
                  <a:schemeClr val="tx1"/>
                </a:solidFill>
              </a:rPr>
            </a:br>
            <a:r>
              <a:rPr lang="en" sz="5000" dirty="0">
                <a:solidFill>
                  <a:schemeClr val="tx1"/>
                </a:solidFill>
              </a:rPr>
              <a:t>VERIFICATIONS</a:t>
            </a:r>
            <a:endParaRPr sz="5000" dirty="0">
              <a:solidFill>
                <a:schemeClr val="tx1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780846" y="2175622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Assertions ensure the actual output of the SUT is the expected output</a:t>
            </a:r>
          </a:p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Verifications ensure the SUT called its dependencies with the correct values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25AA39E-DEC9-9345-2340-4DBFD4E20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764" y="1788542"/>
            <a:ext cx="5161256" cy="283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tx1"/>
                </a:solidFill>
              </a:rPr>
              <a:t>GENERATING </a:t>
            </a:r>
            <a:r>
              <a:rPr lang="en" sz="5000" dirty="0">
                <a:solidFill>
                  <a:schemeClr val="accent2"/>
                </a:solidFill>
              </a:rPr>
              <a:t>FAKE DATA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780846" y="2175622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Generate random data over hard coding data for tests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Introduces randomness and realism into tests</a:t>
            </a: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338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2"/>
                </a:solidFill>
              </a:rPr>
              <a:t>DO’S</a:t>
            </a:r>
            <a:r>
              <a:rPr lang="en-US" sz="6000" dirty="0">
                <a:solidFill>
                  <a:schemeClr val="accent3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AND</a:t>
            </a:r>
            <a:r>
              <a:rPr lang="en-US" sz="6000" dirty="0">
                <a:solidFill>
                  <a:schemeClr val="accent3"/>
                </a:solidFill>
              </a:rPr>
              <a:t> </a:t>
            </a:r>
            <a:r>
              <a:rPr lang="en-US" sz="6000" dirty="0">
                <a:solidFill>
                  <a:schemeClr val="accent2"/>
                </a:solidFill>
              </a:rPr>
              <a:t>DON’TS</a:t>
            </a:r>
            <a:r>
              <a:rPr lang="en-US" sz="6000" dirty="0">
                <a:solidFill>
                  <a:schemeClr val="accent3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OF UNIT TESTING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891957" y="1972849"/>
            <a:ext cx="104080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 – Write your code in a testable way, even if you’re not planning on writing tests immediately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 – Apply the same coding standards to tests as you would production code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DON’T – Test the plumbing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DON’T – Strive for 100% code coverage (80/20 rule)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DON’T – Only use 1 assert per test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DON’T – Make private methods public just to test them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DON’T – Go down rabbit holes</a:t>
            </a:r>
          </a:p>
        </p:txBody>
      </p:sp>
    </p:spTree>
    <p:extLst>
      <p:ext uri="{BB962C8B-B14F-4D97-AF65-F5344CB8AC3E}">
        <p14:creationId xmlns:p14="http://schemas.microsoft.com/office/powerpoint/2010/main" val="345204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2"/>
                </a:solidFill>
              </a:rPr>
              <a:t>TEST DRIVEN DEVELOPMENT </a:t>
            </a:r>
            <a:r>
              <a:rPr lang="en-US" sz="4800" dirty="0">
                <a:solidFill>
                  <a:schemeClr val="tx1"/>
                </a:solidFill>
              </a:rPr>
              <a:t>(TDD)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891957" y="1972849"/>
            <a:ext cx="104080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The method of writing tests where tests are written before the actual code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Teaches and encourages writing software that is easily testable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Red-Green-Refactor – write a test that fails, write the code to make it pass, refactor the code and keep it passing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Easiest when using tools like </a:t>
            </a:r>
            <a:r>
              <a:rPr lang="en-US" sz="1800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NCrunch</a:t>
            </a: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that automatically run tests for modified code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😬 … Once you know how to write testable code, TDD becomes less valuable</a:t>
            </a:r>
          </a:p>
        </p:txBody>
      </p:sp>
    </p:spTree>
    <p:extLst>
      <p:ext uri="{BB962C8B-B14F-4D97-AF65-F5344CB8AC3E}">
        <p14:creationId xmlns:p14="http://schemas.microsoft.com/office/powerpoint/2010/main" val="326251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2"/>
                </a:solidFill>
              </a:rPr>
              <a:t>MUTATION</a:t>
            </a:r>
            <a:r>
              <a:rPr lang="en-US" sz="4400" dirty="0">
                <a:solidFill>
                  <a:schemeClr val="tx1"/>
                </a:solidFill>
              </a:rPr>
              <a:t> TESTING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Helps evaluate the quality of your unit tests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Mutates your code and expects your tests to fail. If the tests still pass, you have poor quality tests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Compliments code coverage</a:t>
            </a:r>
          </a:p>
        </p:txBody>
      </p:sp>
    </p:spTree>
    <p:extLst>
      <p:ext uri="{BB962C8B-B14F-4D97-AF65-F5344CB8AC3E}">
        <p14:creationId xmlns:p14="http://schemas.microsoft.com/office/powerpoint/2010/main" val="110464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2"/>
                </a:solidFill>
              </a:rPr>
              <a:t>ARCHITECTURE</a:t>
            </a:r>
            <a:r>
              <a:rPr lang="en-US" sz="4400" dirty="0">
                <a:solidFill>
                  <a:schemeClr val="tx1"/>
                </a:solidFill>
              </a:rPr>
              <a:t> TESTING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Ensures that the application meets coding and architecture standards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Tests non-functional requirements, such as naming conventions, dependency direction, and other code standard conventions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Does not ensure the code behavior is correct</a:t>
            </a:r>
          </a:p>
        </p:txBody>
      </p:sp>
    </p:spTree>
    <p:extLst>
      <p:ext uri="{BB962C8B-B14F-4D97-AF65-F5344CB8AC3E}">
        <p14:creationId xmlns:p14="http://schemas.microsoft.com/office/powerpoint/2010/main" val="272863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  <a:r>
              <a:rPr lang="en-US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There is no I in TEAM. But you can’t spell BUGS without U.”</a:t>
            </a:r>
            <a:endParaRPr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1"/>
                </a:solidFill>
              </a:rPr>
              <a:t>INTEGRATION</a:t>
            </a:r>
            <a:r>
              <a:rPr lang="en" sz="5800" dirty="0">
                <a:solidFill>
                  <a:schemeClr val="accent2"/>
                </a:solidFill>
              </a:rPr>
              <a:t> </a:t>
            </a:r>
            <a:br>
              <a:rPr lang="en" sz="5800" dirty="0">
                <a:solidFill>
                  <a:schemeClr val="accent2"/>
                </a:solidFill>
              </a:rPr>
            </a:br>
            <a:r>
              <a:rPr lang="en" sz="5800" dirty="0">
                <a:solidFill>
                  <a:schemeClr val="tx1"/>
                </a:solidFill>
              </a:rPr>
              <a:t>TESTS</a:t>
            </a:r>
            <a:endParaRPr sz="6800" dirty="0">
              <a:solidFill>
                <a:schemeClr val="tx1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04</a:t>
            </a:r>
            <a:endParaRPr b="1" i="0" dirty="0">
              <a:ln>
                <a:noFill/>
              </a:ln>
              <a:solidFill>
                <a:schemeClr val="accent1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78947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sz="6000">
                <a:solidFill>
                  <a:schemeClr val="accent2"/>
                </a:solidFill>
              </a:rPr>
              <a:t>CONTENTS.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Testing </a:t>
            </a:r>
            <a:r>
              <a:rPr lang="en" dirty="0">
                <a:solidFill>
                  <a:schemeClr val="accent1"/>
                </a:solidFill>
              </a:rPr>
              <a:t>Overview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The Application We’ll be</a:t>
            </a:r>
            <a:r>
              <a:rPr lang="en-US" dirty="0">
                <a:solidFill>
                  <a:schemeClr val="accent3"/>
                </a:solidFill>
              </a:rPr>
              <a:t> Testing</a:t>
            </a:r>
            <a:endParaRPr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19517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Integration</a:t>
            </a:r>
            <a:r>
              <a:rPr lang="en" dirty="0">
                <a:solidFill>
                  <a:schemeClr val="tx1"/>
                </a:solidFill>
              </a:rPr>
              <a:t> Testing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Unit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Testing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703650" y="4192726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" name="Google Shape;396;p24">
            <a:extLst>
              <a:ext uri="{FF2B5EF4-FFF2-40B4-BE49-F238E27FC236}">
                <a16:creationId xmlns:a16="http://schemas.microsoft.com/office/drawing/2014/main" id="{53986E04-FFD4-DEBA-2F3D-3D0494CABC55}"/>
              </a:ext>
            </a:extLst>
          </p:cNvPr>
          <p:cNvSpPr txBox="1">
            <a:spLocks/>
          </p:cNvSpPr>
          <p:nvPr/>
        </p:nvSpPr>
        <p:spPr>
          <a:xfrm>
            <a:off x="4358070" y="4719750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dirty="0">
                <a:solidFill>
                  <a:schemeClr val="accent3"/>
                </a:solidFill>
              </a:rPr>
              <a:t>Other</a:t>
            </a:r>
            <a:r>
              <a:rPr lang="en-US" dirty="0"/>
              <a:t> Testing Types</a:t>
            </a:r>
          </a:p>
        </p:txBody>
      </p:sp>
      <p:sp>
        <p:nvSpPr>
          <p:cNvPr id="3" name="Google Shape;402;p24">
            <a:extLst>
              <a:ext uri="{FF2B5EF4-FFF2-40B4-BE49-F238E27FC236}">
                <a16:creationId xmlns:a16="http://schemas.microsoft.com/office/drawing/2014/main" id="{9E947621-1378-2CB6-B101-14EA2A011298}"/>
              </a:ext>
            </a:extLst>
          </p:cNvPr>
          <p:cNvSpPr txBox="1">
            <a:spLocks/>
          </p:cNvSpPr>
          <p:nvPr/>
        </p:nvSpPr>
        <p:spPr>
          <a:xfrm>
            <a:off x="5632732" y="4192726"/>
            <a:ext cx="21669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 b="1" i="0" u="none" strike="noStrike" cap="non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" name="Google Shape;400;p24">
            <a:extLst>
              <a:ext uri="{FF2B5EF4-FFF2-40B4-BE49-F238E27FC236}">
                <a16:creationId xmlns:a16="http://schemas.microsoft.com/office/drawing/2014/main" id="{3C93AB6E-49D6-33CE-2F3A-5DF2BD1BC6C9}"/>
              </a:ext>
            </a:extLst>
          </p:cNvPr>
          <p:cNvSpPr txBox="1">
            <a:spLocks/>
          </p:cNvSpPr>
          <p:nvPr/>
        </p:nvSpPr>
        <p:spPr>
          <a:xfrm>
            <a:off x="8299375" y="4747844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dirty="0">
                <a:solidFill>
                  <a:schemeClr val="accent2"/>
                </a:solidFill>
              </a:rPr>
              <a:t>End-to-End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5" name="Google Shape;403;p24">
            <a:extLst>
              <a:ext uri="{FF2B5EF4-FFF2-40B4-BE49-F238E27FC236}">
                <a16:creationId xmlns:a16="http://schemas.microsoft.com/office/drawing/2014/main" id="{9351FEB5-182E-0589-51B9-46A1212BB1F0}"/>
              </a:ext>
            </a:extLst>
          </p:cNvPr>
          <p:cNvSpPr txBox="1">
            <a:spLocks/>
          </p:cNvSpPr>
          <p:nvPr/>
        </p:nvSpPr>
        <p:spPr>
          <a:xfrm>
            <a:off x="9503275" y="4128270"/>
            <a:ext cx="21669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 b="1" i="0" u="none" strike="noStrike" cap="non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" dirty="0">
                <a:solidFill>
                  <a:schemeClr val="accent2"/>
                </a:solidFill>
              </a:rPr>
              <a:t>06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</a:t>
            </a:r>
            <a:r>
              <a:rPr lang="en" sz="5400" dirty="0">
                <a:solidFill>
                  <a:schemeClr val="accent1"/>
                </a:solidFill>
              </a:rPr>
              <a:t>INTEGRATION TESTING?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Integration testing is testing the different components of your application together to ensure they work together correctly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As few external dependencies are mocked as possible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Can be done against a standing environment or a temporary environment that resembles production as closely as possible</a:t>
            </a:r>
          </a:p>
        </p:txBody>
      </p:sp>
    </p:spTree>
    <p:extLst>
      <p:ext uri="{BB962C8B-B14F-4D97-AF65-F5344CB8AC3E}">
        <p14:creationId xmlns:p14="http://schemas.microsoft.com/office/powerpoint/2010/main" val="1021619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accent1"/>
                </a:solidFill>
              </a:rPr>
              <a:t>STANDING</a:t>
            </a:r>
            <a:r>
              <a:rPr lang="en" sz="5000" dirty="0"/>
              <a:t> ENVIRONMENT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73600" y="2297850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PRO – Consistency</a:t>
            </a: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PRO – Reduced setup time</a:t>
            </a: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CON – Resource Intensive</a:t>
            </a: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CON – Environment Drift</a:t>
            </a: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CON – Maintenance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513;p35">
            <a:extLst>
              <a:ext uri="{FF2B5EF4-FFF2-40B4-BE49-F238E27FC236}">
                <a16:creationId xmlns:a16="http://schemas.microsoft.com/office/drawing/2014/main" id="{F1E94D35-015F-DB04-ECED-410C725A48CF}"/>
              </a:ext>
            </a:extLst>
          </p:cNvPr>
          <p:cNvSpPr txBox="1">
            <a:spLocks/>
          </p:cNvSpPr>
          <p:nvPr/>
        </p:nvSpPr>
        <p:spPr>
          <a:xfrm>
            <a:off x="6977658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SzPts val="7000"/>
            </a:pPr>
            <a:r>
              <a:rPr lang="en-US" sz="5000" dirty="0">
                <a:solidFill>
                  <a:schemeClr val="accent1"/>
                </a:solidFill>
              </a:rPr>
              <a:t>EPHEMERAL</a:t>
            </a:r>
            <a:r>
              <a:rPr lang="en-US" sz="5000" dirty="0"/>
              <a:t> ENVIRONMENT</a:t>
            </a:r>
            <a:endParaRPr lang="en-US" sz="5000" dirty="0">
              <a:solidFill>
                <a:schemeClr val="accent3"/>
              </a:solidFill>
            </a:endParaRPr>
          </a:p>
        </p:txBody>
      </p:sp>
      <p:sp>
        <p:nvSpPr>
          <p:cNvPr id="3" name="Google Shape;514;p35">
            <a:extLst>
              <a:ext uri="{FF2B5EF4-FFF2-40B4-BE49-F238E27FC236}">
                <a16:creationId xmlns:a16="http://schemas.microsoft.com/office/drawing/2014/main" id="{90546974-5A17-47AE-588E-AFB294387AD2}"/>
              </a:ext>
            </a:extLst>
          </p:cNvPr>
          <p:cNvSpPr txBox="1">
            <a:spLocks/>
          </p:cNvSpPr>
          <p:nvPr/>
        </p:nvSpPr>
        <p:spPr>
          <a:xfrm>
            <a:off x="6925759" y="2297850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Bef>
                <a:spcPts val="2100"/>
              </a:spcBef>
              <a:buSzPts val="1900"/>
              <a:buFont typeface="Roboto Mono"/>
              <a:buNone/>
            </a:pPr>
            <a:r>
              <a:rPr lang="en-US" dirty="0"/>
              <a:t>PRO – Clean State</a:t>
            </a:r>
          </a:p>
          <a:p>
            <a:pPr marL="0" indent="0">
              <a:spcBef>
                <a:spcPts val="2100"/>
              </a:spcBef>
              <a:buSzPts val="1900"/>
              <a:buFont typeface="Roboto Mono"/>
              <a:buNone/>
            </a:pPr>
            <a:r>
              <a:rPr lang="en-US" dirty="0"/>
              <a:t>PRO – Isolation</a:t>
            </a:r>
          </a:p>
          <a:p>
            <a:pPr marL="0" indent="0">
              <a:spcBef>
                <a:spcPts val="2100"/>
              </a:spcBef>
              <a:buSzPts val="1900"/>
              <a:buFont typeface="Roboto Mono"/>
              <a:buNone/>
            </a:pPr>
            <a:r>
              <a:rPr lang="en-US" dirty="0"/>
              <a:t>PRO – Flexibility</a:t>
            </a:r>
          </a:p>
          <a:p>
            <a:pPr marL="0" indent="0">
              <a:spcBef>
                <a:spcPts val="2100"/>
              </a:spcBef>
              <a:buSzPts val="1900"/>
              <a:buFont typeface="Roboto Mono"/>
              <a:buNone/>
            </a:pPr>
            <a:r>
              <a:rPr lang="en-US" dirty="0"/>
              <a:t>CON – Setup Time</a:t>
            </a:r>
          </a:p>
          <a:p>
            <a:pPr marL="0" indent="0">
              <a:spcBef>
                <a:spcPts val="2100"/>
              </a:spcBef>
              <a:buSzPts val="1900"/>
              <a:buFont typeface="Roboto Mono"/>
              <a:buNone/>
            </a:pPr>
            <a:r>
              <a:rPr lang="en-US" dirty="0"/>
              <a:t>CON – Complexity</a:t>
            </a:r>
          </a:p>
          <a:p>
            <a:pPr marL="0" indent="0">
              <a:spcBef>
                <a:spcPts val="2100"/>
              </a:spcBef>
              <a:spcAft>
                <a:spcPts val="2100"/>
              </a:spcAft>
              <a:buSzPts val="1900"/>
              <a:buFont typeface="Roboto Mono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7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" grpId="0"/>
      <p:bldP spid="514" grpId="0" build="p"/>
      <p:bldP spid="2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386667" y="2905928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solidFill>
                  <a:schemeClr val="accent1"/>
                </a:solidFill>
              </a:rPr>
              <a:t>LIBRARIES</a:t>
            </a:r>
            <a:endParaRPr sz="6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211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TESTCONTAINERS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Allows you to spin up Docker containers at the start of a Test Class and tear them down when the test is finished.</a:t>
            </a:r>
          </a:p>
        </p:txBody>
      </p:sp>
    </p:spTree>
    <p:extLst>
      <p:ext uri="{BB962C8B-B14F-4D97-AF65-F5344CB8AC3E}">
        <p14:creationId xmlns:p14="http://schemas.microsoft.com/office/powerpoint/2010/main" val="3508522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MOCKSERVER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While Integration Tests need to avoid mocks, this can be impossible when dealing with third party APIs.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MockServer</a:t>
            </a: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allows you to define endpoints that return expected results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You can also verify that endpoints were called and that they were called with the correct payload</a:t>
            </a:r>
          </a:p>
        </p:txBody>
      </p:sp>
    </p:spTree>
    <p:extLst>
      <p:ext uri="{BB962C8B-B14F-4D97-AF65-F5344CB8AC3E}">
        <p14:creationId xmlns:p14="http://schemas.microsoft.com/office/powerpoint/2010/main" val="2185540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  <a:r>
              <a:rPr lang="en-US" b="1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Failure is not an option. It comes bundled with the software.</a:t>
            </a:r>
            <a:r>
              <a:rPr lang="en-US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”</a:t>
            </a:r>
            <a:endParaRPr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3"/>
                </a:solidFill>
              </a:rPr>
              <a:t>OTHER</a:t>
            </a:r>
            <a:r>
              <a:rPr lang="en" sz="5800" dirty="0">
                <a:solidFill>
                  <a:schemeClr val="accent2"/>
                </a:solidFill>
              </a:rPr>
              <a:t> </a:t>
            </a:r>
            <a:br>
              <a:rPr lang="en" sz="5800" dirty="0">
                <a:solidFill>
                  <a:schemeClr val="accent2"/>
                </a:solidFill>
              </a:rPr>
            </a:br>
            <a:r>
              <a:rPr lang="en" sz="5800" dirty="0">
                <a:solidFill>
                  <a:schemeClr val="tx1"/>
                </a:solidFill>
              </a:rPr>
              <a:t>TEST TYPES</a:t>
            </a:r>
            <a:endParaRPr sz="6800" dirty="0">
              <a:solidFill>
                <a:schemeClr val="tx1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05</a:t>
            </a:r>
            <a:endParaRPr b="1" i="0" dirty="0">
              <a:ln>
                <a:noFill/>
              </a:ln>
              <a:solidFill>
                <a:schemeClr val="accent3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365661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ACCEPTANCE</a:t>
            </a:r>
            <a:r>
              <a:rPr lang="en" dirty="0"/>
              <a:t> TESTING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Testing that focuses on compliance with a given business requirement rather than a unit of work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Often uses the Given-When-Then format to define a scenario, an action, and the result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SpecFlow</a:t>
            </a: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is a dotnet solution for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4183739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PERFORMANCE</a:t>
            </a:r>
            <a:r>
              <a:rPr lang="en" dirty="0"/>
              <a:t> TESTING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Evaluates the speed, responsiveness, and stability of a system under a particular workload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Useful for comparing before and after of refactors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Benchmarkdotnet</a:t>
            </a: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is a dotnet solution for Performance Testing</a:t>
            </a:r>
          </a:p>
        </p:txBody>
      </p:sp>
    </p:spTree>
    <p:extLst>
      <p:ext uri="{BB962C8B-B14F-4D97-AF65-F5344CB8AC3E}">
        <p14:creationId xmlns:p14="http://schemas.microsoft.com/office/powerpoint/2010/main" val="3224924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LOAD</a:t>
            </a:r>
            <a:r>
              <a:rPr lang="en" dirty="0"/>
              <a:t> TESTING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Load testing is a type of performance testing that evaluates how a system performances under expected load conditions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Helps to identify bottlenecks, memory issues, or latency issues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Best if used with realistic scenarios based on user behavior and patterns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Challenging due to the necessity of accurate real-world conditions and effective planning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NBomber</a:t>
            </a: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is a paid dotnet solution for load testing. K6 is a free solution</a:t>
            </a:r>
          </a:p>
        </p:txBody>
      </p:sp>
    </p:spTree>
    <p:extLst>
      <p:ext uri="{BB962C8B-B14F-4D97-AF65-F5344CB8AC3E}">
        <p14:creationId xmlns:p14="http://schemas.microsoft.com/office/powerpoint/2010/main" val="35586839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accent3"/>
                </a:solidFill>
              </a:rPr>
              <a:t>STRESS</a:t>
            </a:r>
            <a:r>
              <a:rPr lang="en" sz="5000" dirty="0">
                <a:solidFill>
                  <a:schemeClr val="accent1"/>
                </a:solidFill>
              </a:rPr>
              <a:t> </a:t>
            </a:r>
            <a:r>
              <a:rPr lang="en" sz="5000" dirty="0"/>
              <a:t>TEST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54646" y="1712151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Places stress on the system by ramping up concurrent users past the expected breaking point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Determines the maximum capacity of your system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Determines if your system will recover automatically once load decreases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9E2707E-C83F-517F-EB59-AB5AD6D09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999" y="2537195"/>
            <a:ext cx="5243716" cy="178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7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383991" y="2205261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</a:rPr>
              <a:t>THIS PRESENTATION CONTAINS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27985" y="1230150"/>
            <a:ext cx="6730800" cy="9305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3"/>
                </a:solidFill>
              </a:rPr>
              <a:t>DISCLAIMER</a:t>
            </a:r>
            <a:endParaRPr sz="6800" dirty="0">
              <a:solidFill>
                <a:schemeClr val="accent3"/>
              </a:solidFill>
            </a:endParaRPr>
          </a:p>
        </p:txBody>
      </p:sp>
      <p:sp>
        <p:nvSpPr>
          <p:cNvPr id="2" name="Google Shape;458;p31">
            <a:extLst>
              <a:ext uri="{FF2B5EF4-FFF2-40B4-BE49-F238E27FC236}">
                <a16:creationId xmlns:a16="http://schemas.microsoft.com/office/drawing/2014/main" id="{EBE726D5-3221-BDD6-B0ED-82276F525CF2}"/>
              </a:ext>
            </a:extLst>
          </p:cNvPr>
          <p:cNvSpPr txBox="1">
            <a:spLocks/>
          </p:cNvSpPr>
          <p:nvPr/>
        </p:nvSpPr>
        <p:spPr>
          <a:xfrm>
            <a:off x="2877449" y="3214482"/>
            <a:ext cx="6730800" cy="930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9600" dirty="0">
                <a:solidFill>
                  <a:schemeClr val="accent4"/>
                </a:solidFill>
              </a:rPr>
              <a:t>OPINIONS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accent3"/>
                </a:solidFill>
              </a:rPr>
              <a:t>SPIKE</a:t>
            </a:r>
            <a:r>
              <a:rPr lang="en" sz="5000" dirty="0">
                <a:solidFill>
                  <a:schemeClr val="accent1"/>
                </a:solidFill>
              </a:rPr>
              <a:t> </a:t>
            </a:r>
            <a:r>
              <a:rPr lang="en" sz="5000" dirty="0"/>
              <a:t>TEST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73600" y="1781556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Tests what would happen if a sudden spike of users hit your system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Determines if your system will automatically recover once the spike ends</a:t>
            </a:r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C642C0F-ED29-BA52-980E-221EA3914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100" y="2297850"/>
            <a:ext cx="5374892" cy="140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61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accent3"/>
                </a:solidFill>
              </a:rPr>
              <a:t>LOAD</a:t>
            </a:r>
            <a:r>
              <a:rPr lang="en" sz="5000" dirty="0">
                <a:solidFill>
                  <a:schemeClr val="accent1"/>
                </a:solidFill>
              </a:rPr>
              <a:t> </a:t>
            </a:r>
            <a:r>
              <a:rPr lang="en" sz="5000" dirty="0"/>
              <a:t>TEST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73600" y="2297850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Tests the current performance of your site with the expected peak number of users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Ensures you are continuing to meet performance standards as you make changes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3C2E95B-9F0F-5663-6A85-1577FCD87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999" y="2297850"/>
            <a:ext cx="5274906" cy="131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31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accent3"/>
                </a:solidFill>
              </a:rPr>
              <a:t>SOAK</a:t>
            </a:r>
            <a:r>
              <a:rPr lang="en" sz="5000" dirty="0">
                <a:solidFill>
                  <a:schemeClr val="accent1"/>
                </a:solidFill>
              </a:rPr>
              <a:t> </a:t>
            </a:r>
            <a:r>
              <a:rPr lang="en" sz="5000" dirty="0"/>
              <a:t>TEST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925498" y="1775336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Tests the reliability of your system over a long period of time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Verifies your system running over a long period doesn’t result in memory leaks, space issues, or race conditions</a:t>
            </a: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96BFFB9-2706-193A-F906-19E82AB22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96" y="2127379"/>
            <a:ext cx="5722101" cy="159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859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SMOKE</a:t>
            </a:r>
            <a:r>
              <a:rPr lang="en" dirty="0"/>
              <a:t> TESTING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Quick automated tests to determine if a new release is stable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Typically uses the same approach as end-to-end testing, except it keeps interactions to a minimum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Load pages to verify they load correctly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Purpose is to find any “smoke” that might indicate a fire</a:t>
            </a:r>
          </a:p>
        </p:txBody>
      </p:sp>
    </p:spTree>
    <p:extLst>
      <p:ext uri="{BB962C8B-B14F-4D97-AF65-F5344CB8AC3E}">
        <p14:creationId xmlns:p14="http://schemas.microsoft.com/office/powerpoint/2010/main" val="15941321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CONTRACT</a:t>
            </a:r>
            <a:r>
              <a:rPr lang="en" dirty="0"/>
              <a:t> TESTING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Contract testing is used to verify the APIs can communicate with each other as expected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Useful in microservice architectures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Typically, the provider will generate a contract that a consumer can verify against. If the provider changes the contract, the consumer’s test will fail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Pact.NET is a dotnet library for Contract Testing</a:t>
            </a:r>
          </a:p>
        </p:txBody>
      </p:sp>
    </p:spTree>
    <p:extLst>
      <p:ext uri="{BB962C8B-B14F-4D97-AF65-F5344CB8AC3E}">
        <p14:creationId xmlns:p14="http://schemas.microsoft.com/office/powerpoint/2010/main" val="92642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400" b="0" i="0" dirty="0">
                <a:solidFill>
                  <a:srgbClr val="F2F2F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Roboto" panose="02000000000000000000" pitchFamily="2" charset="0"/>
              </a:rPr>
              <a:t>“A good programmer looks both ways before crossing a one-way street”</a:t>
            </a:r>
            <a:endParaRPr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Roboto" panose="02000000000000000000" pitchFamily="2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End-to-End </a:t>
            </a:r>
            <a:br>
              <a:rPr lang="en" sz="5800" dirty="0">
                <a:solidFill>
                  <a:schemeClr val="accent2"/>
                </a:solidFill>
              </a:rPr>
            </a:br>
            <a:r>
              <a:rPr lang="en" sz="5800" dirty="0">
                <a:solidFill>
                  <a:schemeClr val="tx1"/>
                </a:solidFill>
              </a:rPr>
              <a:t>TESTS</a:t>
            </a:r>
            <a:endParaRPr sz="6800" dirty="0">
              <a:solidFill>
                <a:schemeClr val="tx1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accent2"/>
                </a:solidFill>
                <a:latin typeface="Roboto Mono"/>
              </a:rPr>
              <a:t>06</a:t>
            </a:r>
            <a:endParaRPr b="1" i="0" dirty="0">
              <a:ln>
                <a:noFill/>
              </a:ln>
              <a:solidFill>
                <a:schemeClr val="accent2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247776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</a:t>
            </a:r>
            <a:r>
              <a:rPr lang="en" sz="6000" dirty="0">
                <a:solidFill>
                  <a:schemeClr val="accent2"/>
                </a:solidFill>
              </a:rPr>
              <a:t>END-TO-END TESTING?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End-to-End testing validates the complete and integrated functionality of a system from start to finish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Covers the entire workflow of an application, from UI to Database and all interconnected applications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These are the most difficult and brittle tests due to their needs for a real environment that resembles production as closely as possible</a:t>
            </a:r>
          </a:p>
        </p:txBody>
      </p:sp>
    </p:spTree>
    <p:extLst>
      <p:ext uri="{BB962C8B-B14F-4D97-AF65-F5344CB8AC3E}">
        <p14:creationId xmlns:p14="http://schemas.microsoft.com/office/powerpoint/2010/main" val="266180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508400" y="3194306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SOMEONE IS GOING TO TEST YOUR CODE. BETTER IT BE YOU THAN YOUR USERS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503577" y="265986"/>
            <a:ext cx="6730800" cy="9305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3"/>
                </a:solidFill>
              </a:rPr>
              <a:t>CONCLUSION</a:t>
            </a:r>
            <a:endParaRPr sz="6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9528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TESTING </a:t>
            </a:r>
            <a:br>
              <a:rPr lang="en" sz="5800" dirty="0"/>
            </a:br>
            <a:r>
              <a:rPr lang="en" sz="5800" dirty="0">
                <a:solidFill>
                  <a:schemeClr val="accent1"/>
                </a:solidFill>
              </a:rPr>
              <a:t>OVERVIEW</a:t>
            </a:r>
            <a:endParaRPr sz="58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01</a:t>
            </a:r>
          </a:p>
        </p:txBody>
      </p:sp>
      <p:sp>
        <p:nvSpPr>
          <p:cNvPr id="4" name="Google Shape;457;p31">
            <a:extLst>
              <a:ext uri="{FF2B5EF4-FFF2-40B4-BE49-F238E27FC236}">
                <a16:creationId xmlns:a16="http://schemas.microsoft.com/office/drawing/2014/main" id="{56078EC3-383F-AC0F-B8BB-294F718647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“To tell somebody that he is wrong is called criticism. To do so officially is called testing.”</a:t>
            </a: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FIRST-CLASS </a:t>
            </a:r>
            <a:r>
              <a:rPr lang="en" dirty="0">
                <a:solidFill>
                  <a:schemeClr val="tx1"/>
                </a:solidFill>
              </a:rPr>
              <a:t>CITIZEN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EA7D8-CE31-B5D6-EEFD-A9B15CC3F422}"/>
              </a:ext>
            </a:extLst>
          </p:cNvPr>
          <p:cNvSpPr txBox="1"/>
          <p:nvPr/>
        </p:nvSpPr>
        <p:spPr>
          <a:xfrm>
            <a:off x="802567" y="2137986"/>
            <a:ext cx="105715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 First-Class citizen refers to a concept that is designed directly into, and explicitly supported by, a language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Testing as a First-Class citizen means testing is designed directly into and is explicitly supported by an application’s design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As in – Testing is part of writing code, not an afterthought</a:t>
            </a:r>
          </a:p>
        </p:txBody>
      </p:sp>
    </p:spTree>
    <p:extLst>
      <p:ext uri="{BB962C8B-B14F-4D97-AF65-F5344CB8AC3E}">
        <p14:creationId xmlns:p14="http://schemas.microsoft.com/office/powerpoint/2010/main" val="34268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DEFINITION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EA7D8-CE31-B5D6-EEFD-A9B15CC3F422}"/>
              </a:ext>
            </a:extLst>
          </p:cNvPr>
          <p:cNvSpPr txBox="1"/>
          <p:nvPr/>
        </p:nvSpPr>
        <p:spPr>
          <a:xfrm>
            <a:off x="802567" y="2137986"/>
            <a:ext cx="1057151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Software Testing involves: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Validating and Verifying an application performs as expected, free of bugs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Ensuring an application meets the specified requirements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0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BENEFITS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EA7D8-CE31-B5D6-EEFD-A9B15CC3F422}"/>
              </a:ext>
            </a:extLst>
          </p:cNvPr>
          <p:cNvSpPr txBox="1"/>
          <p:nvPr/>
        </p:nvSpPr>
        <p:spPr>
          <a:xfrm>
            <a:off x="802567" y="2137986"/>
            <a:ext cx="10571516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Quality – Ensures the delivery of a high-quality product by catching errors early in the development cycle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Code Quality – Testable code is also well-designed code. Developers who get good at writing tests also get good at writing code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User Satisfaction – Increased user confidence in your system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Cost Effective – By catching errors early, you don’t pay the cost of having to fix them in production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Regression – Helps you be confident that the new functionality you add does not break the existing functionality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29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What Happens when there’s no tests?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EA7D8-CE31-B5D6-EEFD-A9B15CC3F422}"/>
              </a:ext>
            </a:extLst>
          </p:cNvPr>
          <p:cNvSpPr txBox="1"/>
          <p:nvPr/>
        </p:nvSpPr>
        <p:spPr>
          <a:xfrm>
            <a:off x="802567" y="2137986"/>
            <a:ext cx="1057151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Nest Thermostat Firmware updates causes batteries to drain, causing user to be unable to heat homes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December 2015, glitch in prison software results in over 3,200 prisoners being released early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 defect in Hawaii results in false incoming missile alert, causing mass panic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 defect in Chase Bank allows full check amount to be withdrawn before funds are verified, resulting in a lot of stupid people going to jail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Crowdstrike</a:t>
            </a: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79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3178</TotalTime>
  <Words>1778</Words>
  <Application>Microsoft Office PowerPoint</Application>
  <PresentationFormat>Widescreen</PresentationFormat>
  <Paragraphs>275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Poppins</vt:lpstr>
      <vt:lpstr>Roboto Mono</vt:lpstr>
      <vt:lpstr>Abril Fatface</vt:lpstr>
      <vt:lpstr>Roboto</vt:lpstr>
      <vt:lpstr>Arial</vt:lpstr>
      <vt:lpstr>Aldrich</vt:lpstr>
      <vt:lpstr>Calibri</vt:lpstr>
      <vt:lpstr>Homemade Apple</vt:lpstr>
      <vt:lpstr>SlidesMania</vt:lpstr>
      <vt:lpstr>TESTING AS A  FIRST-CLASS CITIZEN.</vt:lpstr>
      <vt:lpstr>HELLO! I’m…</vt:lpstr>
      <vt:lpstr>TABLE OF CONTENTS.</vt:lpstr>
      <vt:lpstr>DISCLAIMER</vt:lpstr>
      <vt:lpstr>TESTING  OVERVIEW</vt:lpstr>
      <vt:lpstr>FIRST-CLASS CITIZEN</vt:lpstr>
      <vt:lpstr>DEFINITION</vt:lpstr>
      <vt:lpstr>BENEFITS</vt:lpstr>
      <vt:lpstr>What Happens when there’s no tests?</vt:lpstr>
      <vt:lpstr>PowerPoint Presentation</vt:lpstr>
      <vt:lpstr>TESTING PYRAMID</vt:lpstr>
      <vt:lpstr>Which layer is the most valuable?</vt:lpstr>
      <vt:lpstr>PowerPoint Presentation</vt:lpstr>
      <vt:lpstr>THE DEMO APP</vt:lpstr>
      <vt:lpstr>UNIT TESTING</vt:lpstr>
      <vt:lpstr>PowerPoint Presentation</vt:lpstr>
      <vt:lpstr>WHAT IS UNIT TESTING?</vt:lpstr>
      <vt:lpstr>PowerPoint Presentation</vt:lpstr>
      <vt:lpstr>CORE CONCEPTS</vt:lpstr>
      <vt:lpstr>THREE PARTS OF A TEST</vt:lpstr>
      <vt:lpstr>ISOLATION</vt:lpstr>
      <vt:lpstr>MOCKING/ STUBBING</vt:lpstr>
      <vt:lpstr>ASSERTIONS/ VERIFICATIONS</vt:lpstr>
      <vt:lpstr>GENERATING FAKE DATA</vt:lpstr>
      <vt:lpstr>DO’S AND DON’TS OF UNIT TESTING</vt:lpstr>
      <vt:lpstr>TEST DRIVEN DEVELOPMENT (TDD)</vt:lpstr>
      <vt:lpstr>MUTATION TESTING</vt:lpstr>
      <vt:lpstr>ARCHITECTURE TESTING</vt:lpstr>
      <vt:lpstr>INTEGRATION  TESTS</vt:lpstr>
      <vt:lpstr>WHAT IS INTEGRATION TESTING?</vt:lpstr>
      <vt:lpstr>STANDING ENVIRONMENT</vt:lpstr>
      <vt:lpstr>LIBRARIES</vt:lpstr>
      <vt:lpstr>TESTCONTAINERS</vt:lpstr>
      <vt:lpstr>MOCKSERVER</vt:lpstr>
      <vt:lpstr>OTHER  TEST TYPES</vt:lpstr>
      <vt:lpstr>ACCEPTANCE TESTING</vt:lpstr>
      <vt:lpstr>PERFORMANCE TESTING</vt:lpstr>
      <vt:lpstr>LOAD TESTING</vt:lpstr>
      <vt:lpstr>STRESS TEST</vt:lpstr>
      <vt:lpstr>SPIKE TEST</vt:lpstr>
      <vt:lpstr>LOAD TEST</vt:lpstr>
      <vt:lpstr>SOAK TEST</vt:lpstr>
      <vt:lpstr>SMOKE TESTING</vt:lpstr>
      <vt:lpstr>CONTRACT TESTING</vt:lpstr>
      <vt:lpstr>End-to-End  TESTS</vt:lpstr>
      <vt:lpstr>WHAT IS END-TO-END TESTING?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ARCHITECTURE OF ASYNCHRONOUS PROCESSING.</dc:title>
  <dc:creator>Chris McCown</dc:creator>
  <cp:lastModifiedBy>Chris McCown</cp:lastModifiedBy>
  <cp:revision>5</cp:revision>
  <dcterms:modified xsi:type="dcterms:W3CDTF">2024-09-17T20:56:33Z</dcterms:modified>
</cp:coreProperties>
</file>