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56"/>
  </p:notesMasterIdLst>
  <p:sldIdLst>
    <p:sldId id="256" r:id="rId2"/>
    <p:sldId id="257" r:id="rId3"/>
    <p:sldId id="288" r:id="rId4"/>
    <p:sldId id="332" r:id="rId5"/>
    <p:sldId id="269" r:id="rId6"/>
    <p:sldId id="330" r:id="rId7"/>
    <p:sldId id="334" r:id="rId8"/>
    <p:sldId id="335" r:id="rId9"/>
    <p:sldId id="333" r:id="rId10"/>
    <p:sldId id="331" r:id="rId11"/>
    <p:sldId id="329" r:id="rId12"/>
    <p:sldId id="258" r:id="rId13"/>
    <p:sldId id="265" r:id="rId14"/>
    <p:sldId id="259" r:id="rId15"/>
    <p:sldId id="293" r:id="rId16"/>
    <p:sldId id="295" r:id="rId17"/>
    <p:sldId id="294" r:id="rId18"/>
    <p:sldId id="319" r:id="rId19"/>
    <p:sldId id="297" r:id="rId20"/>
    <p:sldId id="291" r:id="rId21"/>
    <p:sldId id="285" r:id="rId22"/>
    <p:sldId id="298" r:id="rId23"/>
    <p:sldId id="271" r:id="rId24"/>
    <p:sldId id="299" r:id="rId25"/>
    <p:sldId id="301" r:id="rId26"/>
    <p:sldId id="304" r:id="rId27"/>
    <p:sldId id="296" r:id="rId28"/>
    <p:sldId id="302" r:id="rId29"/>
    <p:sldId id="303" r:id="rId30"/>
    <p:sldId id="322" r:id="rId31"/>
    <p:sldId id="305" r:id="rId32"/>
    <p:sldId id="321" r:id="rId33"/>
    <p:sldId id="306" r:id="rId34"/>
    <p:sldId id="308" r:id="rId35"/>
    <p:sldId id="307" r:id="rId36"/>
    <p:sldId id="309" r:id="rId37"/>
    <p:sldId id="281" r:id="rId38"/>
    <p:sldId id="326" r:id="rId39"/>
    <p:sldId id="325" r:id="rId40"/>
    <p:sldId id="327" r:id="rId41"/>
    <p:sldId id="310" r:id="rId42"/>
    <p:sldId id="318" r:id="rId43"/>
    <p:sldId id="32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3" r:id="rId52"/>
    <p:sldId id="324" r:id="rId53"/>
    <p:sldId id="328" r:id="rId54"/>
    <p:sldId id="280" r:id="rId55"/>
  </p:sldIdLst>
  <p:sldSz cx="12192000" cy="6858000"/>
  <p:notesSz cx="6858000" cy="9144000"/>
  <p:embeddedFontLst>
    <p:embeddedFont>
      <p:font typeface="Abril Fatface" panose="02000503000000020003" pitchFamily="2" charset="0"/>
      <p:regular r:id="rId57"/>
    </p:embeddedFont>
    <p:embeddedFont>
      <p:font typeface="Cascadia Code" panose="020B0609020000020004" pitchFamily="49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Homemade Apple" panose="020B0604020202020204" charset="0"/>
      <p:regular r:id="rId66"/>
    </p:embeddedFont>
    <p:embeddedFont>
      <p:font typeface="Poppins" panose="00000500000000000000" pitchFamily="2" charset="0"/>
      <p:regular r:id="rId67"/>
      <p:bold r:id="rId68"/>
      <p:italic r:id="rId69"/>
      <p:boldItalic r:id="rId70"/>
    </p:embeddedFont>
    <p:embeddedFont>
      <p:font typeface="Roboto" panose="02000000000000000000" pitchFamily="2" charset="0"/>
      <p:regular r:id="rId71"/>
      <p:bold r:id="rId72"/>
      <p:italic r:id="rId73"/>
      <p:boldItalic r:id="rId74"/>
    </p:embeddedFont>
    <p:embeddedFont>
      <p:font typeface="Roboto Mono" panose="00000009000000000000" pitchFamily="49" charset="0"/>
      <p:regular r:id="rId75"/>
      <p:bold r:id="rId76"/>
      <p:italic r:id="rId77"/>
      <p:boldItalic r:id="rId78"/>
    </p:embeddedFont>
    <p:embeddedFont>
      <p:font typeface="Segoe UI" panose="020B0502040204020203" pitchFamily="3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6" Type="http://schemas.openxmlformats.org/officeDocument/2006/relationships/font" Target="fonts/font20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font" Target="fonts/font23.fntdata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82" Type="http://schemas.openxmlformats.org/officeDocument/2006/relationships/font" Target="fonts/font26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80" Type="http://schemas.openxmlformats.org/officeDocument/2006/relationships/font" Target="fonts/font24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font" Target="fonts/font22.fntdata"/><Relationship Id="rId81" Type="http://schemas.openxmlformats.org/officeDocument/2006/relationships/font" Target="fonts/font25.fntdata"/><Relationship Id="rId8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cCown" userId="bab6b078b521aed1" providerId="LiveId" clId="{57F8B403-5FEB-4E15-9A9A-81B2CC765606}"/>
    <pc:docChg chg="undo custSel addSld delSld modSld sldOrd">
      <pc:chgData name="Chris McCown" userId="bab6b078b521aed1" providerId="LiveId" clId="{57F8B403-5FEB-4E15-9A9A-81B2CC765606}" dt="2023-07-18T04:52:19.612" v="3718"/>
      <pc:docMkLst>
        <pc:docMk/>
      </pc:docMkLst>
      <pc:sldChg chg="addSp delSp modSp mod">
        <pc:chgData name="Chris McCown" userId="bab6b078b521aed1" providerId="LiveId" clId="{57F8B403-5FEB-4E15-9A9A-81B2CC765606}" dt="2023-07-16T04:49:21.668" v="76" actId="1076"/>
        <pc:sldMkLst>
          <pc:docMk/>
          <pc:sldMk cId="0" sldId="258"/>
        </pc:sldMkLst>
        <pc:spChg chg="add del mod">
          <ac:chgData name="Chris McCown" userId="bab6b078b521aed1" providerId="LiveId" clId="{57F8B403-5FEB-4E15-9A9A-81B2CC765606}" dt="2023-07-16T04:48:59.721" v="69" actId="478"/>
          <ac:spMkLst>
            <pc:docMk/>
            <pc:sldMk cId="0" sldId="258"/>
            <ac:spMk id="3" creationId="{6008C62B-B9FA-CCF0-6754-89EE45782BF6}"/>
          </ac:spMkLst>
        </pc:spChg>
        <pc:spChg chg="add del mod">
          <ac:chgData name="Chris McCown" userId="bab6b078b521aed1" providerId="LiveId" clId="{57F8B403-5FEB-4E15-9A9A-81B2CC765606}" dt="2023-07-16T04:49:10.107" v="74" actId="478"/>
          <ac:spMkLst>
            <pc:docMk/>
            <pc:sldMk cId="0" sldId="258"/>
            <ac:spMk id="5" creationId="{E18ED919-BC0B-6BE3-54B8-2A2DBE2D4B57}"/>
          </ac:spMkLst>
        </pc:spChg>
        <pc:spChg chg="add del mod">
          <ac:chgData name="Chris McCown" userId="bab6b078b521aed1" providerId="LiveId" clId="{57F8B403-5FEB-4E15-9A9A-81B2CC765606}" dt="2023-07-16T04:49:05.168" v="71" actId="478"/>
          <ac:spMkLst>
            <pc:docMk/>
            <pc:sldMk cId="0" sldId="258"/>
            <ac:spMk id="7" creationId="{A6A06031-EF64-0460-736E-8BF0A5463DCF}"/>
          </ac:spMkLst>
        </pc:spChg>
        <pc:spChg chg="add del mod">
          <ac:chgData name="Chris McCown" userId="bab6b078b521aed1" providerId="LiveId" clId="{57F8B403-5FEB-4E15-9A9A-81B2CC765606}" dt="2023-07-16T04:49:08.683" v="73" actId="478"/>
          <ac:spMkLst>
            <pc:docMk/>
            <pc:sldMk cId="0" sldId="258"/>
            <ac:spMk id="9" creationId="{8365CCA2-3179-D9A3-BFAD-F2FD4D14CF99}"/>
          </ac:spMkLst>
        </pc:spChg>
        <pc:spChg chg="del">
          <ac:chgData name="Chris McCown" userId="bab6b078b521aed1" providerId="LiveId" clId="{57F8B403-5FEB-4E15-9A9A-81B2CC765606}" dt="2023-07-16T04:49:02.344" v="70" actId="478"/>
          <ac:spMkLst>
            <pc:docMk/>
            <pc:sldMk cId="0" sldId="258"/>
            <ac:spMk id="393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7:58.452" v="0" actId="20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16.095" v="75" actId="1076"/>
          <ac:spMkLst>
            <pc:docMk/>
            <pc:sldMk cId="0" sldId="258"/>
            <ac:spMk id="39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4.807" v="68" actId="478"/>
          <ac:spMkLst>
            <pc:docMk/>
            <pc:sldMk cId="0" sldId="258"/>
            <ac:spMk id="398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8:20.778" v="39" actId="207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9:06.847" v="72" actId="478"/>
          <ac:spMkLst>
            <pc:docMk/>
            <pc:sldMk cId="0" sldId="258"/>
            <ac:spMk id="401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21.668" v="76" actId="1076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2.702" v="67" actId="478"/>
          <ac:spMkLst>
            <pc:docMk/>
            <pc:sldMk cId="0" sldId="258"/>
            <ac:spMk id="405" creationId="{00000000-0000-0000-0000-000000000000}"/>
          </ac:spMkLst>
        </pc:spChg>
      </pc:sldChg>
      <pc:sldChg chg="addSp delSp modSp mod">
        <pc:chgData name="Chris McCown" userId="bab6b078b521aed1" providerId="LiveId" clId="{57F8B403-5FEB-4E15-9A9A-81B2CC765606}" dt="2023-07-18T04:01:28.048" v="2549" actId="207"/>
        <pc:sldMkLst>
          <pc:docMk/>
          <pc:sldMk cId="0" sldId="259"/>
        </pc:sldMkLst>
        <pc:spChg chg="add del mod">
          <ac:chgData name="Chris McCown" userId="bab6b078b521aed1" providerId="LiveId" clId="{57F8B403-5FEB-4E15-9A9A-81B2CC765606}" dt="2023-07-16T04:49:58.805" v="115" actId="478"/>
          <ac:spMkLst>
            <pc:docMk/>
            <pc:sldMk cId="0" sldId="259"/>
            <ac:spMk id="3" creationId="{0308BF1A-5503-C486-2EC0-0CB86358E98F}"/>
          </ac:spMkLst>
        </pc:spChg>
        <pc:spChg chg="add mod">
          <ac:chgData name="Chris McCown" userId="bab6b078b521aed1" providerId="LiveId" clId="{57F8B403-5FEB-4E15-9A9A-81B2CC765606}" dt="2023-07-16T04:57:10.112" v="194"/>
          <ac:spMkLst>
            <pc:docMk/>
            <pc:sldMk cId="0" sldId="259"/>
            <ac:spMk id="4" creationId="{56078EC3-383F-AC0F-B8BB-294F718647DA}"/>
          </ac:spMkLst>
        </pc:spChg>
        <pc:spChg chg="add del mod">
          <ac:chgData name="Chris McCown" userId="bab6b078b521aed1" providerId="LiveId" clId="{57F8B403-5FEB-4E15-9A9A-81B2CC765606}" dt="2023-07-16T04:57:07.747" v="193"/>
          <ac:spMkLst>
            <pc:docMk/>
            <pc:sldMk cId="0" sldId="259"/>
            <ac:spMk id="5" creationId="{B3E345AE-0DBA-0172-3180-93F93866DBA9}"/>
          </ac:spMkLst>
        </pc:spChg>
        <pc:spChg chg="del">
          <ac:chgData name="Chris McCown" userId="bab6b078b521aed1" providerId="LiveId" clId="{57F8B403-5FEB-4E15-9A9A-81B2CC765606}" dt="2023-07-16T04:49:55.106" v="114" actId="478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28.048" v="2549" actId="207"/>
          <ac:spMkLst>
            <pc:docMk/>
            <pc:sldMk cId="0" sldId="259"/>
            <ac:spMk id="41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0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1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2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3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4"/>
        </pc:sldMkLst>
      </pc:sldChg>
      <pc:sldChg chg="modSp mod">
        <pc:chgData name="Chris McCown" userId="bab6b078b521aed1" providerId="LiveId" clId="{57F8B403-5FEB-4E15-9A9A-81B2CC765606}" dt="2023-07-16T04:54:12.252" v="190" actId="20577"/>
        <pc:sldMkLst>
          <pc:docMk/>
          <pc:sldMk cId="0" sldId="265"/>
        </pc:sldMkLst>
        <pc:spChg chg="mod">
          <ac:chgData name="Chris McCown" userId="bab6b078b521aed1" providerId="LiveId" clId="{57F8B403-5FEB-4E15-9A9A-81B2CC765606}" dt="2023-07-16T04:54:12.252" v="190" actId="20577"/>
          <ac:spMkLst>
            <pc:docMk/>
            <pc:sldMk cId="0" sldId="26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53:48.276" v="148" actId="20577"/>
          <ac:spMkLst>
            <pc:docMk/>
            <pc:sldMk cId="0" sldId="265"/>
            <ac:spMk id="458" creationId="{00000000-0000-0000-0000-000000000000}"/>
          </ac:spMkLst>
        </pc:spChg>
      </pc:sldChg>
      <pc:sldChg chg="addSp delSp modSp mod ord">
        <pc:chgData name="Chris McCown" userId="bab6b078b521aed1" providerId="LiveId" clId="{57F8B403-5FEB-4E15-9A9A-81B2CC765606}" dt="2023-07-16T05:00:59.895" v="236" actId="1076"/>
        <pc:sldMkLst>
          <pc:docMk/>
          <pc:sldMk cId="0" sldId="266"/>
        </pc:sldMkLst>
        <pc:spChg chg="add mod">
          <ac:chgData name="Chris McCown" userId="bab6b078b521aed1" providerId="LiveId" clId="{57F8B403-5FEB-4E15-9A9A-81B2CC765606}" dt="2023-07-16T05:00:59.895" v="236" actId="1076"/>
          <ac:spMkLst>
            <pc:docMk/>
            <pc:sldMk cId="0" sldId="266"/>
            <ac:spMk id="2" creationId="{D2D4D82F-AD19-020F-C7F0-76F801CABA2B}"/>
          </ac:spMkLst>
        </pc:spChg>
        <pc:spChg chg="del">
          <ac:chgData name="Chris McCown" userId="bab6b078b521aed1" providerId="LiveId" clId="{57F8B403-5FEB-4E15-9A9A-81B2CC765606}" dt="2023-07-16T04:58:58.482" v="203" actId="478"/>
          <ac:spMkLst>
            <pc:docMk/>
            <pc:sldMk cId="0" sldId="266"/>
            <ac:spMk id="46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05.320" v="205" actId="478"/>
          <ac:spMkLst>
            <pc:docMk/>
            <pc:sldMk cId="0" sldId="266"/>
            <ac:spMk id="47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10.990" v="207" actId="478"/>
          <ac:spMkLst>
            <pc:docMk/>
            <pc:sldMk cId="0" sldId="266"/>
            <ac:spMk id="471" creationId="{00000000-0000-0000-0000-000000000000}"/>
          </ac:spMkLst>
        </pc:spChg>
        <pc:grpChg chg="mod">
          <ac:chgData name="Chris McCown" userId="bab6b078b521aed1" providerId="LiveId" clId="{57F8B403-5FEB-4E15-9A9A-81B2CC765606}" dt="2023-07-16T05:00:01.973" v="215" actId="1076"/>
          <ac:grpSpMkLst>
            <pc:docMk/>
            <pc:sldMk cId="0" sldId="266"/>
            <ac:grpSpMk id="466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6T04:59:08.557" v="206" actId="478"/>
          <ac:grpSpMkLst>
            <pc:docMk/>
            <pc:sldMk cId="0" sldId="266"/>
            <ac:grpSpMk id="472" creationId="{00000000-0000-0000-0000-000000000000}"/>
          </ac:grpSpMkLst>
        </pc:grpChg>
        <pc:picChg chg="mod modCrop">
          <ac:chgData name="Chris McCown" userId="bab6b078b521aed1" providerId="LiveId" clId="{57F8B403-5FEB-4E15-9A9A-81B2CC765606}" dt="2023-07-16T05:00:56.301" v="235" actId="1076"/>
          <ac:picMkLst>
            <pc:docMk/>
            <pc:sldMk cId="0" sldId="266"/>
            <ac:picMk id="464" creationId="{00000000-0000-0000-0000-000000000000}"/>
          </ac:picMkLst>
        </pc:picChg>
      </pc:sldChg>
      <pc:sldChg chg="addSp delSp modSp mod">
        <pc:chgData name="Chris McCown" userId="bab6b078b521aed1" providerId="LiveId" clId="{57F8B403-5FEB-4E15-9A9A-81B2CC765606}" dt="2023-07-17T23:44:52.464" v="1700" actId="1076"/>
        <pc:sldMkLst>
          <pc:docMk/>
          <pc:sldMk cId="0" sldId="267"/>
        </pc:sldMkLst>
        <pc:spChg chg="add mod">
          <ac:chgData name="Chris McCown" userId="bab6b078b521aed1" providerId="LiveId" clId="{57F8B403-5FEB-4E15-9A9A-81B2CC765606}" dt="2023-07-17T23:33:51.110" v="1340" actId="6559"/>
          <ac:spMkLst>
            <pc:docMk/>
            <pc:sldMk cId="0" sldId="267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4" creationId="{E50BC9D5-8BDF-935D-5263-0D0A6D33F41D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5" creationId="{9AFD8B12-CCEB-7168-A5C4-2F3516D098C7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6" creationId="{1083FB9C-EBD0-3C04-1E09-60A5A258CD28}"/>
          </ac:spMkLst>
        </pc:spChg>
        <pc:spChg chg="add mod">
          <ac:chgData name="Chris McCown" userId="bab6b078b521aed1" providerId="LiveId" clId="{57F8B403-5FEB-4E15-9A9A-81B2CC765606}" dt="2023-07-17T23:37:02.412" v="1453" actId="20577"/>
          <ac:spMkLst>
            <pc:docMk/>
            <pc:sldMk cId="0" sldId="267"/>
            <ac:spMk id="7" creationId="{7F34435C-F14A-FE9E-4B12-669FE0D81311}"/>
          </ac:spMkLst>
        </pc:spChg>
        <pc:spChg chg="add mod">
          <ac:chgData name="Chris McCown" userId="bab6b078b521aed1" providerId="LiveId" clId="{57F8B403-5FEB-4E15-9A9A-81B2CC765606}" dt="2023-07-17T23:37:09.291" v="1463" actId="20577"/>
          <ac:spMkLst>
            <pc:docMk/>
            <pc:sldMk cId="0" sldId="267"/>
            <ac:spMk id="8" creationId="{71A4B0AD-1AC0-9035-A731-E3BD38275AEB}"/>
          </ac:spMkLst>
        </pc:spChg>
        <pc:spChg chg="add mod">
          <ac:chgData name="Chris McCown" userId="bab6b078b521aed1" providerId="LiveId" clId="{57F8B403-5FEB-4E15-9A9A-81B2CC765606}" dt="2023-07-17T23:42:49.224" v="1610" actId="14100"/>
          <ac:spMkLst>
            <pc:docMk/>
            <pc:sldMk cId="0" sldId="267"/>
            <ac:spMk id="9" creationId="{6246169E-2DD2-1AD9-295A-2DA3445C6159}"/>
          </ac:spMkLst>
        </pc:spChg>
        <pc:spChg chg="add del">
          <ac:chgData name="Chris McCown" userId="bab6b078b521aed1" providerId="LiveId" clId="{57F8B403-5FEB-4E15-9A9A-81B2CC765606}" dt="2023-07-17T23:43:04.070" v="1612" actId="11529"/>
          <ac:spMkLst>
            <pc:docMk/>
            <pc:sldMk cId="0" sldId="267"/>
            <ac:spMk id="10" creationId="{B1E7DEDD-6215-7FA8-F649-4C92D346B7C0}"/>
          </ac:spMkLst>
        </pc:spChg>
        <pc:spChg chg="add mod">
          <ac:chgData name="Chris McCown" userId="bab6b078b521aed1" providerId="LiveId" clId="{57F8B403-5FEB-4E15-9A9A-81B2CC765606}" dt="2023-07-17T23:43:38.146" v="1635" actId="20577"/>
          <ac:spMkLst>
            <pc:docMk/>
            <pc:sldMk cId="0" sldId="267"/>
            <ac:spMk id="11" creationId="{64CBF734-4B66-80ED-F2FD-747F38549F37}"/>
          </ac:spMkLst>
        </pc:spChg>
        <pc:spChg chg="add del mod">
          <ac:chgData name="Chris McCown" userId="bab6b078b521aed1" providerId="LiveId" clId="{57F8B403-5FEB-4E15-9A9A-81B2CC765606}" dt="2023-07-17T23:43:27.626" v="1626"/>
          <ac:spMkLst>
            <pc:docMk/>
            <pc:sldMk cId="0" sldId="267"/>
            <ac:spMk id="12" creationId="{EADD67B9-A8ED-5B1D-1593-7E07D7ACC55D}"/>
          </ac:spMkLst>
        </pc:spChg>
        <pc:spChg chg="add mod">
          <ac:chgData name="Chris McCown" userId="bab6b078b521aed1" providerId="LiveId" clId="{57F8B403-5FEB-4E15-9A9A-81B2CC765606}" dt="2023-07-17T23:44:16.010" v="1676" actId="1076"/>
          <ac:spMkLst>
            <pc:docMk/>
            <pc:sldMk cId="0" sldId="267"/>
            <ac:spMk id="13" creationId="{F086C2A1-9451-9AE5-7751-85660A026AFB}"/>
          </ac:spMkLst>
        </pc:spChg>
        <pc:spChg chg="add mod">
          <ac:chgData name="Chris McCown" userId="bab6b078b521aed1" providerId="LiveId" clId="{57F8B403-5FEB-4E15-9A9A-81B2CC765606}" dt="2023-07-17T23:44:12.267" v="1675" actId="20577"/>
          <ac:spMkLst>
            <pc:docMk/>
            <pc:sldMk cId="0" sldId="267"/>
            <ac:spMk id="14" creationId="{4371C448-FAF2-3FAC-87EA-E6E7B3C066E4}"/>
          </ac:spMkLst>
        </pc:spChg>
        <pc:spChg chg="add mod">
          <ac:chgData name="Chris McCown" userId="bab6b078b521aed1" providerId="LiveId" clId="{57F8B403-5FEB-4E15-9A9A-81B2CC765606}" dt="2023-07-17T23:44:52.464" v="1700" actId="1076"/>
          <ac:spMkLst>
            <pc:docMk/>
            <pc:sldMk cId="0" sldId="267"/>
            <ac:spMk id="15" creationId="{77A8A626-4EB2-37B9-DCA5-9D97B64FDD4D}"/>
          </ac:spMkLst>
        </pc:spChg>
        <pc:spChg chg="add del">
          <ac:chgData name="Chris McCown" userId="bab6b078b521aed1" providerId="LiveId" clId="{57F8B403-5FEB-4E15-9A9A-81B2CC765606}" dt="2023-07-17T23:31:43.484" v="1283" actId="478"/>
          <ac:spMkLst>
            <pc:docMk/>
            <pc:sldMk cId="0" sldId="267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2" creationId="{00000000-0000-0000-0000-000000000000}"/>
          </ac:spMkLst>
        </pc:spChg>
        <pc:grpChg chg="add del mod">
          <ac:chgData name="Chris McCown" userId="bab6b078b521aed1" providerId="LiveId" clId="{57F8B403-5FEB-4E15-9A9A-81B2CC765606}" dt="2023-07-17T23:32:46.236" v="1291" actId="478"/>
          <ac:grpSpMkLst>
            <pc:docMk/>
            <pc:sldMk cId="0" sldId="267"/>
            <ac:grpSpMk id="3" creationId="{F21893C9-5D63-79BF-7F76-98A549255161}"/>
          </ac:grpSpMkLst>
        </pc:grpChg>
        <pc:grpChg chg="del">
          <ac:chgData name="Chris McCown" userId="bab6b078b521aed1" providerId="LiveId" clId="{57F8B403-5FEB-4E15-9A9A-81B2CC765606}" dt="2023-07-17T23:31:38.609" v="1282" actId="478"/>
          <ac:grpSpMkLst>
            <pc:docMk/>
            <pc:sldMk cId="0" sldId="267"/>
            <ac:grpSpMk id="484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7T23:31:44.509" v="1284" actId="478"/>
          <ac:grpSpMkLst>
            <pc:docMk/>
            <pc:sldMk cId="0" sldId="267"/>
            <ac:grpSpMk id="488" creationId="{00000000-0000-0000-0000-000000000000}"/>
          </ac:grpSpMkLst>
        </pc:grpChg>
        <pc:picChg chg="del">
          <ac:chgData name="Chris McCown" userId="bab6b078b521aed1" providerId="LiveId" clId="{57F8B403-5FEB-4E15-9A9A-81B2CC765606}" dt="2023-07-17T23:31:32.448" v="1279" actId="478"/>
          <ac:picMkLst>
            <pc:docMk/>
            <pc:sldMk cId="0" sldId="267"/>
            <ac:picMk id="483" creationId="{00000000-0000-0000-0000-000000000000}"/>
          </ac:picMkLst>
        </pc:pic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68"/>
        </pc:sldMkLst>
      </pc:sldChg>
      <pc:sldChg chg="addSp delSp modSp mod ord modAnim">
        <pc:chgData name="Chris McCown" userId="bab6b078b521aed1" providerId="LiveId" clId="{57F8B403-5FEB-4E15-9A9A-81B2CC765606}" dt="2023-07-18T04:48:14.746" v="3678"/>
        <pc:sldMkLst>
          <pc:docMk/>
          <pc:sldMk cId="0" sldId="269"/>
        </pc:sldMkLst>
        <pc:spChg chg="mod">
          <ac:chgData name="Chris McCown" userId="bab6b078b521aed1" providerId="LiveId" clId="{57F8B403-5FEB-4E15-9A9A-81B2CC765606}" dt="2023-07-18T04:48:09.051" v="3677" actId="1076"/>
          <ac:spMkLst>
            <pc:docMk/>
            <pc:sldMk cId="0" sldId="269"/>
            <ac:spMk id="512" creationId="{00000000-0000-0000-0000-000000000000}"/>
          </ac:spMkLst>
        </pc:spChg>
        <pc:spChg chg="mod">
          <ac:chgData name="Chris McCown" userId="bab6b078b521aed1" providerId="LiveId" clId="{57F8B403-5FEB-4E15-9A9A-81B2CC765606}" dt="2023-07-16T05:20:25.383" v="821" actId="207"/>
          <ac:spMkLst>
            <pc:docMk/>
            <pc:sldMk cId="0" sldId="269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17:07.174" v="1063" actId="20577"/>
          <ac:spMkLst>
            <pc:docMk/>
            <pc:sldMk cId="0" sldId="269"/>
            <ac:spMk id="514" creationId="{00000000-0000-0000-0000-000000000000}"/>
          </ac:spMkLst>
        </pc:spChg>
        <pc:grpChg chg="del">
          <ac:chgData name="Chris McCown" userId="bab6b078b521aed1" providerId="LiveId" clId="{57F8B403-5FEB-4E15-9A9A-81B2CC765606}" dt="2023-07-16T05:17:42.909" v="816" actId="478"/>
          <ac:grpSpMkLst>
            <pc:docMk/>
            <pc:sldMk cId="0" sldId="269"/>
            <ac:grpSpMk id="516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6T05:16:24.680" v="802" actId="22"/>
          <ac:picMkLst>
            <pc:docMk/>
            <pc:sldMk cId="0" sldId="269"/>
            <ac:picMk id="3" creationId="{8B56B1F8-6590-24E0-0C08-048CD199F043}"/>
          </ac:picMkLst>
        </pc:picChg>
        <pc:picChg chg="add del mod">
          <ac:chgData name="Chris McCown" userId="bab6b078b521aed1" providerId="LiveId" clId="{57F8B403-5FEB-4E15-9A9A-81B2CC765606}" dt="2023-07-17T22:19:13.627" v="1065" actId="478"/>
          <ac:picMkLst>
            <pc:docMk/>
            <pc:sldMk cId="0" sldId="269"/>
            <ac:picMk id="5" creationId="{A94AC04F-C54F-5730-2BED-407FBF68567C}"/>
          </ac:picMkLst>
        </pc:picChg>
        <pc:picChg chg="add del mod">
          <ac:chgData name="Chris McCown" userId="bab6b078b521aed1" providerId="LiveId" clId="{57F8B403-5FEB-4E15-9A9A-81B2CC765606}" dt="2023-07-17T22:25:50.458" v="1269" actId="478"/>
          <ac:picMkLst>
            <pc:docMk/>
            <pc:sldMk cId="0" sldId="269"/>
            <ac:picMk id="7" creationId="{5674C8F5-7EF5-8CB3-58AC-2E1F12B5D9B1}"/>
          </ac:picMkLst>
        </pc:picChg>
        <pc:picChg chg="add mod">
          <ac:chgData name="Chris McCown" userId="bab6b078b521aed1" providerId="LiveId" clId="{57F8B403-5FEB-4E15-9A9A-81B2CC765606}" dt="2023-07-17T22:27:00.570" v="1276" actId="1440"/>
          <ac:picMkLst>
            <pc:docMk/>
            <pc:sldMk cId="0" sldId="269"/>
            <ac:picMk id="9" creationId="{3C588B18-FA68-0B47-BEF0-4F26A8003AED}"/>
          </ac:picMkLst>
        </pc:picChg>
        <pc:picChg chg="add del mod">
          <ac:chgData name="Chris McCown" userId="bab6b078b521aed1" providerId="LiveId" clId="{57F8B403-5FEB-4E15-9A9A-81B2CC765606}" dt="2023-07-16T05:17:35.169" v="813" actId="478"/>
          <ac:picMkLst>
            <pc:docMk/>
            <pc:sldMk cId="0" sldId="269"/>
            <ac:picMk id="515" creationId="{00000000-0000-0000-0000-000000000000}"/>
          </ac:picMkLst>
        </pc:picChg>
      </pc:sldChg>
      <pc:sldChg chg="addSp delSp modSp mod ord modAnim">
        <pc:chgData name="Chris McCown" userId="bab6b078b521aed1" providerId="LiveId" clId="{57F8B403-5FEB-4E15-9A9A-81B2CC765606}" dt="2023-07-18T04:50:41.302" v="3704"/>
        <pc:sldMkLst>
          <pc:docMk/>
          <pc:sldMk cId="0" sldId="270"/>
        </pc:sldMkLst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3" creationId="{857388D2-2B80-4A4C-D230-C8D4ED3F270A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5" creationId="{24104C83-82BD-7977-ACAE-1462AE9C079D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7" creationId="{0FFA1344-9CD7-0A15-0C9F-28F9D1B40351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9" creationId="{1A12F34B-33A7-9E3A-774F-030457AE5068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11" creationId="{9FCC0DC3-FCFD-971F-B08D-FF0329A93B0C}"/>
          </ac:spMkLst>
        </pc:spChg>
        <pc:spChg chg="add mod">
          <ac:chgData name="Chris McCown" userId="bab6b078b521aed1" providerId="LiveId" clId="{57F8B403-5FEB-4E15-9A9A-81B2CC765606}" dt="2023-07-18T04:02:51.775" v="2592" actId="2711"/>
          <ac:spMkLst>
            <pc:docMk/>
            <pc:sldMk cId="0" sldId="270"/>
            <ac:spMk id="12" creationId="{D7E43FC5-24D7-9F84-178D-AE6BE6B04F80}"/>
          </ac:spMkLst>
        </pc:spChg>
        <pc:spChg chg="add mod">
          <ac:chgData name="Chris McCown" userId="bab6b078b521aed1" providerId="LiveId" clId="{57F8B403-5FEB-4E15-9A9A-81B2CC765606}" dt="2023-07-18T04:03:17.578" v="2595" actId="2711"/>
          <ac:spMkLst>
            <pc:docMk/>
            <pc:sldMk cId="0" sldId="270"/>
            <ac:spMk id="13" creationId="{E7BE5DD6-7573-BF94-9CDA-47D81F5A2857}"/>
          </ac:spMkLst>
        </pc:spChg>
        <pc:spChg chg="add mod">
          <ac:chgData name="Chris McCown" userId="bab6b078b521aed1" providerId="LiveId" clId="{57F8B403-5FEB-4E15-9A9A-81B2CC765606}" dt="2023-07-18T04:02:56.341" v="2593" actId="2711"/>
          <ac:spMkLst>
            <pc:docMk/>
            <pc:sldMk cId="0" sldId="270"/>
            <ac:spMk id="14" creationId="{9E5DCFA0-FF93-9F8E-9783-83F91BD170F6}"/>
          </ac:spMkLst>
        </pc:spChg>
        <pc:spChg chg="add mod">
          <ac:chgData name="Chris McCown" userId="bab6b078b521aed1" providerId="LiveId" clId="{57F8B403-5FEB-4E15-9A9A-81B2CC765606}" dt="2023-07-18T04:03:22.602" v="2596" actId="2711"/>
          <ac:spMkLst>
            <pc:docMk/>
            <pc:sldMk cId="0" sldId="270"/>
            <ac:spMk id="15" creationId="{EE8D22C8-76ED-7FFB-035C-ED36C58E8E09}"/>
          </ac:spMkLst>
        </pc:spChg>
        <pc:spChg chg="add mod">
          <ac:chgData name="Chris McCown" userId="bab6b078b521aed1" providerId="LiveId" clId="{57F8B403-5FEB-4E15-9A9A-81B2CC765606}" dt="2023-07-18T04:03:00.382" v="2594" actId="2711"/>
          <ac:spMkLst>
            <pc:docMk/>
            <pc:sldMk cId="0" sldId="270"/>
            <ac:spMk id="16" creationId="{04DC0C72-2E91-A480-6446-1A1180FAADFE}"/>
          </ac:spMkLst>
        </pc:spChg>
        <pc:spChg chg="add mod">
          <ac:chgData name="Chris McCown" userId="bab6b078b521aed1" providerId="LiveId" clId="{57F8B403-5FEB-4E15-9A9A-81B2CC765606}" dt="2023-07-18T04:03:26.593" v="2597" actId="2711"/>
          <ac:spMkLst>
            <pc:docMk/>
            <pc:sldMk cId="0" sldId="270"/>
            <ac:spMk id="17" creationId="{57AD123B-728F-EFE6-C593-BEC731DB223B}"/>
          </ac:spMkLst>
        </pc:spChg>
        <pc:spChg chg="mod">
          <ac:chgData name="Chris McCown" userId="bab6b078b521aed1" providerId="LiveId" clId="{57F8B403-5FEB-4E15-9A9A-81B2CC765606}" dt="2023-07-18T04:05:18.389" v="2652" actId="20577"/>
          <ac:spMkLst>
            <pc:docMk/>
            <pc:sldMk cId="0" sldId="270"/>
            <ac:spMk id="528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29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0" creationId="{00000000-0000-0000-0000-000000000000}"/>
          </ac:spMkLst>
        </pc:spChg>
        <pc:spChg chg="del mod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3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4" creationId="{00000000-0000-0000-0000-000000000000}"/>
          </ac:spMkLst>
        </pc:spChg>
      </pc:sldChg>
      <pc:sldChg chg="addSp delSp modSp mod ord modAnim">
        <pc:chgData name="Chris McCown" userId="bab6b078b521aed1" providerId="LiveId" clId="{57F8B403-5FEB-4E15-9A9A-81B2CC765606}" dt="2023-07-18T04:48:01.644" v="3675" actId="313"/>
        <pc:sldMkLst>
          <pc:docMk/>
          <pc:sldMk cId="0" sldId="271"/>
        </pc:sldMkLst>
        <pc:spChg chg="add del mod">
          <ac:chgData name="Chris McCown" userId="bab6b078b521aed1" providerId="LiveId" clId="{57F8B403-5FEB-4E15-9A9A-81B2CC765606}" dt="2023-07-16T05:08:01.239" v="475" actId="20577"/>
          <ac:spMkLst>
            <pc:docMk/>
            <pc:sldMk cId="0" sldId="271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5" creationId="{681E4A33-76E7-AF26-A62E-8BD9DB0F182D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7" creationId="{C0A352D5-3CB3-5DE8-18C5-03C88FCFBBB2}"/>
          </ac:spMkLst>
        </pc:spChg>
        <pc:spChg chg="add del mod">
          <ac:chgData name="Chris McCown" userId="bab6b078b521aed1" providerId="LiveId" clId="{57F8B403-5FEB-4E15-9A9A-81B2CC765606}" dt="2023-07-18T04:48:01.644" v="3675" actId="313"/>
          <ac:spMkLst>
            <pc:docMk/>
            <pc:sldMk cId="0" sldId="271"/>
            <ac:spMk id="9" creationId="{16A78EB3-7F55-3634-91E8-FF7A61B457F4}"/>
          </ac:spMkLst>
        </pc:spChg>
        <pc:spChg chg="add del mod">
          <ac:chgData name="Chris McCown" userId="bab6b078b521aed1" providerId="LiveId" clId="{57F8B403-5FEB-4E15-9A9A-81B2CC765606}" dt="2023-07-16T05:09:16.983" v="652" actId="20577"/>
          <ac:spMkLst>
            <pc:docMk/>
            <pc:sldMk cId="0" sldId="271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3" creationId="{E483A775-48C6-F658-7E9D-9D686FBB254E}"/>
          </ac:spMkLst>
        </pc:spChg>
        <pc:spChg chg="add del mod">
          <ac:chgData name="Chris McCown" userId="bab6b078b521aed1" providerId="LiveId" clId="{57F8B403-5FEB-4E15-9A9A-81B2CC765606}" dt="2023-07-16T05:08:18.242" v="501" actId="20577"/>
          <ac:spMkLst>
            <pc:docMk/>
            <pc:sldMk cId="0" sldId="271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7" creationId="{6F38D6AD-7954-0F64-76DC-76889C9C32C7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9" creationId="{B6264513-A574-7DA4-20FA-ADC84E4AF984}"/>
          </ac:spMkLst>
        </pc:spChg>
        <pc:spChg chg="add del mod">
          <ac:chgData name="Chris McCown" userId="bab6b078b521aed1" providerId="LiveId" clId="{57F8B403-5FEB-4E15-9A9A-81B2CC765606}" dt="2023-07-16T05:12:09.148" v="796" actId="20577"/>
          <ac:spMkLst>
            <pc:docMk/>
            <pc:sldMk cId="0" sldId="271"/>
            <ac:spMk id="21" creationId="{7AC89FD6-F040-0DA0-6A72-7E376AFA24B6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23" creationId="{631A9B28-5F70-4040-9380-D56602407A1E}"/>
          </ac:spMkLst>
        </pc:spChg>
        <pc:spChg chg="add del mod">
          <ac:chgData name="Chris McCown" userId="bab6b078b521aed1" providerId="LiveId" clId="{57F8B403-5FEB-4E15-9A9A-81B2CC765606}" dt="2023-07-16T05:09:03.634" v="628" actId="20577"/>
          <ac:spMkLst>
            <pc:docMk/>
            <pc:sldMk cId="0" sldId="271"/>
            <ac:spMk id="25" creationId="{B1937927-4564-29F0-B6EE-55385EF00D03}"/>
          </ac:spMkLst>
        </pc:spChg>
        <pc:spChg chg="add del mod">
          <ac:chgData name="Chris McCown" userId="bab6b078b521aed1" providerId="LiveId" clId="{57F8B403-5FEB-4E15-9A9A-81B2CC765606}" dt="2023-07-16T05:07:57.059" v="466" actId="767"/>
          <ac:spMkLst>
            <pc:docMk/>
            <pc:sldMk cId="0" sldId="271"/>
            <ac:spMk id="26" creationId="{F6EA9B41-BBB2-235E-DBEC-1B5DDBF58851}"/>
          </ac:spMkLst>
        </pc:spChg>
        <pc:spChg chg="mod">
          <ac:chgData name="Chris McCown" userId="bab6b078b521aed1" providerId="LiveId" clId="{57F8B403-5FEB-4E15-9A9A-81B2CC765606}" dt="2023-07-16T05:05:48.451" v="329" actId="20577"/>
          <ac:spMkLst>
            <pc:docMk/>
            <pc:sldMk cId="0" sldId="271"/>
            <ac:spMk id="53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1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2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3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6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8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2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3"/>
        </pc:sldMkLst>
      </pc:sldChg>
      <pc:sldChg chg="addSp delSp modSp add del mod ord modAnim">
        <pc:chgData name="Chris McCown" userId="bab6b078b521aed1" providerId="LiveId" clId="{57F8B403-5FEB-4E15-9A9A-81B2CC765606}" dt="2023-07-18T04:52:19.612" v="3718"/>
        <pc:sldMkLst>
          <pc:docMk/>
          <pc:sldMk cId="0" sldId="274"/>
        </pc:sldMkLst>
        <pc:spChg chg="add del mod">
          <ac:chgData name="Chris McCown" userId="bab6b078b521aed1" providerId="LiveId" clId="{57F8B403-5FEB-4E15-9A9A-81B2CC765606}" dt="2023-07-16T05:04:14.912" v="284" actId="478"/>
          <ac:spMkLst>
            <pc:docMk/>
            <pc:sldMk cId="0" sldId="274"/>
            <ac:spMk id="3" creationId="{3F718CDD-9A55-73D6-7F3C-AC77D1019E21}"/>
          </ac:spMkLst>
        </pc:spChg>
        <pc:spChg chg="mod">
          <ac:chgData name="Chris McCown" userId="bab6b078b521aed1" providerId="LiveId" clId="{57F8B403-5FEB-4E15-9A9A-81B2CC765606}" dt="2023-07-18T04:16:19.544" v="3042" actId="255"/>
          <ac:spMkLst>
            <pc:docMk/>
            <pc:sldMk cId="0" sldId="274"/>
            <ac:spMk id="791" creationId="{00000000-0000-0000-0000-000000000000}"/>
          </ac:spMkLst>
        </pc:spChg>
        <pc:spChg chg="add del mod">
          <ac:chgData name="Chris McCown" userId="bab6b078b521aed1" providerId="LiveId" clId="{57F8B403-5FEB-4E15-9A9A-81B2CC765606}" dt="2023-07-18T04:16:42.024" v="3066" actId="1076"/>
          <ac:spMkLst>
            <pc:docMk/>
            <pc:sldMk cId="0" sldId="274"/>
            <ac:spMk id="792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8:25.636" v="3503" actId="20577"/>
          <ac:spMkLst>
            <pc:docMk/>
            <pc:sldMk cId="0" sldId="274"/>
            <ac:spMk id="793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8:12.970" v="3161" actId="2710"/>
          <ac:spMkLst>
            <pc:docMk/>
            <pc:sldMk cId="0" sldId="274"/>
            <ac:spMk id="794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4:36.862" v="3318" actId="20577"/>
          <ac:spMkLst>
            <pc:docMk/>
            <pc:sldMk cId="0" sldId="274"/>
            <ac:spMk id="795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9:20.997" v="3255" actId="1076"/>
          <ac:spMkLst>
            <pc:docMk/>
            <pc:sldMk cId="0" sldId="274"/>
            <ac:spMk id="796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54.896" v="3480" actId="20577"/>
          <ac:spMkLst>
            <pc:docMk/>
            <pc:sldMk cId="0" sldId="274"/>
            <ac:spMk id="79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5:14.243" v="3333" actId="20577"/>
          <ac:spMkLst>
            <pc:docMk/>
            <pc:sldMk cId="0" sldId="274"/>
            <ac:spMk id="79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6:14.797" v="3430" actId="20577"/>
          <ac:spMkLst>
            <pc:docMk/>
            <pc:sldMk cId="0" sldId="274"/>
            <ac:spMk id="799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7:10.707" v="3143" actId="20577"/>
          <ac:spMkLst>
            <pc:docMk/>
            <pc:sldMk cId="0" sldId="274"/>
            <ac:spMk id="80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04.123" v="3465" actId="20577"/>
          <ac:spMkLst>
            <pc:docMk/>
            <pc:sldMk cId="0" sldId="274"/>
            <ac:spMk id="80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5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6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7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8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9"/>
        </pc:sldMkLst>
      </pc:sldChg>
      <pc:sldChg chg="new del">
        <pc:chgData name="Chris McCown" userId="bab6b078b521aed1" providerId="LiveId" clId="{57F8B403-5FEB-4E15-9A9A-81B2CC765606}" dt="2023-07-16T04:58:04.827" v="196" actId="47"/>
        <pc:sldMkLst>
          <pc:docMk/>
          <pc:sldMk cId="89029982" sldId="281"/>
        </pc:sldMkLst>
      </pc:sldChg>
      <pc:sldChg chg="addSp delSp modSp add mod modAnim">
        <pc:chgData name="Chris McCown" userId="bab6b078b521aed1" providerId="LiveId" clId="{57F8B403-5FEB-4E15-9A9A-81B2CC765606}" dt="2023-07-18T04:48:21.980" v="3679"/>
        <pc:sldMkLst>
          <pc:docMk/>
          <pc:sldMk cId="2629673941" sldId="281"/>
        </pc:sldMkLst>
        <pc:spChg chg="mod">
          <ac:chgData name="Chris McCown" userId="bab6b078b521aed1" providerId="LiveId" clId="{57F8B403-5FEB-4E15-9A9A-81B2CC765606}" dt="2023-07-17T22:19:38.537" v="1069" actId="20577"/>
          <ac:spMkLst>
            <pc:docMk/>
            <pc:sldMk cId="2629673941" sldId="281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21:30.996" v="1264" actId="20577"/>
          <ac:spMkLst>
            <pc:docMk/>
            <pc:sldMk cId="2629673941" sldId="281"/>
            <ac:spMk id="514" creationId="{00000000-0000-0000-0000-000000000000}"/>
          </ac:spMkLst>
        </pc:spChg>
        <pc:picChg chg="add del mod">
          <ac:chgData name="Chris McCown" userId="bab6b078b521aed1" providerId="LiveId" clId="{57F8B403-5FEB-4E15-9A9A-81B2CC765606}" dt="2023-07-17T22:26:27.905" v="1270" actId="478"/>
          <ac:picMkLst>
            <pc:docMk/>
            <pc:sldMk cId="2629673941" sldId="281"/>
            <ac:picMk id="3" creationId="{9F8B4FF1-AB4F-C5EA-4DED-326A3DD3A6C8}"/>
          </ac:picMkLst>
        </pc:picChg>
        <pc:picChg chg="add mod">
          <ac:chgData name="Chris McCown" userId="bab6b078b521aed1" providerId="LiveId" clId="{57F8B403-5FEB-4E15-9A9A-81B2CC765606}" dt="2023-07-17T22:26:32.547" v="1273" actId="1440"/>
          <ac:picMkLst>
            <pc:docMk/>
            <pc:sldMk cId="2629673941" sldId="281"/>
            <ac:picMk id="5" creationId="{9CB7002F-6AF5-CE4D-C8E8-E110654A6BEB}"/>
          </ac:picMkLst>
        </pc:picChg>
        <pc:picChg chg="del">
          <ac:chgData name="Chris McCown" userId="bab6b078b521aed1" providerId="LiveId" clId="{57F8B403-5FEB-4E15-9A9A-81B2CC765606}" dt="2023-07-17T22:25:37.306" v="1265" actId="478"/>
          <ac:picMkLst>
            <pc:docMk/>
            <pc:sldMk cId="2629673941" sldId="281"/>
            <ac:picMk id="7" creationId="{5674C8F5-7EF5-8CB3-58AC-2E1F12B5D9B1}"/>
          </ac:picMkLst>
        </pc:picChg>
      </pc:sldChg>
      <pc:sldChg chg="addSp delSp modSp add mod modAnim">
        <pc:chgData name="Chris McCown" userId="bab6b078b521aed1" providerId="LiveId" clId="{57F8B403-5FEB-4E15-9A9A-81B2CC765606}" dt="2023-07-18T04:48:48.421" v="3681"/>
        <pc:sldMkLst>
          <pc:docMk/>
          <pc:sldMk cId="1225347082" sldId="282"/>
        </pc:sldMkLst>
        <pc:spChg chg="add del mod ord">
          <ac:chgData name="Chris McCown" userId="bab6b078b521aed1" providerId="LiveId" clId="{57F8B403-5FEB-4E15-9A9A-81B2CC765606}" dt="2023-07-18T03:29:42.318" v="1730" actId="478"/>
          <ac:spMkLst>
            <pc:docMk/>
            <pc:sldMk cId="1225347082" sldId="282"/>
            <ac:spMk id="8" creationId="{3D2D412C-A9A4-690F-8DF7-DB9AF8CE838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0" creationId="{BE9BE0ED-0F4D-2619-79B5-B1FFD6332AD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1" creationId="{5C14F198-5C8B-3B58-C3CE-7E9552242DBD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2" creationId="{1D32EA17-3BD6-4275-040B-D57323783C0C}"/>
          </ac:spMkLst>
        </pc:spChg>
        <pc:spChg chg="del">
          <ac:chgData name="Chris McCown" userId="bab6b078b521aed1" providerId="LiveId" clId="{57F8B403-5FEB-4E15-9A9A-81B2CC765606}" dt="2023-07-18T03:26:36.976" v="1704" actId="478"/>
          <ac:spMkLst>
            <pc:docMk/>
            <pc:sldMk cId="1225347082" sldId="282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2" creationId="{00000000-0000-0000-0000-000000000000}"/>
          </ac:spMkLst>
        </pc:spChg>
        <pc:grpChg chg="add mod">
          <ac:chgData name="Chris McCown" userId="bab6b078b521aed1" providerId="LiveId" clId="{57F8B403-5FEB-4E15-9A9A-81B2CC765606}" dt="2023-07-18T03:29:58.113" v="1735" actId="1076"/>
          <ac:grpSpMkLst>
            <pc:docMk/>
            <pc:sldMk cId="1225347082" sldId="282"/>
            <ac:grpSpMk id="9" creationId="{EB074B5F-2CEB-AA56-E766-F75F78C50EF5}"/>
          </ac:grpSpMkLst>
        </pc:grpChg>
        <pc:grpChg chg="del">
          <ac:chgData name="Chris McCown" userId="bab6b078b521aed1" providerId="LiveId" clId="{57F8B403-5FEB-4E15-9A9A-81B2CC765606}" dt="2023-07-18T03:26:34.990" v="1703" actId="478"/>
          <ac:grpSpMkLst>
            <pc:docMk/>
            <pc:sldMk cId="1225347082" sldId="282"/>
            <ac:grpSpMk id="484" creationId="{00000000-0000-0000-0000-000000000000}"/>
          </ac:grpSpMkLst>
        </pc:grpChg>
        <pc:grpChg chg="mod ord">
          <ac:chgData name="Chris McCown" userId="bab6b078b521aed1" providerId="LiveId" clId="{57F8B403-5FEB-4E15-9A9A-81B2CC765606}" dt="2023-07-18T03:29:52.468" v="1733" actId="1076"/>
          <ac:grpSpMkLst>
            <pc:docMk/>
            <pc:sldMk cId="1225347082" sldId="282"/>
            <ac:grpSpMk id="488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8T03:26:57.045" v="1707" actId="931"/>
          <ac:picMkLst>
            <pc:docMk/>
            <pc:sldMk cId="1225347082" sldId="282"/>
            <ac:picMk id="3" creationId="{8C86DB13-5D76-CBCC-A053-F8BAB4148C3C}"/>
          </ac:picMkLst>
        </pc:picChg>
        <pc:picChg chg="add mod">
          <ac:chgData name="Chris McCown" userId="bab6b078b521aed1" providerId="LiveId" clId="{57F8B403-5FEB-4E15-9A9A-81B2CC765606}" dt="2023-07-18T03:29:44.790" v="1731" actId="1076"/>
          <ac:picMkLst>
            <pc:docMk/>
            <pc:sldMk cId="1225347082" sldId="282"/>
            <ac:picMk id="5" creationId="{92686D55-9401-5300-BE42-7AC5976288E2}"/>
          </ac:picMkLst>
        </pc:picChg>
        <pc:picChg chg="add mod">
          <ac:chgData name="Chris McCown" userId="bab6b078b521aed1" providerId="LiveId" clId="{57F8B403-5FEB-4E15-9A9A-81B2CC765606}" dt="2023-07-18T03:29:47.358" v="1732" actId="1076"/>
          <ac:picMkLst>
            <pc:docMk/>
            <pc:sldMk cId="1225347082" sldId="282"/>
            <ac:picMk id="7" creationId="{0828BF85-593E-17F3-8348-A4E962C7DFF5}"/>
          </ac:picMkLst>
        </pc:picChg>
        <pc:picChg chg="del">
          <ac:chgData name="Chris McCown" userId="bab6b078b521aed1" providerId="LiveId" clId="{57F8B403-5FEB-4E15-9A9A-81B2CC765606}" dt="2023-07-18T03:26:30.756" v="1702" actId="478"/>
          <ac:picMkLst>
            <pc:docMk/>
            <pc:sldMk cId="1225347082" sldId="282"/>
            <ac:picMk id="483" creationId="{00000000-0000-0000-0000-000000000000}"/>
          </ac:picMkLst>
        </pc:picChg>
      </pc:sldChg>
      <pc:sldChg chg="addSp delSp modSp add mod ord">
        <pc:chgData name="Chris McCown" userId="bab6b078b521aed1" providerId="LiveId" clId="{57F8B403-5FEB-4E15-9A9A-81B2CC765606}" dt="2023-07-18T04:00:43.312" v="2547" actId="20577"/>
        <pc:sldMkLst>
          <pc:docMk/>
          <pc:sldMk cId="2883906984" sldId="283"/>
        </pc:sldMkLst>
        <pc:spChg chg="mod">
          <ac:chgData name="Chris McCown" userId="bab6b078b521aed1" providerId="LiveId" clId="{57F8B403-5FEB-4E15-9A9A-81B2CC765606}" dt="2023-07-18T04:00:17.172" v="2534" actId="20577"/>
          <ac:spMkLst>
            <pc:docMk/>
            <pc:sldMk cId="2883906984" sldId="283"/>
            <ac:spMk id="2" creationId="{1120F52F-AAF6-62C2-A7FA-5F01EBEA9B2E}"/>
          </ac:spMkLst>
        </pc:spChg>
        <pc:spChg chg="add del mod">
          <ac:chgData name="Chris McCown" userId="bab6b078b521aed1" providerId="LiveId" clId="{57F8B403-5FEB-4E15-9A9A-81B2CC765606}" dt="2023-07-18T03:53:06.546" v="2356" actId="478"/>
          <ac:spMkLst>
            <pc:docMk/>
            <pc:sldMk cId="2883906984" sldId="283"/>
            <ac:spMk id="3" creationId="{3BFBE528-1F94-1FCD-73B0-0E7DEFCC7859}"/>
          </ac:spMkLst>
        </pc:spChg>
        <pc:spChg chg="add del mod">
          <ac:chgData name="Chris McCown" userId="bab6b078b521aed1" providerId="LiveId" clId="{57F8B403-5FEB-4E15-9A9A-81B2CC765606}" dt="2023-07-18T03:53:08.783" v="2358" actId="478"/>
          <ac:spMkLst>
            <pc:docMk/>
            <pc:sldMk cId="2883906984" sldId="283"/>
            <ac:spMk id="4" creationId="{4189A4CD-B76F-F9CA-F1AE-B469BAFAA5C4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5" creationId="{CC339219-32FE-ABCB-3C34-C6A273DFB913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6" creationId="{869D4998-A172-1ABB-281E-A3E7ABD0D62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7" creationId="{7F34435C-F14A-FE9E-4B12-669FE0D8131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8" creationId="{71A4B0AD-1AC0-9035-A731-E3BD38275AEB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9" creationId="{6246169E-2DD2-1AD9-295A-2DA3445C6159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0" creationId="{41219A38-B02A-79D5-736E-EFB805738ACB}"/>
          </ac:spMkLst>
        </pc:spChg>
        <pc:spChg chg="add del mod">
          <ac:chgData name="Chris McCown" userId="bab6b078b521aed1" providerId="LiveId" clId="{57F8B403-5FEB-4E15-9A9A-81B2CC765606}" dt="2023-07-18T03:53:05.918" v="2355" actId="478"/>
          <ac:spMkLst>
            <pc:docMk/>
            <pc:sldMk cId="2883906984" sldId="283"/>
            <ac:spMk id="11" creationId="{DCEDDC93-5EE3-CB80-FAF3-C6E065D3D66C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6" creationId="{92C2ABF1-50EB-8B92-97E6-7F0B3D0584D6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7" creationId="{6F970725-A453-8A41-20E2-965EF6C72DFF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8" creationId="{C0E4E7A0-A932-7865-D3E5-EECDB9B496FA}"/>
          </ac:spMkLst>
        </pc:spChg>
        <pc:spChg chg="add mod">
          <ac:chgData name="Chris McCown" userId="bab6b078b521aed1" providerId="LiveId" clId="{57F8B403-5FEB-4E15-9A9A-81B2CC765606}" dt="2023-07-18T04:00:43.312" v="2547" actId="20577"/>
          <ac:spMkLst>
            <pc:docMk/>
            <pc:sldMk cId="2883906984" sldId="283"/>
            <ac:spMk id="19" creationId="{09AD5E5C-B8A0-D333-A8F3-F1FA6C6BA528}"/>
          </ac:spMkLst>
        </pc:spChg>
        <pc:spChg chg="add mod">
          <ac:chgData name="Chris McCown" userId="bab6b078b521aed1" providerId="LiveId" clId="{57F8B403-5FEB-4E15-9A9A-81B2CC765606}" dt="2023-07-18T03:55:14.536" v="2457" actId="20577"/>
          <ac:spMkLst>
            <pc:docMk/>
            <pc:sldMk cId="2883906984" sldId="283"/>
            <ac:spMk id="20" creationId="{5B5EB535-5198-8764-904B-673B880FC059}"/>
          </ac:spMkLst>
        </pc:spChg>
        <pc:spChg chg="add mod">
          <ac:chgData name="Chris McCown" userId="bab6b078b521aed1" providerId="LiveId" clId="{57F8B403-5FEB-4E15-9A9A-81B2CC765606}" dt="2023-07-18T03:55:22.402" v="2473" actId="20577"/>
          <ac:spMkLst>
            <pc:docMk/>
            <pc:sldMk cId="2883906984" sldId="283"/>
            <ac:spMk id="21" creationId="{8D4B9A1C-FA6A-1D3C-B484-F053BE52B727}"/>
          </ac:spMkLst>
        </pc:spChg>
        <pc:spChg chg="add mod">
          <ac:chgData name="Chris McCown" userId="bab6b078b521aed1" providerId="LiveId" clId="{57F8B403-5FEB-4E15-9A9A-81B2CC765606}" dt="2023-07-18T03:55:19.087" v="2466" actId="20577"/>
          <ac:spMkLst>
            <pc:docMk/>
            <pc:sldMk cId="2883906984" sldId="283"/>
            <ac:spMk id="22" creationId="{A0E36233-5F94-AF2A-3702-9493B2B68B2D}"/>
          </ac:spMkLst>
        </pc:spChg>
        <pc:spChg chg="add mod">
          <ac:chgData name="Chris McCown" userId="bab6b078b521aed1" providerId="LiveId" clId="{57F8B403-5FEB-4E15-9A9A-81B2CC765606}" dt="2023-07-18T03:59:45.316" v="2508" actId="1076"/>
          <ac:spMkLst>
            <pc:docMk/>
            <pc:sldMk cId="2883906984" sldId="283"/>
            <ac:spMk id="35" creationId="{9054B4A2-0FAD-C9C9-BC95-D85BC02511F4}"/>
          </ac:spMkLst>
        </pc:spChg>
        <pc:spChg chg="add mod">
          <ac:chgData name="Chris McCown" userId="bab6b078b521aed1" providerId="LiveId" clId="{57F8B403-5FEB-4E15-9A9A-81B2CC765606}" dt="2023-07-18T03:59:50.221" v="2512" actId="20577"/>
          <ac:spMkLst>
            <pc:docMk/>
            <pc:sldMk cId="2883906984" sldId="283"/>
            <ac:spMk id="36" creationId="{7913FE82-C5F9-A5EF-C0DF-BA1D69435C26}"/>
          </ac:spMkLst>
        </pc:spChg>
        <pc:spChg chg="add mod">
          <ac:chgData name="Chris McCown" userId="bab6b078b521aed1" providerId="LiveId" clId="{57F8B403-5FEB-4E15-9A9A-81B2CC765606}" dt="2023-07-18T03:59:53.613" v="2514" actId="20577"/>
          <ac:spMkLst>
            <pc:docMk/>
            <pc:sldMk cId="2883906984" sldId="283"/>
            <ac:spMk id="37" creationId="{3E759F21-C883-3501-50D2-FAD36B06A81A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8" creationId="{0134BB8F-E105-A28E-B9AD-7561C4655255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9" creationId="{B5941F46-CF31-E952-15BF-44E8DBCABF8F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40" creationId="{CC0AD4F0-F013-27DF-8994-0D39838F8505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1" creationId="{72039CC1-958F-113E-02E8-421A781E0958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2" creationId="{2328DC3B-EC46-5DC1-FB19-4A961102C909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3" creationId="{E53F735B-79E9-27F8-3726-36D42D3880DD}"/>
          </ac:spMkLst>
        </pc:spChg>
        <pc:cxnChg chg="add del mod">
          <ac:chgData name="Chris McCown" userId="bab6b078b521aed1" providerId="LiveId" clId="{57F8B403-5FEB-4E15-9A9A-81B2CC765606}" dt="2023-07-18T03:53:03.669" v="2354" actId="478"/>
          <ac:cxnSpMkLst>
            <pc:docMk/>
            <pc:sldMk cId="2883906984" sldId="283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3:55:40.209" v="2476" actId="13822"/>
          <ac:cxnSpMkLst>
            <pc:docMk/>
            <pc:sldMk cId="2883906984" sldId="283"/>
            <ac:cxnSpMk id="24" creationId="{DEBA5FE2-BC96-D118-7FC7-ED982EBAFFAB}"/>
          </ac:cxnSpMkLst>
        </pc:cxnChg>
        <pc:cxnChg chg="add mod">
          <ac:chgData name="Chris McCown" userId="bab6b078b521aed1" providerId="LiveId" clId="{57F8B403-5FEB-4E15-9A9A-81B2CC765606}" dt="2023-07-18T03:55:51.871" v="2478" actId="13822"/>
          <ac:cxnSpMkLst>
            <pc:docMk/>
            <pc:sldMk cId="2883906984" sldId="283"/>
            <ac:cxnSpMk id="26" creationId="{01E12ADE-6DFC-3E4A-6042-571B072CC438}"/>
          </ac:cxnSpMkLst>
        </pc:cxnChg>
        <pc:cxnChg chg="add mod">
          <ac:chgData name="Chris McCown" userId="bab6b078b521aed1" providerId="LiveId" clId="{57F8B403-5FEB-4E15-9A9A-81B2CC765606}" dt="2023-07-18T03:56:17.726" v="2480" actId="13822"/>
          <ac:cxnSpMkLst>
            <pc:docMk/>
            <pc:sldMk cId="2883906984" sldId="283"/>
            <ac:cxnSpMk id="28" creationId="{8B964AC7-4565-9C0E-43C3-6B4C381D6D2E}"/>
          </ac:cxnSpMkLst>
        </pc:cxnChg>
        <pc:cxnChg chg="add mod">
          <ac:chgData name="Chris McCown" userId="bab6b078b521aed1" providerId="LiveId" clId="{57F8B403-5FEB-4E15-9A9A-81B2CC765606}" dt="2023-07-18T03:56:30.653" v="2482" actId="13822"/>
          <ac:cxnSpMkLst>
            <pc:docMk/>
            <pc:sldMk cId="2883906984" sldId="283"/>
            <ac:cxnSpMk id="30" creationId="{E1BDA2BE-7B08-092F-E333-8539257B991F}"/>
          </ac:cxnSpMkLst>
        </pc:cxnChg>
        <pc:cxnChg chg="add mod">
          <ac:chgData name="Chris McCown" userId="bab6b078b521aed1" providerId="LiveId" clId="{57F8B403-5FEB-4E15-9A9A-81B2CC765606}" dt="2023-07-18T03:56:44.168" v="2484" actId="13822"/>
          <ac:cxnSpMkLst>
            <pc:docMk/>
            <pc:sldMk cId="2883906984" sldId="283"/>
            <ac:cxnSpMk id="32" creationId="{E41A12D1-D870-2449-5150-06C26F6E62D4}"/>
          </ac:cxnSpMkLst>
        </pc:cxnChg>
        <pc:cxnChg chg="add mod">
          <ac:chgData name="Chris McCown" userId="bab6b078b521aed1" providerId="LiveId" clId="{57F8B403-5FEB-4E15-9A9A-81B2CC765606}" dt="2023-07-18T03:56:54.422" v="2487" actId="13822"/>
          <ac:cxnSpMkLst>
            <pc:docMk/>
            <pc:sldMk cId="2883906984" sldId="283"/>
            <ac:cxnSpMk id="34" creationId="{C2ACEADF-6355-9581-D461-0C4E2324CFC8}"/>
          </ac:cxnSpMkLst>
        </pc:cxnChg>
      </pc:sldChg>
      <pc:sldChg chg="add del">
        <pc:chgData name="Chris McCown" userId="bab6b078b521aed1" providerId="LiveId" clId="{57F8B403-5FEB-4E15-9A9A-81B2CC765606}" dt="2023-07-18T04:43:22.397" v="3643" actId="47"/>
        <pc:sldMkLst>
          <pc:docMk/>
          <pc:sldMk cId="1042386648" sldId="284"/>
        </pc:sldMkLst>
      </pc:sldChg>
      <pc:sldChg chg="modSp add mod ord">
        <pc:chgData name="Chris McCown" userId="bab6b078b521aed1" providerId="LiveId" clId="{57F8B403-5FEB-4E15-9A9A-81B2CC765606}" dt="2023-07-18T03:32:34.838" v="1820" actId="20577"/>
        <pc:sldMkLst>
          <pc:docMk/>
          <pc:sldMk cId="3648880411" sldId="285"/>
        </pc:sldMkLst>
        <pc:spChg chg="mod">
          <ac:chgData name="Chris McCown" userId="bab6b078b521aed1" providerId="LiveId" clId="{57F8B403-5FEB-4E15-9A9A-81B2CC765606}" dt="2023-07-18T03:32:34.838" v="1820" actId="20577"/>
          <ac:spMkLst>
            <pc:docMk/>
            <pc:sldMk cId="3648880411" sldId="28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2:14.017" v="1777" actId="207"/>
          <ac:spMkLst>
            <pc:docMk/>
            <pc:sldMk cId="3648880411" sldId="285"/>
            <ac:spMk id="45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1:58.388" v="1743" actId="20577"/>
          <ac:spMkLst>
            <pc:docMk/>
            <pc:sldMk cId="3648880411" sldId="285"/>
            <ac:spMk id="459" creationId="{00000000-0000-0000-0000-000000000000}"/>
          </ac:spMkLst>
        </pc:spChg>
      </pc:sldChg>
      <pc:sldChg chg="add">
        <pc:chgData name="Chris McCown" userId="bab6b078b521aed1" providerId="LiveId" clId="{57F8B403-5FEB-4E15-9A9A-81B2CC765606}" dt="2023-07-18T03:52:59.044" v="2353"/>
        <pc:sldMkLst>
          <pc:docMk/>
          <pc:sldMk cId="1154211237" sldId="286"/>
        </pc:sldMkLst>
      </pc:sldChg>
      <pc:sldChg chg="add del">
        <pc:chgData name="Chris McCown" userId="bab6b078b521aed1" providerId="LiveId" clId="{57F8B403-5FEB-4E15-9A9A-81B2CC765606}" dt="2023-07-18T03:51:45.746" v="2352"/>
        <pc:sldMkLst>
          <pc:docMk/>
          <pc:sldMk cId="1532053299" sldId="286"/>
        </pc:sldMkLst>
      </pc:sldChg>
      <pc:sldChg chg="add del">
        <pc:chgData name="Chris McCown" userId="bab6b078b521aed1" providerId="LiveId" clId="{57F8B403-5FEB-4E15-9A9A-81B2CC765606}" dt="2023-07-18T03:51:39.800" v="2350"/>
        <pc:sldMkLst>
          <pc:docMk/>
          <pc:sldMk cId="3213718028" sldId="286"/>
        </pc:sldMkLst>
      </pc:sldChg>
      <pc:sldChg chg="modSp add mod ord">
        <pc:chgData name="Chris McCown" userId="bab6b078b521aed1" providerId="LiveId" clId="{57F8B403-5FEB-4E15-9A9A-81B2CC765606}" dt="2023-07-18T04:07:17.854" v="2686" actId="20577"/>
        <pc:sldMkLst>
          <pc:docMk/>
          <pc:sldMk cId="1160060846" sldId="287"/>
        </pc:sldMkLst>
        <pc:spChg chg="mod">
          <ac:chgData name="Chris McCown" userId="bab6b078b521aed1" providerId="LiveId" clId="{57F8B403-5FEB-4E15-9A9A-81B2CC765606}" dt="2023-07-18T04:07:17.854" v="2686" actId="20577"/>
          <ac:spMkLst>
            <pc:docMk/>
            <pc:sldMk cId="1160060846" sldId="287"/>
            <ac:spMk id="4" creationId="{56078EC3-383F-AC0F-B8BB-294F718647DA}"/>
          </ac:spMkLst>
        </pc:spChg>
        <pc:spChg chg="mod">
          <ac:chgData name="Chris McCown" userId="bab6b078b521aed1" providerId="LiveId" clId="{57F8B403-5FEB-4E15-9A9A-81B2CC765606}" dt="2023-07-18T04:01:49.640" v="2564" actId="20577"/>
          <ac:spMkLst>
            <pc:docMk/>
            <pc:sldMk cId="1160060846" sldId="287"/>
            <ac:spMk id="411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44.537" v="2559" actId="20577"/>
          <ac:spMkLst>
            <pc:docMk/>
            <pc:sldMk cId="1160060846" sldId="287"/>
            <ac:spMk id="412" creationId="{00000000-0000-0000-0000-000000000000}"/>
          </ac:spMkLst>
        </pc:spChg>
      </pc:sldChg>
      <pc:sldChg chg="addSp delSp modSp add mod ord modAnim">
        <pc:chgData name="Chris McCown" userId="bab6b078b521aed1" providerId="LiveId" clId="{57F8B403-5FEB-4E15-9A9A-81B2CC765606}" dt="2023-07-18T04:50:29.103" v="3701"/>
        <pc:sldMkLst>
          <pc:docMk/>
          <pc:sldMk cId="342688711" sldId="288"/>
        </pc:sldMkLst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4" creationId="{C70FD60A-C15F-1736-40FC-92371623A600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6" creationId="{818778E5-CF25-A225-0CC2-AC895980CE3B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8" creationId="{9CC38745-0835-6621-675B-3935F737169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9" creationId="{16A78EB3-7F55-3634-91E8-FF7A61B457F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2" creationId="{B9BF62B9-980F-6043-DF3F-307E53EA6A5E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4" creationId="{222BB762-F1CF-0AF3-C7AD-519EF7E25023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7" creationId="{F0DB79B7-DCB4-8604-46BA-546EAD3D8DB7}"/>
          </ac:spMkLst>
        </pc:spChg>
        <pc:spChg chg="add mod">
          <ac:chgData name="Chris McCown" userId="bab6b078b521aed1" providerId="LiveId" clId="{57F8B403-5FEB-4E15-9A9A-81B2CC765606}" dt="2023-07-18T04:13:28.594" v="3029" actId="20577"/>
          <ac:spMkLst>
            <pc:docMk/>
            <pc:sldMk cId="342688711" sldId="288"/>
            <ac:spMk id="18" creationId="{7F6EA7D8-CE31-B5D6-EEFD-A9B15CC3F422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1" creationId="{7AC89FD6-F040-0DA0-6A72-7E376AFA24B6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5" creationId="{B1937927-4564-29F0-B6EE-55385EF00D03}"/>
          </ac:spMkLst>
        </pc:spChg>
        <pc:spChg chg="mod">
          <ac:chgData name="Chris McCown" userId="bab6b078b521aed1" providerId="LiveId" clId="{57F8B403-5FEB-4E15-9A9A-81B2CC765606}" dt="2023-07-18T04:07:25.750" v="2693" actId="20577"/>
          <ac:spMkLst>
            <pc:docMk/>
            <pc:sldMk cId="342688711" sldId="288"/>
            <ac:spMk id="539" creationId="{00000000-0000-0000-0000-000000000000}"/>
          </ac:spMkLst>
        </pc:spChg>
      </pc:sldChg>
      <pc:sldChg chg="modSp add mod ord">
        <pc:chgData name="Chris McCown" userId="bab6b078b521aed1" providerId="LiveId" clId="{57F8B403-5FEB-4E15-9A9A-81B2CC765606}" dt="2023-07-18T04:40:27.628" v="3555" actId="20577"/>
        <pc:sldMkLst>
          <pc:docMk/>
          <pc:sldMk cId="2424926280" sldId="289"/>
        </pc:sldMkLst>
        <pc:spChg chg="mod">
          <ac:chgData name="Chris McCown" userId="bab6b078b521aed1" providerId="LiveId" clId="{57F8B403-5FEB-4E15-9A9A-81B2CC765606}" dt="2023-07-18T04:40:27.628" v="3555" actId="20577"/>
          <ac:spMkLst>
            <pc:docMk/>
            <pc:sldMk cId="2424926280" sldId="289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8T04:40:17.440" v="3534" actId="1076"/>
          <ac:spMkLst>
            <pc:docMk/>
            <pc:sldMk cId="2424926280" sldId="289"/>
            <ac:spMk id="11" creationId="{DCEDDC93-5EE3-CB80-FAF3-C6E065D3D66C}"/>
          </ac:spMkLst>
        </pc:spChg>
        <pc:cxnChg chg="mod">
          <ac:chgData name="Chris McCown" userId="bab6b078b521aed1" providerId="LiveId" clId="{57F8B403-5FEB-4E15-9A9A-81B2CC765606}" dt="2023-07-18T04:40:17.440" v="3534" actId="1076"/>
          <ac:cxnSpMkLst>
            <pc:docMk/>
            <pc:sldMk cId="2424926280" sldId="289"/>
            <ac:cxnSpMk id="13" creationId="{39A73A27-8C0F-6311-45FD-69D2D7C3C884}"/>
          </ac:cxnSpMkLst>
        </pc:cxnChg>
      </pc:sldChg>
      <pc:sldChg chg="addSp modSp add mod">
        <pc:chgData name="Chris McCown" userId="bab6b078b521aed1" providerId="LiveId" clId="{57F8B403-5FEB-4E15-9A9A-81B2CC765606}" dt="2023-07-18T04:43:01.181" v="3642" actId="20577"/>
        <pc:sldMkLst>
          <pc:docMk/>
          <pc:sldMk cId="58479103" sldId="290"/>
        </pc:sldMkLst>
        <pc:spChg chg="mod">
          <ac:chgData name="Chris McCown" userId="bab6b078b521aed1" providerId="LiveId" clId="{57F8B403-5FEB-4E15-9A9A-81B2CC765606}" dt="2023-07-18T04:43:01.181" v="3642" actId="20577"/>
          <ac:spMkLst>
            <pc:docMk/>
            <pc:sldMk cId="58479103" sldId="290"/>
            <ac:spMk id="2" creationId="{1120F52F-AAF6-62C2-A7FA-5F01EBEA9B2E}"/>
          </ac:spMkLst>
        </pc:spChg>
        <pc:spChg chg="add mod">
          <ac:chgData name="Chris McCown" userId="bab6b078b521aed1" providerId="LiveId" clId="{57F8B403-5FEB-4E15-9A9A-81B2CC765606}" dt="2023-07-18T04:40:59.267" v="3579" actId="1076"/>
          <ac:spMkLst>
            <pc:docMk/>
            <pc:sldMk cId="58479103" sldId="290"/>
            <ac:spMk id="8" creationId="{6F8419DF-DF5F-121D-6979-FCD44F6BD0AF}"/>
          </ac:spMkLst>
        </pc:spChg>
        <pc:spChg chg="mod">
          <ac:chgData name="Chris McCown" userId="bab6b078b521aed1" providerId="LiveId" clId="{57F8B403-5FEB-4E15-9A9A-81B2CC765606}" dt="2023-07-18T04:40:37.260" v="3557" actId="1076"/>
          <ac:spMkLst>
            <pc:docMk/>
            <pc:sldMk cId="58479103" sldId="290"/>
            <ac:spMk id="11" creationId="{DCEDDC93-5EE3-CB80-FAF3-C6E065D3D66C}"/>
          </ac:spMkLst>
        </pc:spChg>
        <pc:spChg chg="mod">
          <ac:chgData name="Chris McCown" userId="bab6b078b521aed1" providerId="LiveId" clId="{57F8B403-5FEB-4E15-9A9A-81B2CC765606}" dt="2023-07-18T04:41:37.205" v="3585" actId="688"/>
          <ac:spMkLst>
            <pc:docMk/>
            <pc:sldMk cId="58479103" sldId="290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4:42:05.966" v="3606" actId="20577"/>
          <ac:spMkLst>
            <pc:docMk/>
            <pc:sldMk cId="58479103" sldId="290"/>
            <ac:spMk id="18" creationId="{D38EEECA-BE3F-1DB5-5C57-2AC0BAF5D634}"/>
          </ac:spMkLst>
        </pc:spChg>
        <pc:spChg chg="add mod">
          <ac:chgData name="Chris McCown" userId="bab6b078b521aed1" providerId="LiveId" clId="{57F8B403-5FEB-4E15-9A9A-81B2CC765606}" dt="2023-07-18T04:42:54.420" v="3641" actId="1076"/>
          <ac:spMkLst>
            <pc:docMk/>
            <pc:sldMk cId="58479103" sldId="290"/>
            <ac:spMk id="21" creationId="{47F99202-FF02-A41B-0767-131E8696CAFD}"/>
          </ac:spMkLst>
        </pc:spChg>
        <pc:cxnChg chg="mod">
          <ac:chgData name="Chris McCown" userId="bab6b078b521aed1" providerId="LiveId" clId="{57F8B403-5FEB-4E15-9A9A-81B2CC765606}" dt="2023-07-18T04:40:59.267" v="3579" actId="1076"/>
          <ac:cxnSpMkLst>
            <pc:docMk/>
            <pc:sldMk cId="58479103" sldId="290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4:41:18.343" v="3581" actId="13822"/>
          <ac:cxnSpMkLst>
            <pc:docMk/>
            <pc:sldMk cId="58479103" sldId="290"/>
            <ac:cxnSpMk id="17" creationId="{2317A69D-FB94-6BAB-74A3-0C1C75E72822}"/>
          </ac:cxnSpMkLst>
        </pc:cxnChg>
        <pc:cxnChg chg="add mod">
          <ac:chgData name="Chris McCown" userId="bab6b078b521aed1" providerId="LiveId" clId="{57F8B403-5FEB-4E15-9A9A-81B2CC765606}" dt="2023-07-18T04:42:20.062" v="3608" actId="13822"/>
          <ac:cxnSpMkLst>
            <pc:docMk/>
            <pc:sldMk cId="58479103" sldId="290"/>
            <ac:cxnSpMk id="20" creationId="{ABB9E98F-67D7-6641-2452-5F1E5EF04E9F}"/>
          </ac:cxnSpMkLst>
        </pc:cxnChg>
      </pc:sldChg>
      <pc:sldMasterChg chg="delSldLayout">
        <pc:chgData name="Chris McCown" userId="bab6b078b521aed1" providerId="LiveId" clId="{57F8B403-5FEB-4E15-9A9A-81B2CC765606}" dt="2023-07-18T04:43:22.397" v="3643" actId="47"/>
        <pc:sldMasterMkLst>
          <pc:docMk/>
          <pc:sldMasterMk cId="0" sldId="2147483668"/>
        </pc:sldMasterMkLst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Chris McCown" userId="bab6b078b521aed1" providerId="LiveId" clId="{57F8B403-5FEB-4E15-9A9A-81B2CC765606}" dt="2023-07-17T22:27:16.630" v="1277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99C65986-A94D-6BD8-A615-7CE07D43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>
            <a:extLst>
              <a:ext uri="{FF2B5EF4-FFF2-40B4-BE49-F238E27FC236}">
                <a16:creationId xmlns:a16="http://schemas.microsoft.com/office/drawing/2014/main" id="{B4312918-B310-4FB7-5648-81B42C6A5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>
            <a:extLst>
              <a:ext uri="{FF2B5EF4-FFF2-40B4-BE49-F238E27FC236}">
                <a16:creationId xmlns:a16="http://schemas.microsoft.com/office/drawing/2014/main" id="{99E6697B-8447-1BE2-E9CE-B9B0A5819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721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31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3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8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8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72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45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8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18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6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3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16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98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9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34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20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31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17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01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71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45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608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79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33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9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29531240-913B-A3A6-90E8-D4BE33CB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>
            <a:extLst>
              <a:ext uri="{FF2B5EF4-FFF2-40B4-BE49-F238E27FC236}">
                <a16:creationId xmlns:a16="http://schemas.microsoft.com/office/drawing/2014/main" id="{EC58D80D-CF26-45CB-927D-0780306FFD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>
            <a:extLst>
              <a:ext uri="{FF2B5EF4-FFF2-40B4-BE49-F238E27FC236}">
                <a16:creationId xmlns:a16="http://schemas.microsoft.com/office/drawing/2014/main" id="{94D60D38-4799-AC7D-6D49-43EA04496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97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34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557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15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89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477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99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304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9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40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441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4846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867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8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410CB90D-F47D-C846-1D8D-2828D34B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>
            <a:extLst>
              <a:ext uri="{FF2B5EF4-FFF2-40B4-BE49-F238E27FC236}">
                <a16:creationId xmlns:a16="http://schemas.microsoft.com/office/drawing/2014/main" id="{26B65E47-9D31-9804-329F-DF29781D9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>
            <a:extLst>
              <a:ext uri="{FF2B5EF4-FFF2-40B4-BE49-F238E27FC236}">
                <a16:creationId xmlns:a16="http://schemas.microsoft.com/office/drawing/2014/main" id="{7D2979F2-5B9B-60B4-1342-23FA39071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8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FF715841-E4A0-2C95-BD56-0887CB1E4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>
            <a:extLst>
              <a:ext uri="{FF2B5EF4-FFF2-40B4-BE49-F238E27FC236}">
                <a16:creationId xmlns:a16="http://schemas.microsoft.com/office/drawing/2014/main" id="{41D321BA-6435-CDFD-0E5A-199F33C23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>
            <a:extLst>
              <a:ext uri="{FF2B5EF4-FFF2-40B4-BE49-F238E27FC236}">
                <a16:creationId xmlns:a16="http://schemas.microsoft.com/office/drawing/2014/main" id="{DA9C8020-7903-B579-8FF1-D705A5521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3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DBB3789E-E1BD-5872-239A-8766462C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>
            <a:extLst>
              <a:ext uri="{FF2B5EF4-FFF2-40B4-BE49-F238E27FC236}">
                <a16:creationId xmlns:a16="http://schemas.microsoft.com/office/drawing/2014/main" id="{20EBA3A6-2874-BFE1-2C21-259CBA11C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>
            <a:extLst>
              <a:ext uri="{FF2B5EF4-FFF2-40B4-BE49-F238E27FC236}">
                <a16:creationId xmlns:a16="http://schemas.microsoft.com/office/drawing/2014/main" id="{82538CE1-85B6-D8D1-09B1-7AF1C4CF4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3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A0C2AB69-3B3A-E8B1-477E-28AAC88B5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>
            <a:extLst>
              <a:ext uri="{FF2B5EF4-FFF2-40B4-BE49-F238E27FC236}">
                <a16:creationId xmlns:a16="http://schemas.microsoft.com/office/drawing/2014/main" id="{62F94627-5005-FBDB-C197-46CA3A163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>
            <a:extLst>
              <a:ext uri="{FF2B5EF4-FFF2-40B4-BE49-F238E27FC236}">
                <a16:creationId xmlns:a16="http://schemas.microsoft.com/office/drawing/2014/main" id="{3BA8BD1A-89ED-5FC4-C4E6-2081FBD8E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76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1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 TO</a:t>
            </a:r>
            <a:br>
              <a:rPr lang="en" sz="4400" dirty="0"/>
            </a:br>
            <a:r>
              <a:rPr lang="en" sz="8000" dirty="0">
                <a:solidFill>
                  <a:schemeClr val="accent1"/>
                </a:solidFill>
              </a:rPr>
              <a:t>ASPIRE</a:t>
            </a: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Simplifying .NET Development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32BDC0FE-86F0-0D3C-BFDA-D743A802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>
            <a:extLst>
              <a:ext uri="{FF2B5EF4-FFF2-40B4-BE49-F238E27FC236}">
                <a16:creationId xmlns:a16="http://schemas.microsoft.com/office/drawing/2014/main" id="{60474935-0F40-6335-5891-441191781388}"/>
              </a:ext>
            </a:extLst>
          </p:cNvPr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>
            <a:extLst>
              <a:ext uri="{FF2B5EF4-FFF2-40B4-BE49-F238E27FC236}">
                <a16:creationId xmlns:a16="http://schemas.microsoft.com/office/drawing/2014/main" id="{E43F29E9-FF89-CA5A-A830-C68C01A02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3600" dirty="0"/>
              <a:t>SERVICE DISCOVERY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5D9552DD-48BE-A652-8F28-E0BE207EBF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-US" dirty="0"/>
              <a:t>Service discovery is how services locate and communicate with each other dynamically, without hardcoding IPs or URLs.</a:t>
            </a:r>
          </a:p>
        </p:txBody>
      </p:sp>
      <p:grpSp>
        <p:nvGrpSpPr>
          <p:cNvPr id="520" name="Google Shape;520;p35">
            <a:extLst>
              <a:ext uri="{FF2B5EF4-FFF2-40B4-BE49-F238E27FC236}">
                <a16:creationId xmlns:a16="http://schemas.microsoft.com/office/drawing/2014/main" id="{A9236E6A-5235-A260-82BC-7EC67096539B}"/>
              </a:ext>
            </a:extLst>
          </p:cNvPr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>
              <a:extLst>
                <a:ext uri="{FF2B5EF4-FFF2-40B4-BE49-F238E27FC236}">
                  <a16:creationId xmlns:a16="http://schemas.microsoft.com/office/drawing/2014/main" id="{3ABF7E32-024C-3113-DE8B-428CD8076F41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>
              <a:extLst>
                <a:ext uri="{FF2B5EF4-FFF2-40B4-BE49-F238E27FC236}">
                  <a16:creationId xmlns:a16="http://schemas.microsoft.com/office/drawing/2014/main" id="{4DE0FF13-0E7A-1EBA-B98D-F8A790CFEFFE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>
              <a:extLst>
                <a:ext uri="{FF2B5EF4-FFF2-40B4-BE49-F238E27FC236}">
                  <a16:creationId xmlns:a16="http://schemas.microsoft.com/office/drawing/2014/main" id="{BE60B965-7392-204A-70ED-D3A5E41561C1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F76735-1FDB-4F31-7B73-EFE944CAAADB}"/>
              </a:ext>
            </a:extLst>
          </p:cNvPr>
          <p:cNvSpPr txBox="1"/>
          <p:nvPr/>
        </p:nvSpPr>
        <p:spPr>
          <a:xfrm>
            <a:off x="6517146" y="680400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"Services":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"books-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"https": [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"https://www.googleapis.com"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]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8D234-44E5-D4AD-D5C9-9D37F199665D}"/>
              </a:ext>
            </a:extLst>
          </p:cNvPr>
          <p:cNvSpPr txBox="1"/>
          <p:nvPr/>
        </p:nvSpPr>
        <p:spPr>
          <a:xfrm>
            <a:off x="6352685" y="4094606"/>
            <a:ext cx="46281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builder.Services</a:t>
            </a:r>
            <a:endParaRPr lang="en-US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.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AddHttpClient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GoogleHttpClient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&gt;()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.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ConfigureHttpClient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(c =&gt; 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c.BaseAddress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new Uri("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http+https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://books-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434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FUTURE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Aspire CLI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Better Developer Tooling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More Hosting Integrations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More Publishing Support, such as AWS, Azure Apps, and more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Better Azure Function Support</a:t>
            </a:r>
          </a:p>
        </p:txBody>
      </p:sp>
    </p:spTree>
    <p:extLst>
      <p:ext uri="{BB962C8B-B14F-4D97-AF65-F5344CB8AC3E}">
        <p14:creationId xmlns:p14="http://schemas.microsoft.com/office/powerpoint/2010/main" val="27460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Testing </a:t>
            </a:r>
            <a:r>
              <a:rPr lang="en" dirty="0">
                <a:solidFill>
                  <a:schemeClr val="accent1"/>
                </a:solidFill>
              </a:rPr>
              <a:t>Overview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Application We’ll be</a:t>
            </a:r>
            <a:r>
              <a:rPr lang="en-US" dirty="0">
                <a:solidFill>
                  <a:schemeClr val="accent3"/>
                </a:solidFill>
              </a:rPr>
              <a:t> Testing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19517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Integration</a:t>
            </a:r>
            <a:r>
              <a:rPr lang="en" dirty="0">
                <a:solidFill>
                  <a:schemeClr val="tx1"/>
                </a:solidFill>
              </a:rPr>
              <a:t>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Unit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703650" y="4192726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96;p24">
            <a:extLst>
              <a:ext uri="{FF2B5EF4-FFF2-40B4-BE49-F238E27FC236}">
                <a16:creationId xmlns:a16="http://schemas.microsoft.com/office/drawing/2014/main" id="{53986E04-FFD4-DEBA-2F3D-3D0494CABC55}"/>
              </a:ext>
            </a:extLst>
          </p:cNvPr>
          <p:cNvSpPr txBox="1">
            <a:spLocks/>
          </p:cNvSpPr>
          <p:nvPr/>
        </p:nvSpPr>
        <p:spPr>
          <a:xfrm>
            <a:off x="4358070" y="4719750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Other</a:t>
            </a:r>
            <a:r>
              <a:rPr lang="en-US" dirty="0"/>
              <a:t> Testing Types</a:t>
            </a:r>
          </a:p>
        </p:txBody>
      </p:sp>
      <p:sp>
        <p:nvSpPr>
          <p:cNvPr id="3" name="Google Shape;402;p24">
            <a:extLst>
              <a:ext uri="{FF2B5EF4-FFF2-40B4-BE49-F238E27FC236}">
                <a16:creationId xmlns:a16="http://schemas.microsoft.com/office/drawing/2014/main" id="{9E947621-1378-2CB6-B101-14EA2A011298}"/>
              </a:ext>
            </a:extLst>
          </p:cNvPr>
          <p:cNvSpPr txBox="1">
            <a:spLocks/>
          </p:cNvSpPr>
          <p:nvPr/>
        </p:nvSpPr>
        <p:spPr>
          <a:xfrm>
            <a:off x="5632732" y="4192726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400;p24">
            <a:extLst>
              <a:ext uri="{FF2B5EF4-FFF2-40B4-BE49-F238E27FC236}">
                <a16:creationId xmlns:a16="http://schemas.microsoft.com/office/drawing/2014/main" id="{3C93AB6E-49D6-33CE-2F3A-5DF2BD1BC6C9}"/>
              </a:ext>
            </a:extLst>
          </p:cNvPr>
          <p:cNvSpPr txBox="1">
            <a:spLocks/>
          </p:cNvSpPr>
          <p:nvPr/>
        </p:nvSpPr>
        <p:spPr>
          <a:xfrm>
            <a:off x="8299375" y="474784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2"/>
                </a:solidFill>
              </a:rPr>
              <a:t>End-to-End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Google Shape;403;p24">
            <a:extLst>
              <a:ext uri="{FF2B5EF4-FFF2-40B4-BE49-F238E27FC236}">
                <a16:creationId xmlns:a16="http://schemas.microsoft.com/office/drawing/2014/main" id="{9351FEB5-182E-0589-51B9-46A1212BB1F0}"/>
              </a:ext>
            </a:extLst>
          </p:cNvPr>
          <p:cNvSpPr txBox="1">
            <a:spLocks/>
          </p:cNvSpPr>
          <p:nvPr/>
        </p:nvSpPr>
        <p:spPr>
          <a:xfrm>
            <a:off x="9503275" y="412827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chemeClr val="accent2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THIS PRESENTATION CONTAINS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27985" y="1230150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DISCLAIMER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2" name="Google Shape;458;p31">
            <a:extLst>
              <a:ext uri="{FF2B5EF4-FFF2-40B4-BE49-F238E27FC236}">
                <a16:creationId xmlns:a16="http://schemas.microsoft.com/office/drawing/2014/main" id="{EBE726D5-3221-BDD6-B0ED-82276F525CF2}"/>
              </a:ext>
            </a:extLst>
          </p:cNvPr>
          <p:cNvSpPr txBox="1">
            <a:spLocks/>
          </p:cNvSpPr>
          <p:nvPr/>
        </p:nvSpPr>
        <p:spPr>
          <a:xfrm>
            <a:off x="2877449" y="3214482"/>
            <a:ext cx="6730800" cy="9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9600" dirty="0">
                <a:solidFill>
                  <a:schemeClr val="accent4"/>
                </a:solidFill>
              </a:rPr>
              <a:t>OPINIONS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TESTING </a:t>
            </a:r>
            <a:br>
              <a:rPr lang="en" sz="5800" dirty="0"/>
            </a:br>
            <a:r>
              <a:rPr lang="en" sz="5800" dirty="0">
                <a:solidFill>
                  <a:schemeClr val="accent1"/>
                </a:solidFill>
              </a:rPr>
              <a:t>OVERVIEW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56078EC3-383F-AC0F-B8BB-294F71864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“To tell somebody that he is wrong is called criticism. To do so officially is called testing.”</a:t>
            </a: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BENEFITS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Quality – Ensures the delivery of a high-quality product by catching errors early in the development cycle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Quality – Testable code is also well-designed code. Developers who get good at writing tests also get good at writing code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 Satisfaction – Increased user confidence in your system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Cost Effective – By catching errors early, you don’t pay the cost of having to fix them in production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Regression – Helps you be confident that the new functionality you add does not break the existing functionality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What Happens when there’s no tests?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Nest Thermostat Firmware updates causes batteries to drain, causing user to be unable to heat homes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December 2015, glitch in prison software results in over 3,200 prisoners being released early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Hawaii results in false incoming missile alert, causing mass panic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Chase Bank allows full check amount to be withdrawn before funds are verified, resulting in a lot of stupid people going to jail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Crowdstrike</a:t>
            </a: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402780" y="2643671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YOU EITHER PAY THE COST OF TESTING UP FRONT IN </a:t>
            </a:r>
            <a:r>
              <a:rPr lang="en" sz="2100" dirty="0">
                <a:solidFill>
                  <a:schemeClr val="accent3"/>
                </a:solidFill>
              </a:rPr>
              <a:t>TIME</a:t>
            </a:r>
            <a:r>
              <a:rPr lang="en" sz="2100" dirty="0">
                <a:solidFill>
                  <a:schemeClr val="tx1"/>
                </a:solidFill>
              </a:rPr>
              <a:t> AND </a:t>
            </a:r>
            <a:r>
              <a:rPr lang="en" sz="2100" dirty="0">
                <a:solidFill>
                  <a:schemeClr val="accent3"/>
                </a:solidFill>
              </a:rPr>
              <a:t>MONEY</a:t>
            </a:r>
            <a:r>
              <a:rPr lang="en" sz="2100" dirty="0">
                <a:solidFill>
                  <a:schemeClr val="tx1"/>
                </a:solidFill>
              </a:rPr>
              <a:t>, OR YOU PAY IT LATER WITH </a:t>
            </a:r>
            <a:r>
              <a:rPr lang="en" sz="2100" dirty="0">
                <a:solidFill>
                  <a:schemeClr val="accent4"/>
                </a:solidFill>
              </a:rPr>
              <a:t>LOST REVENUE </a:t>
            </a:r>
            <a:r>
              <a:rPr lang="en" sz="2100" dirty="0">
                <a:solidFill>
                  <a:schemeClr val="tx1"/>
                </a:solidFill>
              </a:rPr>
              <a:t>AND </a:t>
            </a:r>
            <a:r>
              <a:rPr lang="en" sz="2100" dirty="0">
                <a:solidFill>
                  <a:schemeClr val="accent4"/>
                </a:solidFill>
              </a:rPr>
              <a:t>ANGRY USERS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21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bitterness of poor quality remains long after the sweetness of meeting the schedule has been forgotten.” (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Karl </a:t>
            </a:r>
            <a:r>
              <a:rPr lang="en-US" sz="1600" b="0" i="1" dirty="0" err="1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Wiegers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7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Which layer is the most valuable?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layers have value and should all ideally be present.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you’re just starting off with testing, then unit tests provide the most value.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help teach the “testing mindset” and are the easiest tests to write, run, and maintain.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 are experienced with testing but are under a time constraint, then integration or end-to-end testing provide the most immediate value while leaving the most room for refactoring.</a:t>
            </a:r>
          </a:p>
        </p:txBody>
      </p:sp>
    </p:spTree>
    <p:extLst>
      <p:ext uri="{BB962C8B-B14F-4D97-AF65-F5344CB8AC3E}">
        <p14:creationId xmlns:p14="http://schemas.microsoft.com/office/powerpoint/2010/main" val="4592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0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WRITING SOFTWARE WITHOUT TESTING IS LIKE WALKING A HIGH WIRE WITHOUT A NET. YOU MIGHT NOT FALL, BUT WHEN YOU DO, YOU’RE GOING TO HIT THE GROUND HARD.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/>
                </a:solidFill>
              </a:rPr>
              <a:t>CHRIS MCCOWN</a:t>
            </a:r>
            <a:endParaRPr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/>
              <a:t>Senior Developer at Altec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 debugging is the process of removing bugs, then programming must be the process of putting them in.”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tx1"/>
                </a:solidFill>
              </a:rPr>
              <a:t>THE </a:t>
            </a:r>
            <a:r>
              <a:rPr lang="en" sz="5800" dirty="0">
                <a:solidFill>
                  <a:schemeClr val="accent3"/>
                </a:solidFill>
              </a:rPr>
              <a:t>DEMO</a:t>
            </a:r>
            <a:r>
              <a:rPr lang="en" sz="5800" dirty="0">
                <a:solidFill>
                  <a:schemeClr val="tx1"/>
                </a:solidFill>
              </a:rPr>
              <a:t> APP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1260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Always code as if the guy who ends up maintaining your code will be a violent psychopath who knows where you live.”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UNIT </a:t>
            </a:r>
            <a:r>
              <a:rPr lang="en" sz="5800" dirty="0">
                <a:solidFill>
                  <a:schemeClr val="tx1"/>
                </a:solidFill>
              </a:rPr>
              <a:t>TESTING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888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AF813-D4D8-3B08-31DD-139819A8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8" y="1168574"/>
            <a:ext cx="4520852" cy="4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UNIT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the process of testing individual components or modules of a software application in isolation.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Each “Unit” is tested independently to ensure it performs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automated so they can provide immediate feedback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run during the CI/CD process, helping prevent bad code from being merged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that tests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chemeClr val="accent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MISCONCEPTIONS</a:t>
            </a:r>
            <a:endParaRPr sz="2800" b="1" i="0" u="none" strike="noStrike" cap="none" spc="300" dirty="0">
              <a:solidFill>
                <a:schemeClr val="accent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4CF4-2B7C-2B3A-3035-CD99EB837A6D}"/>
              </a:ext>
            </a:extLst>
          </p:cNvPr>
          <p:cNvSpPr txBox="1"/>
          <p:nvPr/>
        </p:nvSpPr>
        <p:spPr>
          <a:xfrm>
            <a:off x="660400" y="1581150"/>
            <a:ext cx="106298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ensures bug free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only for finding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code must be tested (100% code coverage)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time consuming to write and difficult to maintain.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Once the unit tests pass, SHIP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2901475" y="289970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CORE </a:t>
            </a:r>
            <a:r>
              <a:rPr lang="en" sz="5800" dirty="0">
                <a:solidFill>
                  <a:schemeClr val="tx1"/>
                </a:solidFill>
              </a:rPr>
              <a:t>CONCEPTS</a:t>
            </a:r>
            <a:endParaRPr sz="6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THREE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PARTS OF A TEST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ARRANGE 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– Sets up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 Performs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ASSERT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–Verifies that the results of the test are as expected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parts of your test should be explicitly defined, regardless of test type.</a:t>
            </a:r>
          </a:p>
        </p:txBody>
      </p:sp>
    </p:spTree>
    <p:extLst>
      <p:ext uri="{BB962C8B-B14F-4D97-AF65-F5344CB8AC3E}">
        <p14:creationId xmlns:p14="http://schemas.microsoft.com/office/powerpoint/2010/main" val="1633845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ISOLATION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 Unit Test should focus on a single piece of functionality, without dependencies on external systems or other code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System Under Test (SUT) is the term used to describe the unit that is being tested.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421558-895A-545E-C3B9-86E88DF4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28" y="1029082"/>
            <a:ext cx="4454572" cy="43555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D73F7-4FCE-56D8-1B39-B06CA3640879}"/>
              </a:ext>
            </a:extLst>
          </p:cNvPr>
          <p:cNvCxnSpPr/>
          <p:nvPr/>
        </p:nvCxnSpPr>
        <p:spPr>
          <a:xfrm>
            <a:off x="6613743" y="1290181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2EDE2E-CDD8-F2B3-86C8-77EFAA36C828}"/>
              </a:ext>
            </a:extLst>
          </p:cNvPr>
          <p:cNvCxnSpPr/>
          <p:nvPr/>
        </p:nvCxnSpPr>
        <p:spPr>
          <a:xfrm>
            <a:off x="6613743" y="1448844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3FA7E-E1DA-ECDD-5213-F6B8E3F7F233}"/>
              </a:ext>
            </a:extLst>
          </p:cNvPr>
          <p:cNvCxnSpPr/>
          <p:nvPr/>
        </p:nvCxnSpPr>
        <p:spPr>
          <a:xfrm>
            <a:off x="9265086" y="288516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27A91D-AA29-12A3-E4AB-FF65174A79A5}"/>
              </a:ext>
            </a:extLst>
          </p:cNvPr>
          <p:cNvCxnSpPr/>
          <p:nvPr/>
        </p:nvCxnSpPr>
        <p:spPr>
          <a:xfrm>
            <a:off x="9656524" y="39958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65DDD-D73C-59E8-C5BC-6D1AB9C7A9D1}"/>
              </a:ext>
            </a:extLst>
          </p:cNvPr>
          <p:cNvCxnSpPr/>
          <p:nvPr/>
        </p:nvCxnSpPr>
        <p:spPr>
          <a:xfrm>
            <a:off x="10873636" y="41482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798A3-A691-EE2D-73B9-5E9FD5F13C5A}"/>
              </a:ext>
            </a:extLst>
          </p:cNvPr>
          <p:cNvCxnSpPr/>
          <p:nvPr/>
        </p:nvCxnSpPr>
        <p:spPr>
          <a:xfrm>
            <a:off x="9265086" y="477659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MOCKING/</a:t>
            </a:r>
            <a:br>
              <a:rPr lang="en" sz="5000" dirty="0"/>
            </a:br>
            <a:r>
              <a:rPr lang="en" sz="5000" dirty="0"/>
              <a:t>STUBBING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Mocking allows for a simulated version of an external dependency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Responses to method calls can be set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Calls to methods can be verified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ASSERTIONS/</a:t>
            </a:r>
            <a:br>
              <a:rPr lang="en" sz="5000" dirty="0">
                <a:solidFill>
                  <a:schemeClr val="tx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VERIFICATIONS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Assertions ensure the actual output of the SUT is the expected output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Verifications ensure the SUT called its dependencies with the correct values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5AA39E-DEC9-9345-2340-4DBFD4E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64" y="1788542"/>
            <a:ext cx="5161256" cy="2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</a:t>
            </a:r>
            <a:r>
              <a:rPr lang="en" dirty="0">
                <a:solidFill>
                  <a:schemeClr val="accent1"/>
                </a:solidFill>
              </a:rPr>
              <a:t> ASPIRE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NET Aspire is an opinionated, cloud-ready stack for building observable, production-ready, distributed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26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GENERATING </a:t>
            </a:r>
            <a:r>
              <a:rPr lang="en" sz="5000" dirty="0">
                <a:solidFill>
                  <a:schemeClr val="accent2"/>
                </a:solidFill>
              </a:rPr>
              <a:t>FAKE DATA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Generate random data over hard coding data for tests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Introduces randomness and realism into tests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38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DO’S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AND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6000" dirty="0">
                <a:solidFill>
                  <a:schemeClr val="accent2"/>
                </a:solidFill>
              </a:rPr>
              <a:t>DON’TS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OF UNIT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Write your code in a testable way, even if you’re not planning on writing tests immediately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Apply the same coding standards to tests as you would production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Test the plumbing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Strive for 100% code coverage (80/20 rule)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Only use 1 assert per test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Make private methods public just to test them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Go down rabbit holes</a:t>
            </a:r>
          </a:p>
        </p:txBody>
      </p:sp>
    </p:spTree>
    <p:extLst>
      <p:ext uri="{BB962C8B-B14F-4D97-AF65-F5344CB8AC3E}">
        <p14:creationId xmlns:p14="http://schemas.microsoft.com/office/powerpoint/2010/main" val="34520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2"/>
                </a:solidFill>
              </a:rPr>
              <a:t>TEST DRIVEN DEVELOPMENT </a:t>
            </a:r>
            <a:r>
              <a:rPr lang="en-US" sz="4800" dirty="0">
                <a:solidFill>
                  <a:schemeClr val="tx1"/>
                </a:solidFill>
              </a:rPr>
              <a:t>(TDD)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method of writing tests where tests are written before the actual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Teaches and encourages writing software that is easily testable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Red-Green-Refactor – write a test that fails, write the code to make it pass, refactor the code and keep it passing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Easiest when using tools like </a:t>
            </a: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NCrunch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that automatically run tests for modified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😬 … Once you know how to write testable code, TDD becomes less valuable</a:t>
            </a:r>
          </a:p>
        </p:txBody>
      </p:sp>
    </p:spTree>
    <p:extLst>
      <p:ext uri="{BB962C8B-B14F-4D97-AF65-F5344CB8AC3E}">
        <p14:creationId xmlns:p14="http://schemas.microsoft.com/office/powerpoint/2010/main" val="32625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MUTATION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evaluate the quality of your unit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Mutates your code and expects your tests to fail. If the tests still pass, you have poor quality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Compliments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046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ARCHITECTURE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Ensures that the application meets coding and architecture standards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Tests non-functional requirements, such as naming conventions, dependency direction, and other code standard conventions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Does not ensure the code behavior is correct</a:t>
            </a:r>
          </a:p>
        </p:txBody>
      </p:sp>
    </p:spTree>
    <p:extLst>
      <p:ext uri="{BB962C8B-B14F-4D97-AF65-F5344CB8AC3E}">
        <p14:creationId xmlns:p14="http://schemas.microsoft.com/office/powerpoint/2010/main" val="27286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There is no I in TEAM. But you can’t spell BUGS without U.”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INTEGRATION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89476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5400" dirty="0">
                <a:solidFill>
                  <a:schemeClr val="accent1"/>
                </a:solidFill>
              </a:rPr>
              <a:t>INTEGRATION TESTING?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Integration testing is testing the different components of your application together to ensure they work together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few external dependencies are mocked as possible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Can be done against a standing environment or a temporary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1619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STANDING</a:t>
            </a:r>
            <a:r>
              <a:rPr lang="en" sz="5000" dirty="0"/>
              <a:t> ENVIRONMENT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Consistency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Reduced setup time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Resource Intensive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Environment Drift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Maintenance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13;p35">
            <a:extLst>
              <a:ext uri="{FF2B5EF4-FFF2-40B4-BE49-F238E27FC236}">
                <a16:creationId xmlns:a16="http://schemas.microsoft.com/office/drawing/2014/main" id="{F1E94D35-015F-DB04-ECED-410C725A48CF}"/>
              </a:ext>
            </a:extLst>
          </p:cNvPr>
          <p:cNvSpPr txBox="1">
            <a:spLocks/>
          </p:cNvSpPr>
          <p:nvPr/>
        </p:nvSpPr>
        <p:spPr>
          <a:xfrm>
            <a:off x="6977658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7000"/>
            </a:pPr>
            <a:r>
              <a:rPr lang="en-US" sz="5000" dirty="0">
                <a:solidFill>
                  <a:schemeClr val="accent1"/>
                </a:solidFill>
              </a:rPr>
              <a:t>EPHEMERAL</a:t>
            </a:r>
            <a:r>
              <a:rPr lang="en-US" sz="5000" dirty="0"/>
              <a:t> ENVIRONMENT</a:t>
            </a:r>
            <a:endParaRPr lang="en-US" sz="5000" dirty="0">
              <a:solidFill>
                <a:schemeClr val="accent3"/>
              </a:solidFill>
            </a:endParaRPr>
          </a:p>
        </p:txBody>
      </p:sp>
      <p:sp>
        <p:nvSpPr>
          <p:cNvPr id="3" name="Google Shape;514;p35">
            <a:extLst>
              <a:ext uri="{FF2B5EF4-FFF2-40B4-BE49-F238E27FC236}">
                <a16:creationId xmlns:a16="http://schemas.microsoft.com/office/drawing/2014/main" id="{90546974-5A17-47AE-588E-AFB294387AD2}"/>
              </a:ext>
            </a:extLst>
          </p:cNvPr>
          <p:cNvSpPr txBox="1">
            <a:spLocks/>
          </p:cNvSpPr>
          <p:nvPr/>
        </p:nvSpPr>
        <p:spPr>
          <a:xfrm>
            <a:off x="6925759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Clean State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Isolation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Flexibility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Setup Time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Complexity</a:t>
            </a:r>
          </a:p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/>
      <p:bldP spid="514" grpId="0" build="p"/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386667" y="290592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1"/>
                </a:solidFill>
              </a:rPr>
              <a:t>LIBRARIES</a:t>
            </a:r>
            <a:endParaRPr sz="6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11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TESTCONTAINERS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Allows you to spin up Docker containers at the start of a Test Class and tear them down when the test is finished.</a:t>
            </a:r>
          </a:p>
        </p:txBody>
      </p:sp>
    </p:spTree>
    <p:extLst>
      <p:ext uri="{BB962C8B-B14F-4D97-AF65-F5344CB8AC3E}">
        <p14:creationId xmlns:p14="http://schemas.microsoft.com/office/powerpoint/2010/main" val="35085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133FF423-AD89-1ABC-4F9A-7C4E760B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>
            <a:extLst>
              <a:ext uri="{FF2B5EF4-FFF2-40B4-BE49-F238E27FC236}">
                <a16:creationId xmlns:a16="http://schemas.microsoft.com/office/drawing/2014/main" id="{79E093DA-6E72-843F-5EA5-3B2E1442BF0C}"/>
              </a:ext>
            </a:extLst>
          </p:cNvPr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>
            <a:extLst>
              <a:ext uri="{FF2B5EF4-FFF2-40B4-BE49-F238E27FC236}">
                <a16:creationId xmlns:a16="http://schemas.microsoft.com/office/drawing/2014/main" id="{3B0E5E41-20BF-04CC-69E9-0F48D80DF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000" dirty="0">
                <a:solidFill>
                  <a:schemeClr val="tx1"/>
                </a:solidFill>
              </a:rPr>
              <a:t>WHAT IT </a:t>
            </a:r>
            <a:r>
              <a:rPr lang="en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3C3EF465-0B3D-6409-30D8-AFD2EE73E4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4646" y="164429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 Stack to help with local development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 way streamline and speed up the development process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Opinionated</a:t>
            </a:r>
          </a:p>
        </p:txBody>
      </p:sp>
      <p:grpSp>
        <p:nvGrpSpPr>
          <p:cNvPr id="520" name="Google Shape;520;p35">
            <a:extLst>
              <a:ext uri="{FF2B5EF4-FFF2-40B4-BE49-F238E27FC236}">
                <a16:creationId xmlns:a16="http://schemas.microsoft.com/office/drawing/2014/main" id="{A9CF145D-9EA1-3391-07F2-8BD6730EADE0}"/>
              </a:ext>
            </a:extLst>
          </p:cNvPr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>
              <a:extLst>
                <a:ext uri="{FF2B5EF4-FFF2-40B4-BE49-F238E27FC236}">
                  <a16:creationId xmlns:a16="http://schemas.microsoft.com/office/drawing/2014/main" id="{13773253-4A5B-EB12-4E5B-28951F41B15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>
              <a:extLst>
                <a:ext uri="{FF2B5EF4-FFF2-40B4-BE49-F238E27FC236}">
                  <a16:creationId xmlns:a16="http://schemas.microsoft.com/office/drawing/2014/main" id="{947DD7AE-DC9A-ED74-7544-FE803E20DF01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>
              <a:extLst>
                <a:ext uri="{FF2B5EF4-FFF2-40B4-BE49-F238E27FC236}">
                  <a16:creationId xmlns:a16="http://schemas.microsoft.com/office/drawing/2014/main" id="{040DEEF5-F15B-DF37-442A-277D216E82A4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13;p35">
            <a:extLst>
              <a:ext uri="{FF2B5EF4-FFF2-40B4-BE49-F238E27FC236}">
                <a16:creationId xmlns:a16="http://schemas.microsoft.com/office/drawing/2014/main" id="{F2D8CDB0-648D-176C-76A2-B89A364B920B}"/>
              </a:ext>
            </a:extLst>
          </p:cNvPr>
          <p:cNvSpPr txBox="1">
            <a:spLocks/>
          </p:cNvSpPr>
          <p:nvPr/>
        </p:nvSpPr>
        <p:spPr>
          <a:xfrm>
            <a:off x="6902501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7000"/>
            </a:pPr>
            <a:r>
              <a:rPr lang="en-US" sz="4000" dirty="0">
                <a:solidFill>
                  <a:schemeClr val="tx1"/>
                </a:solidFill>
              </a:rPr>
              <a:t>WHAT IT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ISN’T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Google Shape;514;p35">
            <a:extLst>
              <a:ext uri="{FF2B5EF4-FFF2-40B4-BE49-F238E27FC236}">
                <a16:creationId xmlns:a16="http://schemas.microsoft.com/office/drawing/2014/main" id="{BE10E7A1-D5C5-042C-716B-B3EAEFFEFC3D}"/>
              </a:ext>
            </a:extLst>
          </p:cNvPr>
          <p:cNvSpPr txBox="1">
            <a:spLocks/>
          </p:cNvSpPr>
          <p:nvPr/>
        </p:nvSpPr>
        <p:spPr>
          <a:xfrm>
            <a:off x="6517146" y="1643499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 Framework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 replacement for Kubernetes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 production orchestrator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 deployment tool</a:t>
            </a:r>
          </a:p>
        </p:txBody>
      </p:sp>
    </p:spTree>
    <p:extLst>
      <p:ext uri="{BB962C8B-B14F-4D97-AF65-F5344CB8AC3E}">
        <p14:creationId xmlns:p14="http://schemas.microsoft.com/office/powerpoint/2010/main" val="122636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MOCKSERVER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While Integration Tests need to avoid mocks, this can be impossible when dealing with third party APIs.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MockServer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allows you to define endpoints that return expected results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You can also verify that endpoints were called and that they were called with the correct payload</a:t>
            </a:r>
          </a:p>
        </p:txBody>
      </p:sp>
    </p:spTree>
    <p:extLst>
      <p:ext uri="{BB962C8B-B14F-4D97-AF65-F5344CB8AC3E}">
        <p14:creationId xmlns:p14="http://schemas.microsoft.com/office/powerpoint/2010/main" val="218554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Failure is not an option. It comes bundled with the software.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OTHER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 TYPES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65661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ACCEPTANCE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Testing that focuses on compliance with a given business requirement rather than a unit of work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Often uses the Given-When-Then format to define a scenario, an action, and the result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SpecFlow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183739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PERFORMANCE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Evaluates the speed, responsiveness, and stability of a system under a particular workload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for comparing before and after of refactors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Benchmarkdotnet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224924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LOAD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testing is a type of performance testing that evaluates how a system performances under expected load conditions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to identify bottlenecks, memory issues, or latency issues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Best if used with realistic scenarios based on user behavior and patterns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Challenging due to the necessity of accurate real-world conditions and effective planning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NBomber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paid dotnet solution for load testing. K6 is a free solution</a:t>
            </a:r>
          </a:p>
        </p:txBody>
      </p:sp>
    </p:spTree>
    <p:extLst>
      <p:ext uri="{BB962C8B-B14F-4D97-AF65-F5344CB8AC3E}">
        <p14:creationId xmlns:p14="http://schemas.microsoft.com/office/powerpoint/2010/main" val="3558683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STRESS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12151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Places stress on the system by ramping up concurrent users past the expected breaking point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the maximum capacity of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recover automatically once load decreases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E2707E-C83F-517F-EB59-AB5AD6D0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537195"/>
            <a:ext cx="5243716" cy="1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8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SPIKE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178155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what would happen if a sudden spike of users hit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automatically recover once the spike ends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642C0F-ED29-BA52-980E-221EA391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00" y="2297850"/>
            <a:ext cx="5374892" cy="14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LOAD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current performance of your site with the expected peak number of users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Ensures you are continuing to meet performance standards as you make changes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C2E95B-9F0F-5663-6A85-1577FCD8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297850"/>
            <a:ext cx="5274906" cy="1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31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SOAK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925498" y="177533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reliability of your system over a long period of time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Verifies your system running over a long period doesn’t result in memory leaks, space issues, or race conditions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6BFFB9-2706-193A-F906-19E82AB2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6" y="2127379"/>
            <a:ext cx="5722101" cy="15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5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SMOKE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Quick automated tests to determine if a new release is stable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 uses the same approach as end-to-end testing, except it keeps interactions to a minimum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pages to verify they load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Purpose is to find any “smoke” that might indicate a fire</a:t>
            </a:r>
          </a:p>
        </p:txBody>
      </p:sp>
    </p:spTree>
    <p:extLst>
      <p:ext uri="{BB962C8B-B14F-4D97-AF65-F5344CB8AC3E}">
        <p14:creationId xmlns:p14="http://schemas.microsoft.com/office/powerpoint/2010/main" val="159413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ASPIRE</a:t>
            </a:r>
            <a:r>
              <a:rPr lang="en" sz="4400" dirty="0"/>
              <a:t> TOPICS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406297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Service and Dependency Orchestration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Aspire Dashboard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Observability (Open Telemetry)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Service Discovery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Hosting Integrations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Integration Testing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Deployments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NET Aspire and Data API builder with the Community Toolkit - Azure SQL  Devs' Corner">
            <a:extLst>
              <a:ext uri="{FF2B5EF4-FFF2-40B4-BE49-F238E27FC236}">
                <a16:creationId xmlns:a16="http://schemas.microsoft.com/office/drawing/2014/main" id="{1C03E78B-1798-D0AD-F993-4EE8382F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8" y="1209787"/>
            <a:ext cx="4514850" cy="42386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CONTRACT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Contract testing is used to verify the APIs can communicate with each other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in microservice architectures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Typically, the provider will generate a contract that a consumer can verify against. If the provider changes the contract, the consumer’s test will fail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Pact.NET is a dotnet library for Contract Testing</a:t>
            </a:r>
          </a:p>
        </p:txBody>
      </p:sp>
    </p:spTree>
    <p:extLst>
      <p:ext uri="{BB962C8B-B14F-4D97-AF65-F5344CB8AC3E}">
        <p14:creationId xmlns:p14="http://schemas.microsoft.com/office/powerpoint/2010/main" val="92642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b="0" i="0" dirty="0">
                <a:solidFill>
                  <a:srgbClr val="F2F2F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“A good programmer looks both ways before crossing a one-way street”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End-to-End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06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47776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END-TO-END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End-to-End testing validates the complete and integrated functionality of a system from start to finish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Covers the entire workflow of an application, from UI to Database and all interconnected applications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are the most difficult and brittle tests due to their needs for a real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66180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508400" y="3194306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SOMEONE IS GOING TO TEST YOUR CODE. BETTER IT BE YOU THAN YOUR USERS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03577" y="265986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CONCLUSION</a:t>
            </a:r>
            <a:endParaRPr sz="6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52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BE714908-CB80-788D-2A37-1F58CC2E6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>
            <a:extLst>
              <a:ext uri="{FF2B5EF4-FFF2-40B4-BE49-F238E27FC236}">
                <a16:creationId xmlns:a16="http://schemas.microsoft.com/office/drawing/2014/main" id="{7EA97411-6867-CFBC-882C-3B24AB816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LIBRARY CHECKOUT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981473-06ED-84EA-942A-423C87802B79}"/>
              </a:ext>
            </a:extLst>
          </p:cNvPr>
          <p:cNvSpPr/>
          <p:nvPr/>
        </p:nvSpPr>
        <p:spPr>
          <a:xfrm>
            <a:off x="1064713" y="2294351"/>
            <a:ext cx="1672224" cy="10521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F6525-8DC1-68C3-AD1A-D4E885E1D9D5}"/>
              </a:ext>
            </a:extLst>
          </p:cNvPr>
          <p:cNvSpPr/>
          <p:nvPr/>
        </p:nvSpPr>
        <p:spPr>
          <a:xfrm>
            <a:off x="3501025" y="2294351"/>
            <a:ext cx="1672224" cy="10521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A84D1-62B1-D3F0-E689-2306A192CC4E}"/>
              </a:ext>
            </a:extLst>
          </p:cNvPr>
          <p:cNvSpPr/>
          <p:nvPr/>
        </p:nvSpPr>
        <p:spPr>
          <a:xfrm>
            <a:off x="7893485" y="2294351"/>
            <a:ext cx="1672224" cy="10521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Processor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1050419-2515-1FBC-4003-CADBCE8332E4}"/>
              </a:ext>
            </a:extLst>
          </p:cNvPr>
          <p:cNvSpPr/>
          <p:nvPr/>
        </p:nvSpPr>
        <p:spPr>
          <a:xfrm>
            <a:off x="3413343" y="4512612"/>
            <a:ext cx="1797485" cy="87055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6A4B3CE-7490-B39D-E05F-DDC59336305B}"/>
              </a:ext>
            </a:extLst>
          </p:cNvPr>
          <p:cNvSpPr/>
          <p:nvPr/>
        </p:nvSpPr>
        <p:spPr>
          <a:xfrm>
            <a:off x="5939424" y="4512612"/>
            <a:ext cx="1797485" cy="87055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Elasticsearch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AED8EF9-C3F5-E598-D591-D869159B3A16}"/>
              </a:ext>
            </a:extLst>
          </p:cNvPr>
          <p:cNvSpPr/>
          <p:nvPr/>
        </p:nvSpPr>
        <p:spPr>
          <a:xfrm>
            <a:off x="5797463" y="2587668"/>
            <a:ext cx="1471808" cy="465551"/>
          </a:xfrm>
          <a:prstGeom prst="flowChartAlternate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D4139-F902-6B78-A173-80C99702AC9F}"/>
              </a:ext>
            </a:extLst>
          </p:cNvPr>
          <p:cNvSpPr/>
          <p:nvPr/>
        </p:nvSpPr>
        <p:spPr>
          <a:xfrm>
            <a:off x="9346504" y="4227533"/>
            <a:ext cx="1421704" cy="1340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Books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A2F3DD-EE79-1FB7-2CDA-C7CA61651A0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736937" y="2820444"/>
            <a:ext cx="76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5EC1B-95CC-D511-9AE3-F713FF9760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173249" y="2820444"/>
            <a:ext cx="624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60F20-7077-21BB-BC8E-7654993663AB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7269271" y="2820444"/>
            <a:ext cx="624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932F0-E44F-6572-F527-BF5727F811C8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flipH="1">
            <a:off x="4312086" y="3346537"/>
            <a:ext cx="25051" cy="116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F4D207-E1E2-A026-F896-6220AD4741F0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4337137" y="3346537"/>
            <a:ext cx="2501030" cy="116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8CFF1-4FAA-A811-0765-FFFDE198069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flipH="1">
            <a:off x="6838167" y="3346537"/>
            <a:ext cx="1891430" cy="116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EBAC61-71BA-0B12-DEFF-D0A9959EFEC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729597" y="3346537"/>
            <a:ext cx="1327759" cy="88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A0E9F425-6C6C-5773-E17B-61018F350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>
            <a:extLst>
              <a:ext uri="{FF2B5EF4-FFF2-40B4-BE49-F238E27FC236}">
                <a16:creationId xmlns:a16="http://schemas.microsoft.com/office/drawing/2014/main" id="{31815054-B076-60F0-AEC0-E14153981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OPEN TELEMETRY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06176-B77B-ABF3-340C-6510EE4FA6B7}"/>
              </a:ext>
            </a:extLst>
          </p:cNvPr>
          <p:cNvSpPr txBox="1"/>
          <p:nvPr/>
        </p:nvSpPr>
        <p:spPr>
          <a:xfrm>
            <a:off x="921114" y="2632764"/>
            <a:ext cx="1057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Traces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Metrics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Logs</a:t>
            </a:r>
          </a:p>
        </p:txBody>
      </p:sp>
      <p:sp>
        <p:nvSpPr>
          <p:cNvPr id="7" name="Google Shape;514;p35">
            <a:extLst>
              <a:ext uri="{FF2B5EF4-FFF2-40B4-BE49-F238E27FC236}">
                <a16:creationId xmlns:a16="http://schemas.microsoft.com/office/drawing/2014/main" id="{1FDAF9C9-9380-9D63-4688-6C8B63915F61}"/>
              </a:ext>
            </a:extLst>
          </p:cNvPr>
          <p:cNvSpPr txBox="1">
            <a:spLocks/>
          </p:cNvSpPr>
          <p:nvPr/>
        </p:nvSpPr>
        <p:spPr>
          <a:xfrm>
            <a:off x="854646" y="1759663"/>
            <a:ext cx="10637984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r>
              <a:rPr lang="en-US" dirty="0"/>
              <a:t>An Open Source standard for collecting:</a:t>
            </a:r>
          </a:p>
        </p:txBody>
      </p:sp>
      <p:sp>
        <p:nvSpPr>
          <p:cNvPr id="8" name="Google Shape;514;p35">
            <a:extLst>
              <a:ext uri="{FF2B5EF4-FFF2-40B4-BE49-F238E27FC236}">
                <a16:creationId xmlns:a16="http://schemas.microsoft.com/office/drawing/2014/main" id="{F004F3AB-061E-E960-FAE1-BBAA141BB298}"/>
              </a:ext>
            </a:extLst>
          </p:cNvPr>
          <p:cNvSpPr txBox="1">
            <a:spLocks/>
          </p:cNvSpPr>
          <p:nvPr/>
        </p:nvSpPr>
        <p:spPr>
          <a:xfrm>
            <a:off x="921114" y="4017759"/>
            <a:ext cx="10637984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r>
              <a:rPr lang="en-US" dirty="0"/>
              <a:t>It is vendor neutral and can work with multiple monitoring services.</a:t>
            </a:r>
          </a:p>
        </p:txBody>
      </p:sp>
    </p:spTree>
    <p:extLst>
      <p:ext uri="{BB962C8B-B14F-4D97-AF65-F5344CB8AC3E}">
        <p14:creationId xmlns:p14="http://schemas.microsoft.com/office/powerpoint/2010/main" val="14048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D98E7C3E-2082-CFB5-F147-C3034E73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>
            <a:extLst>
              <a:ext uri="{FF2B5EF4-FFF2-40B4-BE49-F238E27FC236}">
                <a16:creationId xmlns:a16="http://schemas.microsoft.com/office/drawing/2014/main" id="{06A6309C-19FA-4C46-4FF5-77FC6E8678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ARE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HEALTH CHECKS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F86D2-15B1-2596-CB75-AB230002F5AD}"/>
              </a:ext>
            </a:extLst>
          </p:cNvPr>
          <p:cNvSpPr txBox="1"/>
          <p:nvPr/>
        </p:nvSpPr>
        <p:spPr>
          <a:xfrm>
            <a:off x="890592" y="2269509"/>
            <a:ext cx="105715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Determines if a resource is ready</a:t>
            </a:r>
          </a:p>
          <a:p>
            <a:pPr marL="285750" lvl="4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Can include dependency checks</a:t>
            </a:r>
          </a:p>
          <a:p>
            <a:pPr marL="285750" lvl="4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lvl="4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Automatically wired up for many Aspire resources</a:t>
            </a:r>
          </a:p>
        </p:txBody>
      </p:sp>
    </p:spTree>
    <p:extLst>
      <p:ext uri="{BB962C8B-B14F-4D97-AF65-F5344CB8AC3E}">
        <p14:creationId xmlns:p14="http://schemas.microsoft.com/office/powerpoint/2010/main" val="157841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E2E0148E-B1E3-DF68-C922-6835FA39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>
            <a:extLst>
              <a:ext uri="{FF2B5EF4-FFF2-40B4-BE49-F238E27FC236}">
                <a16:creationId xmlns:a16="http://schemas.microsoft.com/office/drawing/2014/main" id="{021733B8-C951-62F8-DCB5-22F5EF6A0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</a:t>
            </a:r>
            <a:r>
              <a:rPr lang="en" dirty="0">
                <a:solidFill>
                  <a:schemeClr val="accent1"/>
                </a:solidFill>
              </a:rPr>
              <a:t> STANDARD RESILIENCE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FFA39D-7D51-C928-F6BD-5CF05215EE53}"/>
              </a:ext>
            </a:extLst>
          </p:cNvPr>
          <p:cNvGraphicFramePr>
            <a:graphicFrameLocks noGrp="1"/>
          </p:cNvGraphicFramePr>
          <p:nvPr/>
        </p:nvGraphicFramePr>
        <p:xfrm>
          <a:off x="801836" y="2028770"/>
          <a:ext cx="10703817" cy="4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491">
                  <a:extLst>
                    <a:ext uri="{9D8B030D-6E8A-4147-A177-3AD203B41FA5}">
                      <a16:colId xmlns:a16="http://schemas.microsoft.com/office/drawing/2014/main" val="3363089124"/>
                    </a:ext>
                  </a:extLst>
                </a:gridCol>
                <a:gridCol w="4806387">
                  <a:extLst>
                    <a:ext uri="{9D8B030D-6E8A-4147-A177-3AD203B41FA5}">
                      <a16:colId xmlns:a16="http://schemas.microsoft.com/office/drawing/2014/main" val="115609426"/>
                    </a:ext>
                  </a:extLst>
                </a:gridCol>
                <a:gridCol w="3567939">
                  <a:extLst>
                    <a:ext uri="{9D8B030D-6E8A-4147-A177-3AD203B41FA5}">
                      <a16:colId xmlns:a16="http://schemas.microsoft.com/office/drawing/2014/main" val="2779345283"/>
                    </a:ext>
                  </a:extLst>
                </a:gridCol>
              </a:tblGrid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Defaults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8597"/>
                  </a:ext>
                </a:extLst>
              </a:tr>
              <a:tr h="499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Rate Limiter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Limits the maximum number of concurrent requests being sent to the dependency.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14109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Total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Applies an overall timeout to the execution, ensuring that the request, including retry attempts, doesn't exceed the configured limit.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27000"/>
                  </a:ext>
                </a:extLst>
              </a:tr>
              <a:tr h="10367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Retries the request in case the dependency is slow or returns a transient error.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Max Retries: 3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Backoff: Exponentials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Use Jitter: true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Delay: 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195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Circuit Breaker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Blocks the execution if too many direct failures or timeouts are detected.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Failure Ratio: 10%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Min Throughput: 100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Sampling Duration: 30s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Break Duration: 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9246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Attempt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Limits each request attempt duration and throws if it's exceeded.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Timeout: 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51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6C0797-4F1D-B851-748C-EEA58181BAD7}"/>
              </a:ext>
            </a:extLst>
          </p:cNvPr>
          <p:cNvSpPr txBox="1"/>
          <p:nvPr/>
        </p:nvSpPr>
        <p:spPr>
          <a:xfrm>
            <a:off x="3009626" y="3276756"/>
            <a:ext cx="6124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limits each request attempt duration and throws if it's exceeded.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6453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2015</Words>
  <Application>Microsoft Office PowerPoint</Application>
  <PresentationFormat>Widescreen</PresentationFormat>
  <Paragraphs>349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Aldrich</vt:lpstr>
      <vt:lpstr>Roboto Mono</vt:lpstr>
      <vt:lpstr>Consolas</vt:lpstr>
      <vt:lpstr>Abril Fatface</vt:lpstr>
      <vt:lpstr>Cascadia Code</vt:lpstr>
      <vt:lpstr>Roboto</vt:lpstr>
      <vt:lpstr>Homemade Apple</vt:lpstr>
      <vt:lpstr>Segoe UI</vt:lpstr>
      <vt:lpstr>Arial</vt:lpstr>
      <vt:lpstr>Poppins</vt:lpstr>
      <vt:lpstr>Calibri</vt:lpstr>
      <vt:lpstr>SlidesMania</vt:lpstr>
      <vt:lpstr>INTRO TO ASPIRE</vt:lpstr>
      <vt:lpstr>HELLO! I’m…</vt:lpstr>
      <vt:lpstr>WHAT IS ASPIRE?</vt:lpstr>
      <vt:lpstr>WHAT IT IS</vt:lpstr>
      <vt:lpstr>ASPIRE TOPICS</vt:lpstr>
      <vt:lpstr>LIBRARY CHECKOUT</vt:lpstr>
      <vt:lpstr>WHAT IS OPEN TELEMETRY?</vt:lpstr>
      <vt:lpstr>WHAT ARE HEALTH CHECKS?</vt:lpstr>
      <vt:lpstr>WHAT IS STANDARD RESILIENCE?</vt:lpstr>
      <vt:lpstr>SERVICE DISCOVERY</vt:lpstr>
      <vt:lpstr>FUTURE</vt:lpstr>
      <vt:lpstr>TABLE OF CONTENTS.</vt:lpstr>
      <vt:lpstr>DISCLAIMER</vt:lpstr>
      <vt:lpstr>TESTING  OVERVIEW</vt:lpstr>
      <vt:lpstr>BENEFITS</vt:lpstr>
      <vt:lpstr>What Happens when there’s no tests?</vt:lpstr>
      <vt:lpstr>PowerPoint Presentation</vt:lpstr>
      <vt:lpstr>Which layer is the most valuable?</vt:lpstr>
      <vt:lpstr>PowerPoint Presentation</vt:lpstr>
      <vt:lpstr>THE DEMO APP</vt:lpstr>
      <vt:lpstr>UNIT TESTING</vt:lpstr>
      <vt:lpstr>PowerPoint Presentation</vt:lpstr>
      <vt:lpstr>WHAT IS UNIT TESTING?</vt:lpstr>
      <vt:lpstr>PowerPoint Presentation</vt:lpstr>
      <vt:lpstr>CORE CONCEPTS</vt:lpstr>
      <vt:lpstr>THREE PARTS OF A TEST</vt:lpstr>
      <vt:lpstr>ISOLATION</vt:lpstr>
      <vt:lpstr>MOCKING/ STUBBING</vt:lpstr>
      <vt:lpstr>ASSERTIONS/ VERIFICATIONS</vt:lpstr>
      <vt:lpstr>GENERATING FAKE DATA</vt:lpstr>
      <vt:lpstr>DO’S AND DON’TS OF UNIT TESTING</vt:lpstr>
      <vt:lpstr>TEST DRIVEN DEVELOPMENT (TDD)</vt:lpstr>
      <vt:lpstr>MUTATION TESTING</vt:lpstr>
      <vt:lpstr>ARCHITECTURE TESTING</vt:lpstr>
      <vt:lpstr>INTEGRATION  TESTS</vt:lpstr>
      <vt:lpstr>WHAT IS INTEGRATION TESTING?</vt:lpstr>
      <vt:lpstr>STANDING ENVIRONMENT</vt:lpstr>
      <vt:lpstr>LIBRARIES</vt:lpstr>
      <vt:lpstr>TESTCONTAINERS</vt:lpstr>
      <vt:lpstr>MOCKSERVER</vt:lpstr>
      <vt:lpstr>OTHER  TEST TYPES</vt:lpstr>
      <vt:lpstr>ACCEPTANCE TESTING</vt:lpstr>
      <vt:lpstr>PERFORMANCE TESTING</vt:lpstr>
      <vt:lpstr>LOAD TESTING</vt:lpstr>
      <vt:lpstr>STRESS TEST</vt:lpstr>
      <vt:lpstr>SPIKE TEST</vt:lpstr>
      <vt:lpstr>LOAD TEST</vt:lpstr>
      <vt:lpstr>SOAK TEST</vt:lpstr>
      <vt:lpstr>SMOKE TESTING</vt:lpstr>
      <vt:lpstr>CONTRACT TESTING</vt:lpstr>
      <vt:lpstr>End-to-End  TESTS</vt:lpstr>
      <vt:lpstr>WHAT IS END-TO-END TESTING?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ASYNCHRONOUS PROCESSING.</dc:title>
  <dc:creator>Chris McCown</dc:creator>
  <cp:lastModifiedBy>Chris McCown</cp:lastModifiedBy>
  <cp:revision>8</cp:revision>
  <dcterms:modified xsi:type="dcterms:W3CDTF">2025-06-17T05:09:05Z</dcterms:modified>
</cp:coreProperties>
</file>