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8" r:id="rId1"/>
  </p:sldMasterIdLst>
  <p:notesMasterIdLst>
    <p:notesMasterId r:id="rId52"/>
  </p:notesMasterIdLst>
  <p:sldIdLst>
    <p:sldId id="256" r:id="rId2"/>
    <p:sldId id="257" r:id="rId3"/>
    <p:sldId id="288" r:id="rId4"/>
    <p:sldId id="269" r:id="rId5"/>
    <p:sldId id="330" r:id="rId6"/>
    <p:sldId id="331" r:id="rId7"/>
    <p:sldId id="329" r:id="rId8"/>
    <p:sldId id="258" r:id="rId9"/>
    <p:sldId id="265" r:id="rId10"/>
    <p:sldId id="259" r:id="rId11"/>
    <p:sldId id="293" r:id="rId12"/>
    <p:sldId id="295" r:id="rId13"/>
    <p:sldId id="294" r:id="rId14"/>
    <p:sldId id="319" r:id="rId15"/>
    <p:sldId id="297" r:id="rId16"/>
    <p:sldId id="291" r:id="rId17"/>
    <p:sldId id="285" r:id="rId18"/>
    <p:sldId id="298" r:id="rId19"/>
    <p:sldId id="271" r:id="rId20"/>
    <p:sldId id="299" r:id="rId21"/>
    <p:sldId id="301" r:id="rId22"/>
    <p:sldId id="304" r:id="rId23"/>
    <p:sldId id="296" r:id="rId24"/>
    <p:sldId id="302" r:id="rId25"/>
    <p:sldId id="303" r:id="rId26"/>
    <p:sldId id="322" r:id="rId27"/>
    <p:sldId id="305" r:id="rId28"/>
    <p:sldId id="321" r:id="rId29"/>
    <p:sldId id="306" r:id="rId30"/>
    <p:sldId id="308" r:id="rId31"/>
    <p:sldId id="307" r:id="rId32"/>
    <p:sldId id="309" r:id="rId33"/>
    <p:sldId id="281" r:id="rId34"/>
    <p:sldId id="326" r:id="rId35"/>
    <p:sldId id="325" r:id="rId36"/>
    <p:sldId id="327" r:id="rId37"/>
    <p:sldId id="310" r:id="rId38"/>
    <p:sldId id="318" r:id="rId39"/>
    <p:sldId id="320" r:id="rId40"/>
    <p:sldId id="311" r:id="rId41"/>
    <p:sldId id="312" r:id="rId42"/>
    <p:sldId id="313" r:id="rId43"/>
    <p:sldId id="314" r:id="rId44"/>
    <p:sldId id="315" r:id="rId45"/>
    <p:sldId id="316" r:id="rId46"/>
    <p:sldId id="317" r:id="rId47"/>
    <p:sldId id="323" r:id="rId48"/>
    <p:sldId id="324" r:id="rId49"/>
    <p:sldId id="328" r:id="rId50"/>
    <p:sldId id="280" r:id="rId51"/>
  </p:sldIdLst>
  <p:sldSz cx="12192000" cy="6858000"/>
  <p:notesSz cx="6858000" cy="9144000"/>
  <p:embeddedFontLst>
    <p:embeddedFont>
      <p:font typeface="Abril Fatface" panose="02000503000000020003" pitchFamily="2" charset="0"/>
      <p:regular r:id="rId53"/>
    </p:embeddedFont>
    <p:embeddedFont>
      <p:font typeface="Cascadia Code" panose="020B0609020000020004" pitchFamily="49" charset="0"/>
      <p:regular r:id="rId54"/>
      <p:bold r:id="rId55"/>
      <p:italic r:id="rId56"/>
      <p:boldItalic r:id="rId57"/>
    </p:embeddedFont>
    <p:embeddedFont>
      <p:font typeface="Consolas" panose="020B0609020204030204" pitchFamily="49" charset="0"/>
      <p:regular r:id="rId58"/>
      <p:bold r:id="rId59"/>
      <p:italic r:id="rId60"/>
      <p:boldItalic r:id="rId61"/>
    </p:embeddedFont>
    <p:embeddedFont>
      <p:font typeface="Homemade Apple" panose="020B0604020202020204" charset="0"/>
      <p:regular r:id="rId62"/>
    </p:embeddedFont>
    <p:embeddedFont>
      <p:font typeface="Poppins" panose="00000500000000000000" pitchFamily="2" charset="0"/>
      <p:regular r:id="rId63"/>
      <p:bold r:id="rId64"/>
      <p:italic r:id="rId65"/>
      <p:boldItalic r:id="rId66"/>
    </p:embeddedFont>
    <p:embeddedFont>
      <p:font typeface="Roboto" panose="02000000000000000000" pitchFamily="2" charset="0"/>
      <p:regular r:id="rId67"/>
      <p:bold r:id="rId68"/>
      <p:italic r:id="rId69"/>
      <p:boldItalic r:id="rId70"/>
    </p:embeddedFont>
    <p:embeddedFont>
      <p:font typeface="Roboto Mono" panose="00000009000000000000" pitchFamily="49" charset="0"/>
      <p:regular r:id="rId71"/>
      <p:bold r:id="rId72"/>
      <p:italic r:id="rId73"/>
      <p:boldItalic r:id="rId74"/>
    </p:embeddedFont>
    <p:embeddedFont>
      <p:font typeface="Segoe UI" panose="020B0502040204020203" pitchFamily="34" charset="0"/>
      <p:regular r:id="rId75"/>
      <p:bold r:id="rId76"/>
      <p:italic r:id="rId77"/>
      <p:boldItalic r:id="rId7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3" d="100"/>
          <a:sy n="153" d="100"/>
        </p:scale>
        <p:origin x="57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font" Target="fonts/font3.fntdata"/><Relationship Id="rId63" Type="http://schemas.openxmlformats.org/officeDocument/2006/relationships/font" Target="fonts/font11.fntdata"/><Relationship Id="rId68" Type="http://schemas.openxmlformats.org/officeDocument/2006/relationships/font" Target="fonts/font16.fntdata"/><Relationship Id="rId76" Type="http://schemas.openxmlformats.org/officeDocument/2006/relationships/font" Target="fonts/font24.fntdata"/><Relationship Id="rId7" Type="http://schemas.openxmlformats.org/officeDocument/2006/relationships/slide" Target="slides/slide6.xml"/><Relationship Id="rId71" Type="http://schemas.openxmlformats.org/officeDocument/2006/relationships/font" Target="fonts/font19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1.fntdata"/><Relationship Id="rId58" Type="http://schemas.openxmlformats.org/officeDocument/2006/relationships/font" Target="fonts/font6.fntdata"/><Relationship Id="rId66" Type="http://schemas.openxmlformats.org/officeDocument/2006/relationships/font" Target="fonts/font14.fntdata"/><Relationship Id="rId74" Type="http://schemas.openxmlformats.org/officeDocument/2006/relationships/font" Target="fonts/font22.fntdata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font" Target="fonts/font9.fntdata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Relationship Id="rId60" Type="http://schemas.openxmlformats.org/officeDocument/2006/relationships/font" Target="fonts/font8.fntdata"/><Relationship Id="rId65" Type="http://schemas.openxmlformats.org/officeDocument/2006/relationships/font" Target="fonts/font13.fntdata"/><Relationship Id="rId73" Type="http://schemas.openxmlformats.org/officeDocument/2006/relationships/font" Target="fonts/font21.fntdata"/><Relationship Id="rId78" Type="http://schemas.openxmlformats.org/officeDocument/2006/relationships/font" Target="fonts/font26.fntdata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4.fntdata"/><Relationship Id="rId64" Type="http://schemas.openxmlformats.org/officeDocument/2006/relationships/font" Target="fonts/font12.fntdata"/><Relationship Id="rId69" Type="http://schemas.openxmlformats.org/officeDocument/2006/relationships/font" Target="fonts/font17.fntdata"/><Relationship Id="rId77" Type="http://schemas.openxmlformats.org/officeDocument/2006/relationships/font" Target="fonts/font25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20.fntdata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7.fntdata"/><Relationship Id="rId67" Type="http://schemas.openxmlformats.org/officeDocument/2006/relationships/font" Target="fonts/font15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2.fntdata"/><Relationship Id="rId62" Type="http://schemas.openxmlformats.org/officeDocument/2006/relationships/font" Target="fonts/font10.fntdata"/><Relationship Id="rId70" Type="http://schemas.openxmlformats.org/officeDocument/2006/relationships/font" Target="fonts/font18.fntdata"/><Relationship Id="rId75" Type="http://schemas.openxmlformats.org/officeDocument/2006/relationships/font" Target="fonts/font23.fntdata"/><Relationship Id="rId83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5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McCown" userId="bab6b078b521aed1" providerId="LiveId" clId="{57F8B403-5FEB-4E15-9A9A-81B2CC765606}"/>
    <pc:docChg chg="undo custSel addSld delSld modSld sldOrd">
      <pc:chgData name="Chris McCown" userId="bab6b078b521aed1" providerId="LiveId" clId="{57F8B403-5FEB-4E15-9A9A-81B2CC765606}" dt="2023-07-18T04:52:19.612" v="3718"/>
      <pc:docMkLst>
        <pc:docMk/>
      </pc:docMkLst>
      <pc:sldChg chg="addSp delSp modSp mod">
        <pc:chgData name="Chris McCown" userId="bab6b078b521aed1" providerId="LiveId" clId="{57F8B403-5FEB-4E15-9A9A-81B2CC765606}" dt="2023-07-16T04:49:21.668" v="76" actId="1076"/>
        <pc:sldMkLst>
          <pc:docMk/>
          <pc:sldMk cId="0" sldId="258"/>
        </pc:sldMkLst>
        <pc:spChg chg="add del mod">
          <ac:chgData name="Chris McCown" userId="bab6b078b521aed1" providerId="LiveId" clId="{57F8B403-5FEB-4E15-9A9A-81B2CC765606}" dt="2023-07-16T04:48:59.721" v="69" actId="478"/>
          <ac:spMkLst>
            <pc:docMk/>
            <pc:sldMk cId="0" sldId="258"/>
            <ac:spMk id="3" creationId="{6008C62B-B9FA-CCF0-6754-89EE45782BF6}"/>
          </ac:spMkLst>
        </pc:spChg>
        <pc:spChg chg="add del mod">
          <ac:chgData name="Chris McCown" userId="bab6b078b521aed1" providerId="LiveId" clId="{57F8B403-5FEB-4E15-9A9A-81B2CC765606}" dt="2023-07-16T04:49:10.107" v="74" actId="478"/>
          <ac:spMkLst>
            <pc:docMk/>
            <pc:sldMk cId="0" sldId="258"/>
            <ac:spMk id="5" creationId="{E18ED919-BC0B-6BE3-54B8-2A2DBE2D4B57}"/>
          </ac:spMkLst>
        </pc:spChg>
        <pc:spChg chg="add del mod">
          <ac:chgData name="Chris McCown" userId="bab6b078b521aed1" providerId="LiveId" clId="{57F8B403-5FEB-4E15-9A9A-81B2CC765606}" dt="2023-07-16T04:49:05.168" v="71" actId="478"/>
          <ac:spMkLst>
            <pc:docMk/>
            <pc:sldMk cId="0" sldId="258"/>
            <ac:spMk id="7" creationId="{A6A06031-EF64-0460-736E-8BF0A5463DCF}"/>
          </ac:spMkLst>
        </pc:spChg>
        <pc:spChg chg="add del mod">
          <ac:chgData name="Chris McCown" userId="bab6b078b521aed1" providerId="LiveId" clId="{57F8B403-5FEB-4E15-9A9A-81B2CC765606}" dt="2023-07-16T04:49:08.683" v="73" actId="478"/>
          <ac:spMkLst>
            <pc:docMk/>
            <pc:sldMk cId="0" sldId="258"/>
            <ac:spMk id="9" creationId="{8365CCA2-3179-D9A3-BFAD-F2FD4D14CF99}"/>
          </ac:spMkLst>
        </pc:spChg>
        <pc:spChg chg="del">
          <ac:chgData name="Chris McCown" userId="bab6b078b521aed1" providerId="LiveId" clId="{57F8B403-5FEB-4E15-9A9A-81B2CC765606}" dt="2023-07-16T04:49:02.344" v="70" actId="478"/>
          <ac:spMkLst>
            <pc:docMk/>
            <pc:sldMk cId="0" sldId="258"/>
            <ac:spMk id="393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7:58.452" v="0" actId="207"/>
          <ac:spMkLst>
            <pc:docMk/>
            <pc:sldMk cId="0" sldId="258"/>
            <ac:spMk id="396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16.095" v="75" actId="1076"/>
          <ac:spMkLst>
            <pc:docMk/>
            <pc:sldMk cId="0" sldId="258"/>
            <ac:spMk id="39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4.807" v="68" actId="478"/>
          <ac:spMkLst>
            <pc:docMk/>
            <pc:sldMk cId="0" sldId="258"/>
            <ac:spMk id="398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8:20.778" v="39" actId="207"/>
          <ac:spMkLst>
            <pc:docMk/>
            <pc:sldMk cId="0" sldId="258"/>
            <ac:spMk id="40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9:06.847" v="72" actId="478"/>
          <ac:spMkLst>
            <pc:docMk/>
            <pc:sldMk cId="0" sldId="258"/>
            <ac:spMk id="401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49:21.668" v="76" actId="1076"/>
          <ac:spMkLst>
            <pc:docMk/>
            <pc:sldMk cId="0" sldId="258"/>
            <ac:spMk id="40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48:52.702" v="67" actId="478"/>
          <ac:spMkLst>
            <pc:docMk/>
            <pc:sldMk cId="0" sldId="258"/>
            <ac:spMk id="405" creationId="{00000000-0000-0000-0000-000000000000}"/>
          </ac:spMkLst>
        </pc:spChg>
      </pc:sldChg>
      <pc:sldChg chg="addSp delSp modSp mod">
        <pc:chgData name="Chris McCown" userId="bab6b078b521aed1" providerId="LiveId" clId="{57F8B403-5FEB-4E15-9A9A-81B2CC765606}" dt="2023-07-18T04:01:28.048" v="2549" actId="207"/>
        <pc:sldMkLst>
          <pc:docMk/>
          <pc:sldMk cId="0" sldId="259"/>
        </pc:sldMkLst>
        <pc:spChg chg="add del mod">
          <ac:chgData name="Chris McCown" userId="bab6b078b521aed1" providerId="LiveId" clId="{57F8B403-5FEB-4E15-9A9A-81B2CC765606}" dt="2023-07-16T04:49:58.805" v="115" actId="478"/>
          <ac:spMkLst>
            <pc:docMk/>
            <pc:sldMk cId="0" sldId="259"/>
            <ac:spMk id="3" creationId="{0308BF1A-5503-C486-2EC0-0CB86358E98F}"/>
          </ac:spMkLst>
        </pc:spChg>
        <pc:spChg chg="add mod">
          <ac:chgData name="Chris McCown" userId="bab6b078b521aed1" providerId="LiveId" clId="{57F8B403-5FEB-4E15-9A9A-81B2CC765606}" dt="2023-07-16T04:57:10.112" v="194"/>
          <ac:spMkLst>
            <pc:docMk/>
            <pc:sldMk cId="0" sldId="259"/>
            <ac:spMk id="4" creationId="{56078EC3-383F-AC0F-B8BB-294F718647DA}"/>
          </ac:spMkLst>
        </pc:spChg>
        <pc:spChg chg="add del mod">
          <ac:chgData name="Chris McCown" userId="bab6b078b521aed1" providerId="LiveId" clId="{57F8B403-5FEB-4E15-9A9A-81B2CC765606}" dt="2023-07-16T04:57:07.747" v="193"/>
          <ac:spMkLst>
            <pc:docMk/>
            <pc:sldMk cId="0" sldId="259"/>
            <ac:spMk id="5" creationId="{B3E345AE-0DBA-0172-3180-93F93866DBA9}"/>
          </ac:spMkLst>
        </pc:spChg>
        <pc:spChg chg="del">
          <ac:chgData name="Chris McCown" userId="bab6b078b521aed1" providerId="LiveId" clId="{57F8B403-5FEB-4E15-9A9A-81B2CC765606}" dt="2023-07-16T04:49:55.106" v="114" actId="478"/>
          <ac:spMkLst>
            <pc:docMk/>
            <pc:sldMk cId="0" sldId="259"/>
            <ac:spMk id="41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28.048" v="2549" actId="207"/>
          <ac:spMkLst>
            <pc:docMk/>
            <pc:sldMk cId="0" sldId="259"/>
            <ac:spMk id="41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0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1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2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3"/>
        </pc:sldMkLst>
      </pc:sldChg>
      <pc:sldChg chg="del">
        <pc:chgData name="Chris McCown" userId="bab6b078b521aed1" providerId="LiveId" clId="{57F8B403-5FEB-4E15-9A9A-81B2CC765606}" dt="2023-07-16T04:52:42.626" v="116" actId="47"/>
        <pc:sldMkLst>
          <pc:docMk/>
          <pc:sldMk cId="0" sldId="264"/>
        </pc:sldMkLst>
      </pc:sldChg>
      <pc:sldChg chg="modSp mod">
        <pc:chgData name="Chris McCown" userId="bab6b078b521aed1" providerId="LiveId" clId="{57F8B403-5FEB-4E15-9A9A-81B2CC765606}" dt="2023-07-16T04:54:12.252" v="190" actId="20577"/>
        <pc:sldMkLst>
          <pc:docMk/>
          <pc:sldMk cId="0" sldId="265"/>
        </pc:sldMkLst>
        <pc:spChg chg="mod">
          <ac:chgData name="Chris McCown" userId="bab6b078b521aed1" providerId="LiveId" clId="{57F8B403-5FEB-4E15-9A9A-81B2CC765606}" dt="2023-07-16T04:54:12.252" v="190" actId="20577"/>
          <ac:spMkLst>
            <pc:docMk/>
            <pc:sldMk cId="0" sldId="26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6T04:53:48.276" v="148" actId="20577"/>
          <ac:spMkLst>
            <pc:docMk/>
            <pc:sldMk cId="0" sldId="265"/>
            <ac:spMk id="458" creationId="{00000000-0000-0000-0000-000000000000}"/>
          </ac:spMkLst>
        </pc:spChg>
      </pc:sldChg>
      <pc:sldChg chg="addSp delSp modSp mod ord">
        <pc:chgData name="Chris McCown" userId="bab6b078b521aed1" providerId="LiveId" clId="{57F8B403-5FEB-4E15-9A9A-81B2CC765606}" dt="2023-07-16T05:00:59.895" v="236" actId="1076"/>
        <pc:sldMkLst>
          <pc:docMk/>
          <pc:sldMk cId="0" sldId="266"/>
        </pc:sldMkLst>
        <pc:spChg chg="add mod">
          <ac:chgData name="Chris McCown" userId="bab6b078b521aed1" providerId="LiveId" clId="{57F8B403-5FEB-4E15-9A9A-81B2CC765606}" dt="2023-07-16T05:00:59.895" v="236" actId="1076"/>
          <ac:spMkLst>
            <pc:docMk/>
            <pc:sldMk cId="0" sldId="266"/>
            <ac:spMk id="2" creationId="{D2D4D82F-AD19-020F-C7F0-76F801CABA2B}"/>
          </ac:spMkLst>
        </pc:spChg>
        <pc:spChg chg="del">
          <ac:chgData name="Chris McCown" userId="bab6b078b521aed1" providerId="LiveId" clId="{57F8B403-5FEB-4E15-9A9A-81B2CC765606}" dt="2023-07-16T04:58:58.482" v="203" actId="478"/>
          <ac:spMkLst>
            <pc:docMk/>
            <pc:sldMk cId="0" sldId="266"/>
            <ac:spMk id="46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05.320" v="205" actId="478"/>
          <ac:spMkLst>
            <pc:docMk/>
            <pc:sldMk cId="0" sldId="266"/>
            <ac:spMk id="47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4:59:10.990" v="207" actId="478"/>
          <ac:spMkLst>
            <pc:docMk/>
            <pc:sldMk cId="0" sldId="266"/>
            <ac:spMk id="471" creationId="{00000000-0000-0000-0000-000000000000}"/>
          </ac:spMkLst>
        </pc:spChg>
        <pc:grpChg chg="mod">
          <ac:chgData name="Chris McCown" userId="bab6b078b521aed1" providerId="LiveId" clId="{57F8B403-5FEB-4E15-9A9A-81B2CC765606}" dt="2023-07-16T05:00:01.973" v="215" actId="1076"/>
          <ac:grpSpMkLst>
            <pc:docMk/>
            <pc:sldMk cId="0" sldId="266"/>
            <ac:grpSpMk id="466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6T04:59:08.557" v="206" actId="478"/>
          <ac:grpSpMkLst>
            <pc:docMk/>
            <pc:sldMk cId="0" sldId="266"/>
            <ac:grpSpMk id="472" creationId="{00000000-0000-0000-0000-000000000000}"/>
          </ac:grpSpMkLst>
        </pc:grpChg>
        <pc:picChg chg="mod modCrop">
          <ac:chgData name="Chris McCown" userId="bab6b078b521aed1" providerId="LiveId" clId="{57F8B403-5FEB-4E15-9A9A-81B2CC765606}" dt="2023-07-16T05:00:56.301" v="235" actId="1076"/>
          <ac:picMkLst>
            <pc:docMk/>
            <pc:sldMk cId="0" sldId="266"/>
            <ac:picMk id="464" creationId="{00000000-0000-0000-0000-000000000000}"/>
          </ac:picMkLst>
        </pc:picChg>
      </pc:sldChg>
      <pc:sldChg chg="addSp delSp modSp mod">
        <pc:chgData name="Chris McCown" userId="bab6b078b521aed1" providerId="LiveId" clId="{57F8B403-5FEB-4E15-9A9A-81B2CC765606}" dt="2023-07-17T23:44:52.464" v="1700" actId="1076"/>
        <pc:sldMkLst>
          <pc:docMk/>
          <pc:sldMk cId="0" sldId="267"/>
        </pc:sldMkLst>
        <pc:spChg chg="add mod">
          <ac:chgData name="Chris McCown" userId="bab6b078b521aed1" providerId="LiveId" clId="{57F8B403-5FEB-4E15-9A9A-81B2CC765606}" dt="2023-07-17T23:33:51.110" v="1340" actId="6559"/>
          <ac:spMkLst>
            <pc:docMk/>
            <pc:sldMk cId="0" sldId="267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4" creationId="{E50BC9D5-8BDF-935D-5263-0D0A6D33F41D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5" creationId="{9AFD8B12-CCEB-7168-A5C4-2F3516D098C7}"/>
          </ac:spMkLst>
        </pc:spChg>
        <pc:spChg chg="mod">
          <ac:chgData name="Chris McCown" userId="bab6b078b521aed1" providerId="LiveId" clId="{57F8B403-5FEB-4E15-9A9A-81B2CC765606}" dt="2023-07-17T23:32:29.996" v="1286"/>
          <ac:spMkLst>
            <pc:docMk/>
            <pc:sldMk cId="0" sldId="267"/>
            <ac:spMk id="6" creationId="{1083FB9C-EBD0-3C04-1E09-60A5A258CD28}"/>
          </ac:spMkLst>
        </pc:spChg>
        <pc:spChg chg="add mod">
          <ac:chgData name="Chris McCown" userId="bab6b078b521aed1" providerId="LiveId" clId="{57F8B403-5FEB-4E15-9A9A-81B2CC765606}" dt="2023-07-17T23:37:02.412" v="1453" actId="20577"/>
          <ac:spMkLst>
            <pc:docMk/>
            <pc:sldMk cId="0" sldId="267"/>
            <ac:spMk id="7" creationId="{7F34435C-F14A-FE9E-4B12-669FE0D81311}"/>
          </ac:spMkLst>
        </pc:spChg>
        <pc:spChg chg="add mod">
          <ac:chgData name="Chris McCown" userId="bab6b078b521aed1" providerId="LiveId" clId="{57F8B403-5FEB-4E15-9A9A-81B2CC765606}" dt="2023-07-17T23:37:09.291" v="1463" actId="20577"/>
          <ac:spMkLst>
            <pc:docMk/>
            <pc:sldMk cId="0" sldId="267"/>
            <ac:spMk id="8" creationId="{71A4B0AD-1AC0-9035-A731-E3BD38275AEB}"/>
          </ac:spMkLst>
        </pc:spChg>
        <pc:spChg chg="add mod">
          <ac:chgData name="Chris McCown" userId="bab6b078b521aed1" providerId="LiveId" clId="{57F8B403-5FEB-4E15-9A9A-81B2CC765606}" dt="2023-07-17T23:42:49.224" v="1610" actId="14100"/>
          <ac:spMkLst>
            <pc:docMk/>
            <pc:sldMk cId="0" sldId="267"/>
            <ac:spMk id="9" creationId="{6246169E-2DD2-1AD9-295A-2DA3445C6159}"/>
          </ac:spMkLst>
        </pc:spChg>
        <pc:spChg chg="add del">
          <ac:chgData name="Chris McCown" userId="bab6b078b521aed1" providerId="LiveId" clId="{57F8B403-5FEB-4E15-9A9A-81B2CC765606}" dt="2023-07-17T23:43:04.070" v="1612" actId="11529"/>
          <ac:spMkLst>
            <pc:docMk/>
            <pc:sldMk cId="0" sldId="267"/>
            <ac:spMk id="10" creationId="{B1E7DEDD-6215-7FA8-F649-4C92D346B7C0}"/>
          </ac:spMkLst>
        </pc:spChg>
        <pc:spChg chg="add mod">
          <ac:chgData name="Chris McCown" userId="bab6b078b521aed1" providerId="LiveId" clId="{57F8B403-5FEB-4E15-9A9A-81B2CC765606}" dt="2023-07-17T23:43:38.146" v="1635" actId="20577"/>
          <ac:spMkLst>
            <pc:docMk/>
            <pc:sldMk cId="0" sldId="267"/>
            <ac:spMk id="11" creationId="{64CBF734-4B66-80ED-F2FD-747F38549F37}"/>
          </ac:spMkLst>
        </pc:spChg>
        <pc:spChg chg="add del mod">
          <ac:chgData name="Chris McCown" userId="bab6b078b521aed1" providerId="LiveId" clId="{57F8B403-5FEB-4E15-9A9A-81B2CC765606}" dt="2023-07-17T23:43:27.626" v="1626"/>
          <ac:spMkLst>
            <pc:docMk/>
            <pc:sldMk cId="0" sldId="267"/>
            <ac:spMk id="12" creationId="{EADD67B9-A8ED-5B1D-1593-7E07D7ACC55D}"/>
          </ac:spMkLst>
        </pc:spChg>
        <pc:spChg chg="add mod">
          <ac:chgData name="Chris McCown" userId="bab6b078b521aed1" providerId="LiveId" clId="{57F8B403-5FEB-4E15-9A9A-81B2CC765606}" dt="2023-07-17T23:44:16.010" v="1676" actId="1076"/>
          <ac:spMkLst>
            <pc:docMk/>
            <pc:sldMk cId="0" sldId="267"/>
            <ac:spMk id="13" creationId="{F086C2A1-9451-9AE5-7751-85660A026AFB}"/>
          </ac:spMkLst>
        </pc:spChg>
        <pc:spChg chg="add mod">
          <ac:chgData name="Chris McCown" userId="bab6b078b521aed1" providerId="LiveId" clId="{57F8B403-5FEB-4E15-9A9A-81B2CC765606}" dt="2023-07-17T23:44:12.267" v="1675" actId="20577"/>
          <ac:spMkLst>
            <pc:docMk/>
            <pc:sldMk cId="0" sldId="267"/>
            <ac:spMk id="14" creationId="{4371C448-FAF2-3FAC-87EA-E6E7B3C066E4}"/>
          </ac:spMkLst>
        </pc:spChg>
        <pc:spChg chg="add mod">
          <ac:chgData name="Chris McCown" userId="bab6b078b521aed1" providerId="LiveId" clId="{57F8B403-5FEB-4E15-9A9A-81B2CC765606}" dt="2023-07-17T23:44:52.464" v="1700" actId="1076"/>
          <ac:spMkLst>
            <pc:docMk/>
            <pc:sldMk cId="0" sldId="267"/>
            <ac:spMk id="15" creationId="{77A8A626-4EB2-37B9-DCA5-9D97B64FDD4D}"/>
          </ac:spMkLst>
        </pc:spChg>
        <pc:spChg chg="add del">
          <ac:chgData name="Chris McCown" userId="bab6b078b521aed1" providerId="LiveId" clId="{57F8B403-5FEB-4E15-9A9A-81B2CC765606}" dt="2023-07-17T23:31:43.484" v="1283" actId="478"/>
          <ac:spMkLst>
            <pc:docMk/>
            <pc:sldMk cId="0" sldId="267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7T23:31:45.747" v="1285" actId="478"/>
          <ac:spMkLst>
            <pc:docMk/>
            <pc:sldMk cId="0" sldId="267"/>
            <ac:spMk id="482" creationId="{00000000-0000-0000-0000-000000000000}"/>
          </ac:spMkLst>
        </pc:spChg>
        <pc:grpChg chg="add del mod">
          <ac:chgData name="Chris McCown" userId="bab6b078b521aed1" providerId="LiveId" clId="{57F8B403-5FEB-4E15-9A9A-81B2CC765606}" dt="2023-07-17T23:32:46.236" v="1291" actId="478"/>
          <ac:grpSpMkLst>
            <pc:docMk/>
            <pc:sldMk cId="0" sldId="267"/>
            <ac:grpSpMk id="3" creationId="{F21893C9-5D63-79BF-7F76-98A549255161}"/>
          </ac:grpSpMkLst>
        </pc:grpChg>
        <pc:grpChg chg="del">
          <ac:chgData name="Chris McCown" userId="bab6b078b521aed1" providerId="LiveId" clId="{57F8B403-5FEB-4E15-9A9A-81B2CC765606}" dt="2023-07-17T23:31:38.609" v="1282" actId="478"/>
          <ac:grpSpMkLst>
            <pc:docMk/>
            <pc:sldMk cId="0" sldId="267"/>
            <ac:grpSpMk id="484" creationId="{00000000-0000-0000-0000-000000000000}"/>
          </ac:grpSpMkLst>
        </pc:grpChg>
        <pc:grpChg chg="del">
          <ac:chgData name="Chris McCown" userId="bab6b078b521aed1" providerId="LiveId" clId="{57F8B403-5FEB-4E15-9A9A-81B2CC765606}" dt="2023-07-17T23:31:44.509" v="1284" actId="478"/>
          <ac:grpSpMkLst>
            <pc:docMk/>
            <pc:sldMk cId="0" sldId="267"/>
            <ac:grpSpMk id="488" creationId="{00000000-0000-0000-0000-000000000000}"/>
          </ac:grpSpMkLst>
        </pc:grpChg>
        <pc:picChg chg="del">
          <ac:chgData name="Chris McCown" userId="bab6b078b521aed1" providerId="LiveId" clId="{57F8B403-5FEB-4E15-9A9A-81B2CC765606}" dt="2023-07-17T23:31:32.448" v="1279" actId="478"/>
          <ac:picMkLst>
            <pc:docMk/>
            <pc:sldMk cId="0" sldId="267"/>
            <ac:picMk id="483" creationId="{00000000-0000-0000-0000-000000000000}"/>
          </ac:picMkLst>
        </pc:pic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68"/>
        </pc:sldMkLst>
      </pc:sldChg>
      <pc:sldChg chg="addSp delSp modSp mod ord modAnim">
        <pc:chgData name="Chris McCown" userId="bab6b078b521aed1" providerId="LiveId" clId="{57F8B403-5FEB-4E15-9A9A-81B2CC765606}" dt="2023-07-18T04:48:14.746" v="3678"/>
        <pc:sldMkLst>
          <pc:docMk/>
          <pc:sldMk cId="0" sldId="269"/>
        </pc:sldMkLst>
        <pc:spChg chg="mod">
          <ac:chgData name="Chris McCown" userId="bab6b078b521aed1" providerId="LiveId" clId="{57F8B403-5FEB-4E15-9A9A-81B2CC765606}" dt="2023-07-18T04:48:09.051" v="3677" actId="1076"/>
          <ac:spMkLst>
            <pc:docMk/>
            <pc:sldMk cId="0" sldId="269"/>
            <ac:spMk id="512" creationId="{00000000-0000-0000-0000-000000000000}"/>
          </ac:spMkLst>
        </pc:spChg>
        <pc:spChg chg="mod">
          <ac:chgData name="Chris McCown" userId="bab6b078b521aed1" providerId="LiveId" clId="{57F8B403-5FEB-4E15-9A9A-81B2CC765606}" dt="2023-07-16T05:20:25.383" v="821" actId="207"/>
          <ac:spMkLst>
            <pc:docMk/>
            <pc:sldMk cId="0" sldId="269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17:07.174" v="1063" actId="20577"/>
          <ac:spMkLst>
            <pc:docMk/>
            <pc:sldMk cId="0" sldId="269"/>
            <ac:spMk id="514" creationId="{00000000-0000-0000-0000-000000000000}"/>
          </ac:spMkLst>
        </pc:spChg>
        <pc:grpChg chg="del">
          <ac:chgData name="Chris McCown" userId="bab6b078b521aed1" providerId="LiveId" clId="{57F8B403-5FEB-4E15-9A9A-81B2CC765606}" dt="2023-07-16T05:17:42.909" v="816" actId="478"/>
          <ac:grpSpMkLst>
            <pc:docMk/>
            <pc:sldMk cId="0" sldId="269"/>
            <ac:grpSpMk id="516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6T05:16:24.680" v="802" actId="22"/>
          <ac:picMkLst>
            <pc:docMk/>
            <pc:sldMk cId="0" sldId="269"/>
            <ac:picMk id="3" creationId="{8B56B1F8-6590-24E0-0C08-048CD199F043}"/>
          </ac:picMkLst>
        </pc:picChg>
        <pc:picChg chg="add del mod">
          <ac:chgData name="Chris McCown" userId="bab6b078b521aed1" providerId="LiveId" clId="{57F8B403-5FEB-4E15-9A9A-81B2CC765606}" dt="2023-07-17T22:19:13.627" v="1065" actId="478"/>
          <ac:picMkLst>
            <pc:docMk/>
            <pc:sldMk cId="0" sldId="269"/>
            <ac:picMk id="5" creationId="{A94AC04F-C54F-5730-2BED-407FBF68567C}"/>
          </ac:picMkLst>
        </pc:picChg>
        <pc:picChg chg="add del mod">
          <ac:chgData name="Chris McCown" userId="bab6b078b521aed1" providerId="LiveId" clId="{57F8B403-5FEB-4E15-9A9A-81B2CC765606}" dt="2023-07-17T22:25:50.458" v="1269" actId="478"/>
          <ac:picMkLst>
            <pc:docMk/>
            <pc:sldMk cId="0" sldId="269"/>
            <ac:picMk id="7" creationId="{5674C8F5-7EF5-8CB3-58AC-2E1F12B5D9B1}"/>
          </ac:picMkLst>
        </pc:picChg>
        <pc:picChg chg="add mod">
          <ac:chgData name="Chris McCown" userId="bab6b078b521aed1" providerId="LiveId" clId="{57F8B403-5FEB-4E15-9A9A-81B2CC765606}" dt="2023-07-17T22:27:00.570" v="1276" actId="1440"/>
          <ac:picMkLst>
            <pc:docMk/>
            <pc:sldMk cId="0" sldId="269"/>
            <ac:picMk id="9" creationId="{3C588B18-FA68-0B47-BEF0-4F26A8003AED}"/>
          </ac:picMkLst>
        </pc:picChg>
        <pc:picChg chg="add del mod">
          <ac:chgData name="Chris McCown" userId="bab6b078b521aed1" providerId="LiveId" clId="{57F8B403-5FEB-4E15-9A9A-81B2CC765606}" dt="2023-07-16T05:17:35.169" v="813" actId="478"/>
          <ac:picMkLst>
            <pc:docMk/>
            <pc:sldMk cId="0" sldId="269"/>
            <ac:picMk id="515" creationId="{00000000-0000-0000-0000-000000000000}"/>
          </ac:picMkLst>
        </pc:picChg>
      </pc:sldChg>
      <pc:sldChg chg="addSp delSp modSp mod ord modAnim">
        <pc:chgData name="Chris McCown" userId="bab6b078b521aed1" providerId="LiveId" clId="{57F8B403-5FEB-4E15-9A9A-81B2CC765606}" dt="2023-07-18T04:50:41.302" v="3704"/>
        <pc:sldMkLst>
          <pc:docMk/>
          <pc:sldMk cId="0" sldId="270"/>
        </pc:sldMkLst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3" creationId="{857388D2-2B80-4A4C-D230-C8D4ED3F270A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5" creationId="{24104C83-82BD-7977-ACAE-1462AE9C079D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7" creationId="{0FFA1344-9CD7-0A15-0C9F-28F9D1B40351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9" creationId="{1A12F34B-33A7-9E3A-774F-030457AE5068}"/>
          </ac:spMkLst>
        </pc:spChg>
        <pc:spChg chg="add del mod">
          <ac:chgData name="Chris McCown" userId="bab6b078b521aed1" providerId="LiveId" clId="{57F8B403-5FEB-4E15-9A9A-81B2CC765606}" dt="2023-07-18T03:34:56.892" v="1848" actId="478"/>
          <ac:spMkLst>
            <pc:docMk/>
            <pc:sldMk cId="0" sldId="270"/>
            <ac:spMk id="11" creationId="{9FCC0DC3-FCFD-971F-B08D-FF0329A93B0C}"/>
          </ac:spMkLst>
        </pc:spChg>
        <pc:spChg chg="add mod">
          <ac:chgData name="Chris McCown" userId="bab6b078b521aed1" providerId="LiveId" clId="{57F8B403-5FEB-4E15-9A9A-81B2CC765606}" dt="2023-07-18T04:02:51.775" v="2592" actId="2711"/>
          <ac:spMkLst>
            <pc:docMk/>
            <pc:sldMk cId="0" sldId="270"/>
            <ac:spMk id="12" creationId="{D7E43FC5-24D7-9F84-178D-AE6BE6B04F80}"/>
          </ac:spMkLst>
        </pc:spChg>
        <pc:spChg chg="add mod">
          <ac:chgData name="Chris McCown" userId="bab6b078b521aed1" providerId="LiveId" clId="{57F8B403-5FEB-4E15-9A9A-81B2CC765606}" dt="2023-07-18T04:03:17.578" v="2595" actId="2711"/>
          <ac:spMkLst>
            <pc:docMk/>
            <pc:sldMk cId="0" sldId="270"/>
            <ac:spMk id="13" creationId="{E7BE5DD6-7573-BF94-9CDA-47D81F5A2857}"/>
          </ac:spMkLst>
        </pc:spChg>
        <pc:spChg chg="add mod">
          <ac:chgData name="Chris McCown" userId="bab6b078b521aed1" providerId="LiveId" clId="{57F8B403-5FEB-4E15-9A9A-81B2CC765606}" dt="2023-07-18T04:02:56.341" v="2593" actId="2711"/>
          <ac:spMkLst>
            <pc:docMk/>
            <pc:sldMk cId="0" sldId="270"/>
            <ac:spMk id="14" creationId="{9E5DCFA0-FF93-9F8E-9783-83F91BD170F6}"/>
          </ac:spMkLst>
        </pc:spChg>
        <pc:spChg chg="add mod">
          <ac:chgData name="Chris McCown" userId="bab6b078b521aed1" providerId="LiveId" clId="{57F8B403-5FEB-4E15-9A9A-81B2CC765606}" dt="2023-07-18T04:03:22.602" v="2596" actId="2711"/>
          <ac:spMkLst>
            <pc:docMk/>
            <pc:sldMk cId="0" sldId="270"/>
            <ac:spMk id="15" creationId="{EE8D22C8-76ED-7FFB-035C-ED36C58E8E09}"/>
          </ac:spMkLst>
        </pc:spChg>
        <pc:spChg chg="add mod">
          <ac:chgData name="Chris McCown" userId="bab6b078b521aed1" providerId="LiveId" clId="{57F8B403-5FEB-4E15-9A9A-81B2CC765606}" dt="2023-07-18T04:03:00.382" v="2594" actId="2711"/>
          <ac:spMkLst>
            <pc:docMk/>
            <pc:sldMk cId="0" sldId="270"/>
            <ac:spMk id="16" creationId="{04DC0C72-2E91-A480-6446-1A1180FAADFE}"/>
          </ac:spMkLst>
        </pc:spChg>
        <pc:spChg chg="add mod">
          <ac:chgData name="Chris McCown" userId="bab6b078b521aed1" providerId="LiveId" clId="{57F8B403-5FEB-4E15-9A9A-81B2CC765606}" dt="2023-07-18T04:03:26.593" v="2597" actId="2711"/>
          <ac:spMkLst>
            <pc:docMk/>
            <pc:sldMk cId="0" sldId="270"/>
            <ac:spMk id="17" creationId="{57AD123B-728F-EFE6-C593-BEC731DB223B}"/>
          </ac:spMkLst>
        </pc:spChg>
        <pc:spChg chg="mod">
          <ac:chgData name="Chris McCown" userId="bab6b078b521aed1" providerId="LiveId" clId="{57F8B403-5FEB-4E15-9A9A-81B2CC765606}" dt="2023-07-18T04:05:18.389" v="2652" actId="20577"/>
          <ac:spMkLst>
            <pc:docMk/>
            <pc:sldMk cId="0" sldId="270"/>
            <ac:spMk id="528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29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0" creationId="{00000000-0000-0000-0000-000000000000}"/>
          </ac:spMkLst>
        </pc:spChg>
        <pc:spChg chg="del mod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2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3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34:52.397" v="1847" actId="478"/>
          <ac:spMkLst>
            <pc:docMk/>
            <pc:sldMk cId="0" sldId="270"/>
            <ac:spMk id="534" creationId="{00000000-0000-0000-0000-000000000000}"/>
          </ac:spMkLst>
        </pc:spChg>
      </pc:sldChg>
      <pc:sldChg chg="addSp delSp modSp mod ord modAnim">
        <pc:chgData name="Chris McCown" userId="bab6b078b521aed1" providerId="LiveId" clId="{57F8B403-5FEB-4E15-9A9A-81B2CC765606}" dt="2023-07-18T04:48:01.644" v="3675" actId="313"/>
        <pc:sldMkLst>
          <pc:docMk/>
          <pc:sldMk cId="0" sldId="271"/>
        </pc:sldMkLst>
        <pc:spChg chg="add del mod">
          <ac:chgData name="Chris McCown" userId="bab6b078b521aed1" providerId="LiveId" clId="{57F8B403-5FEB-4E15-9A9A-81B2CC765606}" dt="2023-07-16T05:08:01.239" v="475" actId="20577"/>
          <ac:spMkLst>
            <pc:docMk/>
            <pc:sldMk cId="0" sldId="271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5" creationId="{681E4A33-76E7-AF26-A62E-8BD9DB0F182D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7" creationId="{C0A352D5-3CB3-5DE8-18C5-03C88FCFBBB2}"/>
          </ac:spMkLst>
        </pc:spChg>
        <pc:spChg chg="add del mod">
          <ac:chgData name="Chris McCown" userId="bab6b078b521aed1" providerId="LiveId" clId="{57F8B403-5FEB-4E15-9A9A-81B2CC765606}" dt="2023-07-18T04:48:01.644" v="3675" actId="313"/>
          <ac:spMkLst>
            <pc:docMk/>
            <pc:sldMk cId="0" sldId="271"/>
            <ac:spMk id="9" creationId="{16A78EB3-7F55-3634-91E8-FF7A61B457F4}"/>
          </ac:spMkLst>
        </pc:spChg>
        <pc:spChg chg="add del mod">
          <ac:chgData name="Chris McCown" userId="bab6b078b521aed1" providerId="LiveId" clId="{57F8B403-5FEB-4E15-9A9A-81B2CC765606}" dt="2023-07-16T05:09:16.983" v="652" actId="20577"/>
          <ac:spMkLst>
            <pc:docMk/>
            <pc:sldMk cId="0" sldId="271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3" creationId="{E483A775-48C6-F658-7E9D-9D686FBB254E}"/>
          </ac:spMkLst>
        </pc:spChg>
        <pc:spChg chg="add del mod">
          <ac:chgData name="Chris McCown" userId="bab6b078b521aed1" providerId="LiveId" clId="{57F8B403-5FEB-4E15-9A9A-81B2CC765606}" dt="2023-07-16T05:08:18.242" v="501" actId="20577"/>
          <ac:spMkLst>
            <pc:docMk/>
            <pc:sldMk cId="0" sldId="271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7" creationId="{6F38D6AD-7954-0F64-76DC-76889C9C32C7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19" creationId="{B6264513-A574-7DA4-20FA-ADC84E4AF984}"/>
          </ac:spMkLst>
        </pc:spChg>
        <pc:spChg chg="add del mod">
          <ac:chgData name="Chris McCown" userId="bab6b078b521aed1" providerId="LiveId" clId="{57F8B403-5FEB-4E15-9A9A-81B2CC765606}" dt="2023-07-16T05:12:09.148" v="796" actId="20577"/>
          <ac:spMkLst>
            <pc:docMk/>
            <pc:sldMk cId="0" sldId="271"/>
            <ac:spMk id="21" creationId="{7AC89FD6-F040-0DA0-6A72-7E376AFA24B6}"/>
          </ac:spMkLst>
        </pc:spChg>
        <pc:spChg chg="add del mod">
          <ac:chgData name="Chris McCown" userId="bab6b078b521aed1" providerId="LiveId" clId="{57F8B403-5FEB-4E15-9A9A-81B2CC765606}" dt="2023-07-16T05:11:20.160" v="693" actId="478"/>
          <ac:spMkLst>
            <pc:docMk/>
            <pc:sldMk cId="0" sldId="271"/>
            <ac:spMk id="23" creationId="{631A9B28-5F70-4040-9380-D56602407A1E}"/>
          </ac:spMkLst>
        </pc:spChg>
        <pc:spChg chg="add del mod">
          <ac:chgData name="Chris McCown" userId="bab6b078b521aed1" providerId="LiveId" clId="{57F8B403-5FEB-4E15-9A9A-81B2CC765606}" dt="2023-07-16T05:09:03.634" v="628" actId="20577"/>
          <ac:spMkLst>
            <pc:docMk/>
            <pc:sldMk cId="0" sldId="271"/>
            <ac:spMk id="25" creationId="{B1937927-4564-29F0-B6EE-55385EF00D03}"/>
          </ac:spMkLst>
        </pc:spChg>
        <pc:spChg chg="add del mod">
          <ac:chgData name="Chris McCown" userId="bab6b078b521aed1" providerId="LiveId" clId="{57F8B403-5FEB-4E15-9A9A-81B2CC765606}" dt="2023-07-16T05:07:57.059" v="466" actId="767"/>
          <ac:spMkLst>
            <pc:docMk/>
            <pc:sldMk cId="0" sldId="271"/>
            <ac:spMk id="26" creationId="{F6EA9B41-BBB2-235E-DBEC-1B5DDBF58851}"/>
          </ac:spMkLst>
        </pc:spChg>
        <pc:spChg chg="mod">
          <ac:chgData name="Chris McCown" userId="bab6b078b521aed1" providerId="LiveId" clId="{57F8B403-5FEB-4E15-9A9A-81B2CC765606}" dt="2023-07-16T05:05:48.451" v="329" actId="20577"/>
          <ac:spMkLst>
            <pc:docMk/>
            <pc:sldMk cId="0" sldId="271"/>
            <ac:spMk id="53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1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2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3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4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5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6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7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8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49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0" creationId="{00000000-0000-0000-0000-000000000000}"/>
          </ac:spMkLst>
        </pc:spChg>
        <pc:spChg chg="del">
          <ac:chgData name="Chris McCown" userId="bab6b078b521aed1" providerId="LiveId" clId="{57F8B403-5FEB-4E15-9A9A-81B2CC765606}" dt="2023-07-16T05:05:59.592" v="330" actId="478"/>
          <ac:spMkLst>
            <pc:docMk/>
            <pc:sldMk cId="0" sldId="271"/>
            <ac:spMk id="55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2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3"/>
        </pc:sldMkLst>
      </pc:sldChg>
      <pc:sldChg chg="addSp delSp modSp add del mod ord modAnim">
        <pc:chgData name="Chris McCown" userId="bab6b078b521aed1" providerId="LiveId" clId="{57F8B403-5FEB-4E15-9A9A-81B2CC765606}" dt="2023-07-18T04:52:19.612" v="3718"/>
        <pc:sldMkLst>
          <pc:docMk/>
          <pc:sldMk cId="0" sldId="274"/>
        </pc:sldMkLst>
        <pc:spChg chg="add del mod">
          <ac:chgData name="Chris McCown" userId="bab6b078b521aed1" providerId="LiveId" clId="{57F8B403-5FEB-4E15-9A9A-81B2CC765606}" dt="2023-07-16T05:04:14.912" v="284" actId="478"/>
          <ac:spMkLst>
            <pc:docMk/>
            <pc:sldMk cId="0" sldId="274"/>
            <ac:spMk id="3" creationId="{3F718CDD-9A55-73D6-7F3C-AC77D1019E21}"/>
          </ac:spMkLst>
        </pc:spChg>
        <pc:spChg chg="mod">
          <ac:chgData name="Chris McCown" userId="bab6b078b521aed1" providerId="LiveId" clId="{57F8B403-5FEB-4E15-9A9A-81B2CC765606}" dt="2023-07-18T04:16:19.544" v="3042" actId="255"/>
          <ac:spMkLst>
            <pc:docMk/>
            <pc:sldMk cId="0" sldId="274"/>
            <ac:spMk id="791" creationId="{00000000-0000-0000-0000-000000000000}"/>
          </ac:spMkLst>
        </pc:spChg>
        <pc:spChg chg="add del mod">
          <ac:chgData name="Chris McCown" userId="bab6b078b521aed1" providerId="LiveId" clId="{57F8B403-5FEB-4E15-9A9A-81B2CC765606}" dt="2023-07-18T04:16:42.024" v="3066" actId="1076"/>
          <ac:spMkLst>
            <pc:docMk/>
            <pc:sldMk cId="0" sldId="274"/>
            <ac:spMk id="792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8:25.636" v="3503" actId="20577"/>
          <ac:spMkLst>
            <pc:docMk/>
            <pc:sldMk cId="0" sldId="274"/>
            <ac:spMk id="793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8:12.970" v="3161" actId="2710"/>
          <ac:spMkLst>
            <pc:docMk/>
            <pc:sldMk cId="0" sldId="274"/>
            <ac:spMk id="794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4:36.862" v="3318" actId="20577"/>
          <ac:spMkLst>
            <pc:docMk/>
            <pc:sldMk cId="0" sldId="274"/>
            <ac:spMk id="795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9:20.997" v="3255" actId="1076"/>
          <ac:spMkLst>
            <pc:docMk/>
            <pc:sldMk cId="0" sldId="274"/>
            <ac:spMk id="796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54.896" v="3480" actId="20577"/>
          <ac:spMkLst>
            <pc:docMk/>
            <pc:sldMk cId="0" sldId="274"/>
            <ac:spMk id="79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5:14.243" v="3333" actId="20577"/>
          <ac:spMkLst>
            <pc:docMk/>
            <pc:sldMk cId="0" sldId="274"/>
            <ac:spMk id="79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6:14.797" v="3430" actId="20577"/>
          <ac:spMkLst>
            <pc:docMk/>
            <pc:sldMk cId="0" sldId="274"/>
            <ac:spMk id="799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17:10.707" v="3143" actId="20577"/>
          <ac:spMkLst>
            <pc:docMk/>
            <pc:sldMk cId="0" sldId="274"/>
            <ac:spMk id="800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37:04.123" v="3465" actId="20577"/>
          <ac:spMkLst>
            <pc:docMk/>
            <pc:sldMk cId="0" sldId="274"/>
            <ac:spMk id="801" creationId="{00000000-0000-0000-0000-000000000000}"/>
          </ac:spMkLst>
        </pc:spChg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5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6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7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8"/>
        </pc:sldMkLst>
      </pc:sldChg>
      <pc:sldChg chg="del">
        <pc:chgData name="Chris McCown" userId="bab6b078b521aed1" providerId="LiveId" clId="{57F8B403-5FEB-4E15-9A9A-81B2CC765606}" dt="2023-07-18T04:43:22.397" v="3643" actId="47"/>
        <pc:sldMkLst>
          <pc:docMk/>
          <pc:sldMk cId="0" sldId="279"/>
        </pc:sldMkLst>
      </pc:sldChg>
      <pc:sldChg chg="new del">
        <pc:chgData name="Chris McCown" userId="bab6b078b521aed1" providerId="LiveId" clId="{57F8B403-5FEB-4E15-9A9A-81B2CC765606}" dt="2023-07-16T04:58:04.827" v="196" actId="47"/>
        <pc:sldMkLst>
          <pc:docMk/>
          <pc:sldMk cId="89029982" sldId="281"/>
        </pc:sldMkLst>
      </pc:sldChg>
      <pc:sldChg chg="addSp delSp modSp add mod modAnim">
        <pc:chgData name="Chris McCown" userId="bab6b078b521aed1" providerId="LiveId" clId="{57F8B403-5FEB-4E15-9A9A-81B2CC765606}" dt="2023-07-18T04:48:21.980" v="3679"/>
        <pc:sldMkLst>
          <pc:docMk/>
          <pc:sldMk cId="2629673941" sldId="281"/>
        </pc:sldMkLst>
        <pc:spChg chg="mod">
          <ac:chgData name="Chris McCown" userId="bab6b078b521aed1" providerId="LiveId" clId="{57F8B403-5FEB-4E15-9A9A-81B2CC765606}" dt="2023-07-17T22:19:38.537" v="1069" actId="20577"/>
          <ac:spMkLst>
            <pc:docMk/>
            <pc:sldMk cId="2629673941" sldId="281"/>
            <ac:spMk id="513" creationId="{00000000-0000-0000-0000-000000000000}"/>
          </ac:spMkLst>
        </pc:spChg>
        <pc:spChg chg="mod">
          <ac:chgData name="Chris McCown" userId="bab6b078b521aed1" providerId="LiveId" clId="{57F8B403-5FEB-4E15-9A9A-81B2CC765606}" dt="2023-07-17T22:21:30.996" v="1264" actId="20577"/>
          <ac:spMkLst>
            <pc:docMk/>
            <pc:sldMk cId="2629673941" sldId="281"/>
            <ac:spMk id="514" creationId="{00000000-0000-0000-0000-000000000000}"/>
          </ac:spMkLst>
        </pc:spChg>
        <pc:picChg chg="add del mod">
          <ac:chgData name="Chris McCown" userId="bab6b078b521aed1" providerId="LiveId" clId="{57F8B403-5FEB-4E15-9A9A-81B2CC765606}" dt="2023-07-17T22:26:27.905" v="1270" actId="478"/>
          <ac:picMkLst>
            <pc:docMk/>
            <pc:sldMk cId="2629673941" sldId="281"/>
            <ac:picMk id="3" creationId="{9F8B4FF1-AB4F-C5EA-4DED-326A3DD3A6C8}"/>
          </ac:picMkLst>
        </pc:picChg>
        <pc:picChg chg="add mod">
          <ac:chgData name="Chris McCown" userId="bab6b078b521aed1" providerId="LiveId" clId="{57F8B403-5FEB-4E15-9A9A-81B2CC765606}" dt="2023-07-17T22:26:32.547" v="1273" actId="1440"/>
          <ac:picMkLst>
            <pc:docMk/>
            <pc:sldMk cId="2629673941" sldId="281"/>
            <ac:picMk id="5" creationId="{9CB7002F-6AF5-CE4D-C8E8-E110654A6BEB}"/>
          </ac:picMkLst>
        </pc:picChg>
        <pc:picChg chg="del">
          <ac:chgData name="Chris McCown" userId="bab6b078b521aed1" providerId="LiveId" clId="{57F8B403-5FEB-4E15-9A9A-81B2CC765606}" dt="2023-07-17T22:25:37.306" v="1265" actId="478"/>
          <ac:picMkLst>
            <pc:docMk/>
            <pc:sldMk cId="2629673941" sldId="281"/>
            <ac:picMk id="7" creationId="{5674C8F5-7EF5-8CB3-58AC-2E1F12B5D9B1}"/>
          </ac:picMkLst>
        </pc:picChg>
      </pc:sldChg>
      <pc:sldChg chg="addSp delSp modSp add mod modAnim">
        <pc:chgData name="Chris McCown" userId="bab6b078b521aed1" providerId="LiveId" clId="{57F8B403-5FEB-4E15-9A9A-81B2CC765606}" dt="2023-07-18T04:48:48.421" v="3681"/>
        <pc:sldMkLst>
          <pc:docMk/>
          <pc:sldMk cId="1225347082" sldId="282"/>
        </pc:sldMkLst>
        <pc:spChg chg="add del mod ord">
          <ac:chgData name="Chris McCown" userId="bab6b078b521aed1" providerId="LiveId" clId="{57F8B403-5FEB-4E15-9A9A-81B2CC765606}" dt="2023-07-18T03:29:42.318" v="1730" actId="478"/>
          <ac:spMkLst>
            <pc:docMk/>
            <pc:sldMk cId="1225347082" sldId="282"/>
            <ac:spMk id="8" creationId="{3D2D412C-A9A4-690F-8DF7-DB9AF8CE838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0" creationId="{BE9BE0ED-0F4D-2619-79B5-B1FFD6332AD0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1" creationId="{5C14F198-5C8B-3B58-C3CE-7E9552242DBD}"/>
          </ac:spMkLst>
        </pc:spChg>
        <pc:spChg chg="mod">
          <ac:chgData name="Chris McCown" userId="bab6b078b521aed1" providerId="LiveId" clId="{57F8B403-5FEB-4E15-9A9A-81B2CC765606}" dt="2023-07-18T03:29:53.390" v="1734"/>
          <ac:spMkLst>
            <pc:docMk/>
            <pc:sldMk cId="1225347082" sldId="282"/>
            <ac:spMk id="12" creationId="{1D32EA17-3BD6-4275-040B-D57323783C0C}"/>
          </ac:spMkLst>
        </pc:spChg>
        <pc:spChg chg="del">
          <ac:chgData name="Chris McCown" userId="bab6b078b521aed1" providerId="LiveId" clId="{57F8B403-5FEB-4E15-9A9A-81B2CC765606}" dt="2023-07-18T03:26:36.976" v="1704" actId="478"/>
          <ac:spMkLst>
            <pc:docMk/>
            <pc:sldMk cId="1225347082" sldId="282"/>
            <ac:spMk id="480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1" creationId="{00000000-0000-0000-0000-000000000000}"/>
          </ac:spMkLst>
        </pc:spChg>
        <pc:spChg chg="del">
          <ac:chgData name="Chris McCown" userId="bab6b078b521aed1" providerId="LiveId" clId="{57F8B403-5FEB-4E15-9A9A-81B2CC765606}" dt="2023-07-18T03:26:40.526" v="1705" actId="478"/>
          <ac:spMkLst>
            <pc:docMk/>
            <pc:sldMk cId="1225347082" sldId="282"/>
            <ac:spMk id="482" creationId="{00000000-0000-0000-0000-000000000000}"/>
          </ac:spMkLst>
        </pc:spChg>
        <pc:grpChg chg="add mod">
          <ac:chgData name="Chris McCown" userId="bab6b078b521aed1" providerId="LiveId" clId="{57F8B403-5FEB-4E15-9A9A-81B2CC765606}" dt="2023-07-18T03:29:58.113" v="1735" actId="1076"/>
          <ac:grpSpMkLst>
            <pc:docMk/>
            <pc:sldMk cId="1225347082" sldId="282"/>
            <ac:grpSpMk id="9" creationId="{EB074B5F-2CEB-AA56-E766-F75F78C50EF5}"/>
          </ac:grpSpMkLst>
        </pc:grpChg>
        <pc:grpChg chg="del">
          <ac:chgData name="Chris McCown" userId="bab6b078b521aed1" providerId="LiveId" clId="{57F8B403-5FEB-4E15-9A9A-81B2CC765606}" dt="2023-07-18T03:26:34.990" v="1703" actId="478"/>
          <ac:grpSpMkLst>
            <pc:docMk/>
            <pc:sldMk cId="1225347082" sldId="282"/>
            <ac:grpSpMk id="484" creationId="{00000000-0000-0000-0000-000000000000}"/>
          </ac:grpSpMkLst>
        </pc:grpChg>
        <pc:grpChg chg="mod ord">
          <ac:chgData name="Chris McCown" userId="bab6b078b521aed1" providerId="LiveId" clId="{57F8B403-5FEB-4E15-9A9A-81B2CC765606}" dt="2023-07-18T03:29:52.468" v="1733" actId="1076"/>
          <ac:grpSpMkLst>
            <pc:docMk/>
            <pc:sldMk cId="1225347082" sldId="282"/>
            <ac:grpSpMk id="488" creationId="{00000000-0000-0000-0000-000000000000}"/>
          </ac:grpSpMkLst>
        </pc:grpChg>
        <pc:picChg chg="add del mod">
          <ac:chgData name="Chris McCown" userId="bab6b078b521aed1" providerId="LiveId" clId="{57F8B403-5FEB-4E15-9A9A-81B2CC765606}" dt="2023-07-18T03:26:57.045" v="1707" actId="931"/>
          <ac:picMkLst>
            <pc:docMk/>
            <pc:sldMk cId="1225347082" sldId="282"/>
            <ac:picMk id="3" creationId="{8C86DB13-5D76-CBCC-A053-F8BAB4148C3C}"/>
          </ac:picMkLst>
        </pc:picChg>
        <pc:picChg chg="add mod">
          <ac:chgData name="Chris McCown" userId="bab6b078b521aed1" providerId="LiveId" clId="{57F8B403-5FEB-4E15-9A9A-81B2CC765606}" dt="2023-07-18T03:29:44.790" v="1731" actId="1076"/>
          <ac:picMkLst>
            <pc:docMk/>
            <pc:sldMk cId="1225347082" sldId="282"/>
            <ac:picMk id="5" creationId="{92686D55-9401-5300-BE42-7AC5976288E2}"/>
          </ac:picMkLst>
        </pc:picChg>
        <pc:picChg chg="add mod">
          <ac:chgData name="Chris McCown" userId="bab6b078b521aed1" providerId="LiveId" clId="{57F8B403-5FEB-4E15-9A9A-81B2CC765606}" dt="2023-07-18T03:29:47.358" v="1732" actId="1076"/>
          <ac:picMkLst>
            <pc:docMk/>
            <pc:sldMk cId="1225347082" sldId="282"/>
            <ac:picMk id="7" creationId="{0828BF85-593E-17F3-8348-A4E962C7DFF5}"/>
          </ac:picMkLst>
        </pc:picChg>
        <pc:picChg chg="del">
          <ac:chgData name="Chris McCown" userId="bab6b078b521aed1" providerId="LiveId" clId="{57F8B403-5FEB-4E15-9A9A-81B2CC765606}" dt="2023-07-18T03:26:30.756" v="1702" actId="478"/>
          <ac:picMkLst>
            <pc:docMk/>
            <pc:sldMk cId="1225347082" sldId="282"/>
            <ac:picMk id="483" creationId="{00000000-0000-0000-0000-000000000000}"/>
          </ac:picMkLst>
        </pc:picChg>
      </pc:sldChg>
      <pc:sldChg chg="addSp delSp modSp add mod ord">
        <pc:chgData name="Chris McCown" userId="bab6b078b521aed1" providerId="LiveId" clId="{57F8B403-5FEB-4E15-9A9A-81B2CC765606}" dt="2023-07-18T04:00:43.312" v="2547" actId="20577"/>
        <pc:sldMkLst>
          <pc:docMk/>
          <pc:sldMk cId="2883906984" sldId="283"/>
        </pc:sldMkLst>
        <pc:spChg chg="mod">
          <ac:chgData name="Chris McCown" userId="bab6b078b521aed1" providerId="LiveId" clId="{57F8B403-5FEB-4E15-9A9A-81B2CC765606}" dt="2023-07-18T04:00:17.172" v="2534" actId="20577"/>
          <ac:spMkLst>
            <pc:docMk/>
            <pc:sldMk cId="2883906984" sldId="283"/>
            <ac:spMk id="2" creationId="{1120F52F-AAF6-62C2-A7FA-5F01EBEA9B2E}"/>
          </ac:spMkLst>
        </pc:spChg>
        <pc:spChg chg="add del mod">
          <ac:chgData name="Chris McCown" userId="bab6b078b521aed1" providerId="LiveId" clId="{57F8B403-5FEB-4E15-9A9A-81B2CC765606}" dt="2023-07-18T03:53:06.546" v="2356" actId="478"/>
          <ac:spMkLst>
            <pc:docMk/>
            <pc:sldMk cId="2883906984" sldId="283"/>
            <ac:spMk id="3" creationId="{3BFBE528-1F94-1FCD-73B0-0E7DEFCC7859}"/>
          </ac:spMkLst>
        </pc:spChg>
        <pc:spChg chg="add del mod">
          <ac:chgData name="Chris McCown" userId="bab6b078b521aed1" providerId="LiveId" clId="{57F8B403-5FEB-4E15-9A9A-81B2CC765606}" dt="2023-07-18T03:53:08.783" v="2358" actId="478"/>
          <ac:spMkLst>
            <pc:docMk/>
            <pc:sldMk cId="2883906984" sldId="283"/>
            <ac:spMk id="4" creationId="{4189A4CD-B76F-F9CA-F1AE-B469BAFAA5C4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5" creationId="{CC339219-32FE-ABCB-3C34-C6A273DFB913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6" creationId="{869D4998-A172-1ABB-281E-A3E7ABD0D62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7" creationId="{7F34435C-F14A-FE9E-4B12-669FE0D81311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8" creationId="{71A4B0AD-1AC0-9035-A731-E3BD38275AEB}"/>
          </ac:spMkLst>
        </pc:spChg>
        <pc:spChg chg="del">
          <ac:chgData name="Chris McCown" userId="bab6b078b521aed1" providerId="LiveId" clId="{57F8B403-5FEB-4E15-9A9A-81B2CC765606}" dt="2023-07-17T23:38:34.309" v="1507" actId="478"/>
          <ac:spMkLst>
            <pc:docMk/>
            <pc:sldMk cId="2883906984" sldId="283"/>
            <ac:spMk id="9" creationId="{6246169E-2DD2-1AD9-295A-2DA3445C6159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0" creationId="{41219A38-B02A-79D5-736E-EFB805738ACB}"/>
          </ac:spMkLst>
        </pc:spChg>
        <pc:spChg chg="add del mod">
          <ac:chgData name="Chris McCown" userId="bab6b078b521aed1" providerId="LiveId" clId="{57F8B403-5FEB-4E15-9A9A-81B2CC765606}" dt="2023-07-18T03:53:05.918" v="2355" actId="478"/>
          <ac:spMkLst>
            <pc:docMk/>
            <pc:sldMk cId="2883906984" sldId="283"/>
            <ac:spMk id="11" creationId="{DCEDDC93-5EE3-CB80-FAF3-C6E065D3D66C}"/>
          </ac:spMkLst>
        </pc:spChg>
        <pc:spChg chg="add del mod">
          <ac:chgData name="Chris McCown" userId="bab6b078b521aed1" providerId="LiveId" clId="{57F8B403-5FEB-4E15-9A9A-81B2CC765606}" dt="2023-07-18T03:53:03.669" v="2354" actId="478"/>
          <ac:spMkLst>
            <pc:docMk/>
            <pc:sldMk cId="2883906984" sldId="283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6" creationId="{92C2ABF1-50EB-8B92-97E6-7F0B3D0584D6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7" creationId="{6F970725-A453-8A41-20E2-965EF6C72DFF}"/>
          </ac:spMkLst>
        </pc:spChg>
        <pc:spChg chg="add mod">
          <ac:chgData name="Chris McCown" userId="bab6b078b521aed1" providerId="LiveId" clId="{57F8B403-5FEB-4E15-9A9A-81B2CC765606}" dt="2023-07-18T03:54:47.777" v="2426" actId="1076"/>
          <ac:spMkLst>
            <pc:docMk/>
            <pc:sldMk cId="2883906984" sldId="283"/>
            <ac:spMk id="18" creationId="{C0E4E7A0-A932-7865-D3E5-EECDB9B496FA}"/>
          </ac:spMkLst>
        </pc:spChg>
        <pc:spChg chg="add mod">
          <ac:chgData name="Chris McCown" userId="bab6b078b521aed1" providerId="LiveId" clId="{57F8B403-5FEB-4E15-9A9A-81B2CC765606}" dt="2023-07-18T04:00:43.312" v="2547" actId="20577"/>
          <ac:spMkLst>
            <pc:docMk/>
            <pc:sldMk cId="2883906984" sldId="283"/>
            <ac:spMk id="19" creationId="{09AD5E5C-B8A0-D333-A8F3-F1FA6C6BA528}"/>
          </ac:spMkLst>
        </pc:spChg>
        <pc:spChg chg="add mod">
          <ac:chgData name="Chris McCown" userId="bab6b078b521aed1" providerId="LiveId" clId="{57F8B403-5FEB-4E15-9A9A-81B2CC765606}" dt="2023-07-18T03:55:14.536" v="2457" actId="20577"/>
          <ac:spMkLst>
            <pc:docMk/>
            <pc:sldMk cId="2883906984" sldId="283"/>
            <ac:spMk id="20" creationId="{5B5EB535-5198-8764-904B-673B880FC059}"/>
          </ac:spMkLst>
        </pc:spChg>
        <pc:spChg chg="add mod">
          <ac:chgData name="Chris McCown" userId="bab6b078b521aed1" providerId="LiveId" clId="{57F8B403-5FEB-4E15-9A9A-81B2CC765606}" dt="2023-07-18T03:55:22.402" v="2473" actId="20577"/>
          <ac:spMkLst>
            <pc:docMk/>
            <pc:sldMk cId="2883906984" sldId="283"/>
            <ac:spMk id="21" creationId="{8D4B9A1C-FA6A-1D3C-B484-F053BE52B727}"/>
          </ac:spMkLst>
        </pc:spChg>
        <pc:spChg chg="add mod">
          <ac:chgData name="Chris McCown" userId="bab6b078b521aed1" providerId="LiveId" clId="{57F8B403-5FEB-4E15-9A9A-81B2CC765606}" dt="2023-07-18T03:55:19.087" v="2466" actId="20577"/>
          <ac:spMkLst>
            <pc:docMk/>
            <pc:sldMk cId="2883906984" sldId="283"/>
            <ac:spMk id="22" creationId="{A0E36233-5F94-AF2A-3702-9493B2B68B2D}"/>
          </ac:spMkLst>
        </pc:spChg>
        <pc:spChg chg="add mod">
          <ac:chgData name="Chris McCown" userId="bab6b078b521aed1" providerId="LiveId" clId="{57F8B403-5FEB-4E15-9A9A-81B2CC765606}" dt="2023-07-18T03:59:45.316" v="2508" actId="1076"/>
          <ac:spMkLst>
            <pc:docMk/>
            <pc:sldMk cId="2883906984" sldId="283"/>
            <ac:spMk id="35" creationId="{9054B4A2-0FAD-C9C9-BC95-D85BC02511F4}"/>
          </ac:spMkLst>
        </pc:spChg>
        <pc:spChg chg="add mod">
          <ac:chgData name="Chris McCown" userId="bab6b078b521aed1" providerId="LiveId" clId="{57F8B403-5FEB-4E15-9A9A-81B2CC765606}" dt="2023-07-18T03:59:50.221" v="2512" actId="20577"/>
          <ac:spMkLst>
            <pc:docMk/>
            <pc:sldMk cId="2883906984" sldId="283"/>
            <ac:spMk id="36" creationId="{7913FE82-C5F9-A5EF-C0DF-BA1D69435C26}"/>
          </ac:spMkLst>
        </pc:spChg>
        <pc:spChg chg="add mod">
          <ac:chgData name="Chris McCown" userId="bab6b078b521aed1" providerId="LiveId" clId="{57F8B403-5FEB-4E15-9A9A-81B2CC765606}" dt="2023-07-18T03:59:53.613" v="2514" actId="20577"/>
          <ac:spMkLst>
            <pc:docMk/>
            <pc:sldMk cId="2883906984" sldId="283"/>
            <ac:spMk id="37" creationId="{3E759F21-C883-3501-50D2-FAD36B06A81A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8" creationId="{0134BB8F-E105-A28E-B9AD-7561C4655255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39" creationId="{B5941F46-CF31-E952-15BF-44E8DBCABF8F}"/>
          </ac:spMkLst>
        </pc:spChg>
        <pc:spChg chg="add del mod">
          <ac:chgData name="Chris McCown" userId="bab6b078b521aed1" providerId="LiveId" clId="{57F8B403-5FEB-4E15-9A9A-81B2CC765606}" dt="2023-07-18T04:00:00.851" v="2516"/>
          <ac:spMkLst>
            <pc:docMk/>
            <pc:sldMk cId="2883906984" sldId="283"/>
            <ac:spMk id="40" creationId="{CC0AD4F0-F013-27DF-8994-0D39838F8505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1" creationId="{72039CC1-958F-113E-02E8-421A781E0958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2" creationId="{2328DC3B-EC46-5DC1-FB19-4A961102C909}"/>
          </ac:spMkLst>
        </pc:spChg>
        <pc:spChg chg="add mod">
          <ac:chgData name="Chris McCown" userId="bab6b078b521aed1" providerId="LiveId" clId="{57F8B403-5FEB-4E15-9A9A-81B2CC765606}" dt="2023-07-18T04:00:07.029" v="2518" actId="1076"/>
          <ac:spMkLst>
            <pc:docMk/>
            <pc:sldMk cId="2883906984" sldId="283"/>
            <ac:spMk id="43" creationId="{E53F735B-79E9-27F8-3726-36D42D3880DD}"/>
          </ac:spMkLst>
        </pc:spChg>
        <pc:cxnChg chg="add del mod">
          <ac:chgData name="Chris McCown" userId="bab6b078b521aed1" providerId="LiveId" clId="{57F8B403-5FEB-4E15-9A9A-81B2CC765606}" dt="2023-07-18T03:53:03.669" v="2354" actId="478"/>
          <ac:cxnSpMkLst>
            <pc:docMk/>
            <pc:sldMk cId="2883906984" sldId="283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3:55:40.209" v="2476" actId="13822"/>
          <ac:cxnSpMkLst>
            <pc:docMk/>
            <pc:sldMk cId="2883906984" sldId="283"/>
            <ac:cxnSpMk id="24" creationId="{DEBA5FE2-BC96-D118-7FC7-ED982EBAFFAB}"/>
          </ac:cxnSpMkLst>
        </pc:cxnChg>
        <pc:cxnChg chg="add mod">
          <ac:chgData name="Chris McCown" userId="bab6b078b521aed1" providerId="LiveId" clId="{57F8B403-5FEB-4E15-9A9A-81B2CC765606}" dt="2023-07-18T03:55:51.871" v="2478" actId="13822"/>
          <ac:cxnSpMkLst>
            <pc:docMk/>
            <pc:sldMk cId="2883906984" sldId="283"/>
            <ac:cxnSpMk id="26" creationId="{01E12ADE-6DFC-3E4A-6042-571B072CC438}"/>
          </ac:cxnSpMkLst>
        </pc:cxnChg>
        <pc:cxnChg chg="add mod">
          <ac:chgData name="Chris McCown" userId="bab6b078b521aed1" providerId="LiveId" clId="{57F8B403-5FEB-4E15-9A9A-81B2CC765606}" dt="2023-07-18T03:56:17.726" v="2480" actId="13822"/>
          <ac:cxnSpMkLst>
            <pc:docMk/>
            <pc:sldMk cId="2883906984" sldId="283"/>
            <ac:cxnSpMk id="28" creationId="{8B964AC7-4565-9C0E-43C3-6B4C381D6D2E}"/>
          </ac:cxnSpMkLst>
        </pc:cxnChg>
        <pc:cxnChg chg="add mod">
          <ac:chgData name="Chris McCown" userId="bab6b078b521aed1" providerId="LiveId" clId="{57F8B403-5FEB-4E15-9A9A-81B2CC765606}" dt="2023-07-18T03:56:30.653" v="2482" actId="13822"/>
          <ac:cxnSpMkLst>
            <pc:docMk/>
            <pc:sldMk cId="2883906984" sldId="283"/>
            <ac:cxnSpMk id="30" creationId="{E1BDA2BE-7B08-092F-E333-8539257B991F}"/>
          </ac:cxnSpMkLst>
        </pc:cxnChg>
        <pc:cxnChg chg="add mod">
          <ac:chgData name="Chris McCown" userId="bab6b078b521aed1" providerId="LiveId" clId="{57F8B403-5FEB-4E15-9A9A-81B2CC765606}" dt="2023-07-18T03:56:44.168" v="2484" actId="13822"/>
          <ac:cxnSpMkLst>
            <pc:docMk/>
            <pc:sldMk cId="2883906984" sldId="283"/>
            <ac:cxnSpMk id="32" creationId="{E41A12D1-D870-2449-5150-06C26F6E62D4}"/>
          </ac:cxnSpMkLst>
        </pc:cxnChg>
        <pc:cxnChg chg="add mod">
          <ac:chgData name="Chris McCown" userId="bab6b078b521aed1" providerId="LiveId" clId="{57F8B403-5FEB-4E15-9A9A-81B2CC765606}" dt="2023-07-18T03:56:54.422" v="2487" actId="13822"/>
          <ac:cxnSpMkLst>
            <pc:docMk/>
            <pc:sldMk cId="2883906984" sldId="283"/>
            <ac:cxnSpMk id="34" creationId="{C2ACEADF-6355-9581-D461-0C4E2324CFC8}"/>
          </ac:cxnSpMkLst>
        </pc:cxnChg>
      </pc:sldChg>
      <pc:sldChg chg="add del">
        <pc:chgData name="Chris McCown" userId="bab6b078b521aed1" providerId="LiveId" clId="{57F8B403-5FEB-4E15-9A9A-81B2CC765606}" dt="2023-07-18T04:43:22.397" v="3643" actId="47"/>
        <pc:sldMkLst>
          <pc:docMk/>
          <pc:sldMk cId="1042386648" sldId="284"/>
        </pc:sldMkLst>
      </pc:sldChg>
      <pc:sldChg chg="modSp add mod ord">
        <pc:chgData name="Chris McCown" userId="bab6b078b521aed1" providerId="LiveId" clId="{57F8B403-5FEB-4E15-9A9A-81B2CC765606}" dt="2023-07-18T03:32:34.838" v="1820" actId="20577"/>
        <pc:sldMkLst>
          <pc:docMk/>
          <pc:sldMk cId="3648880411" sldId="285"/>
        </pc:sldMkLst>
        <pc:spChg chg="mod">
          <ac:chgData name="Chris McCown" userId="bab6b078b521aed1" providerId="LiveId" clId="{57F8B403-5FEB-4E15-9A9A-81B2CC765606}" dt="2023-07-18T03:32:34.838" v="1820" actId="20577"/>
          <ac:spMkLst>
            <pc:docMk/>
            <pc:sldMk cId="3648880411" sldId="285"/>
            <ac:spMk id="457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2:14.017" v="1777" actId="207"/>
          <ac:spMkLst>
            <pc:docMk/>
            <pc:sldMk cId="3648880411" sldId="285"/>
            <ac:spMk id="458" creationId="{00000000-0000-0000-0000-000000000000}"/>
          </ac:spMkLst>
        </pc:spChg>
        <pc:spChg chg="mod">
          <ac:chgData name="Chris McCown" userId="bab6b078b521aed1" providerId="LiveId" clId="{57F8B403-5FEB-4E15-9A9A-81B2CC765606}" dt="2023-07-18T03:31:58.388" v="1743" actId="20577"/>
          <ac:spMkLst>
            <pc:docMk/>
            <pc:sldMk cId="3648880411" sldId="285"/>
            <ac:spMk id="459" creationId="{00000000-0000-0000-0000-000000000000}"/>
          </ac:spMkLst>
        </pc:spChg>
      </pc:sldChg>
      <pc:sldChg chg="add">
        <pc:chgData name="Chris McCown" userId="bab6b078b521aed1" providerId="LiveId" clId="{57F8B403-5FEB-4E15-9A9A-81B2CC765606}" dt="2023-07-18T03:52:59.044" v="2353"/>
        <pc:sldMkLst>
          <pc:docMk/>
          <pc:sldMk cId="1154211237" sldId="286"/>
        </pc:sldMkLst>
      </pc:sldChg>
      <pc:sldChg chg="add del">
        <pc:chgData name="Chris McCown" userId="bab6b078b521aed1" providerId="LiveId" clId="{57F8B403-5FEB-4E15-9A9A-81B2CC765606}" dt="2023-07-18T03:51:45.746" v="2352"/>
        <pc:sldMkLst>
          <pc:docMk/>
          <pc:sldMk cId="1532053299" sldId="286"/>
        </pc:sldMkLst>
      </pc:sldChg>
      <pc:sldChg chg="add del">
        <pc:chgData name="Chris McCown" userId="bab6b078b521aed1" providerId="LiveId" clId="{57F8B403-5FEB-4E15-9A9A-81B2CC765606}" dt="2023-07-18T03:51:39.800" v="2350"/>
        <pc:sldMkLst>
          <pc:docMk/>
          <pc:sldMk cId="3213718028" sldId="286"/>
        </pc:sldMkLst>
      </pc:sldChg>
      <pc:sldChg chg="modSp add mod ord">
        <pc:chgData name="Chris McCown" userId="bab6b078b521aed1" providerId="LiveId" clId="{57F8B403-5FEB-4E15-9A9A-81B2CC765606}" dt="2023-07-18T04:07:17.854" v="2686" actId="20577"/>
        <pc:sldMkLst>
          <pc:docMk/>
          <pc:sldMk cId="1160060846" sldId="287"/>
        </pc:sldMkLst>
        <pc:spChg chg="mod">
          <ac:chgData name="Chris McCown" userId="bab6b078b521aed1" providerId="LiveId" clId="{57F8B403-5FEB-4E15-9A9A-81B2CC765606}" dt="2023-07-18T04:07:17.854" v="2686" actId="20577"/>
          <ac:spMkLst>
            <pc:docMk/>
            <pc:sldMk cId="1160060846" sldId="287"/>
            <ac:spMk id="4" creationId="{56078EC3-383F-AC0F-B8BB-294F718647DA}"/>
          </ac:spMkLst>
        </pc:spChg>
        <pc:spChg chg="mod">
          <ac:chgData name="Chris McCown" userId="bab6b078b521aed1" providerId="LiveId" clId="{57F8B403-5FEB-4E15-9A9A-81B2CC765606}" dt="2023-07-18T04:01:49.640" v="2564" actId="20577"/>
          <ac:spMkLst>
            <pc:docMk/>
            <pc:sldMk cId="1160060846" sldId="287"/>
            <ac:spMk id="411" creationId="{00000000-0000-0000-0000-000000000000}"/>
          </ac:spMkLst>
        </pc:spChg>
        <pc:spChg chg="mod">
          <ac:chgData name="Chris McCown" userId="bab6b078b521aed1" providerId="LiveId" clId="{57F8B403-5FEB-4E15-9A9A-81B2CC765606}" dt="2023-07-18T04:01:44.537" v="2559" actId="20577"/>
          <ac:spMkLst>
            <pc:docMk/>
            <pc:sldMk cId="1160060846" sldId="287"/>
            <ac:spMk id="412" creationId="{00000000-0000-0000-0000-000000000000}"/>
          </ac:spMkLst>
        </pc:spChg>
      </pc:sldChg>
      <pc:sldChg chg="addSp delSp modSp add mod ord modAnim">
        <pc:chgData name="Chris McCown" userId="bab6b078b521aed1" providerId="LiveId" clId="{57F8B403-5FEB-4E15-9A9A-81B2CC765606}" dt="2023-07-18T04:50:29.103" v="3701"/>
        <pc:sldMkLst>
          <pc:docMk/>
          <pc:sldMk cId="342688711" sldId="288"/>
        </pc:sldMkLst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3" creationId="{91E10F3C-3EA7-3271-730D-7DD94AB2BF01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4" creationId="{C70FD60A-C15F-1736-40FC-92371623A600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6" creationId="{818778E5-CF25-A225-0CC2-AC895980CE3B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8" creationId="{9CC38745-0835-6621-675B-3935F737169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9" creationId="{16A78EB3-7F55-3634-91E8-FF7A61B457F4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1" creationId="{1E217E14-4732-FB3A-BF9D-9EEBE863A899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2" creationId="{B9BF62B9-980F-6043-DF3F-307E53EA6A5E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4" creationId="{222BB762-F1CF-0AF3-C7AD-519EF7E25023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15" creationId="{860C2B01-C3E3-254C-170E-DFD135722CBF}"/>
          </ac:spMkLst>
        </pc:spChg>
        <pc:spChg chg="add del mod">
          <ac:chgData name="Chris McCown" userId="bab6b078b521aed1" providerId="LiveId" clId="{57F8B403-5FEB-4E15-9A9A-81B2CC765606}" dt="2023-07-18T04:07:37.622" v="2695" actId="478"/>
          <ac:spMkLst>
            <pc:docMk/>
            <pc:sldMk cId="342688711" sldId="288"/>
            <ac:spMk id="17" creationId="{F0DB79B7-DCB4-8604-46BA-546EAD3D8DB7}"/>
          </ac:spMkLst>
        </pc:spChg>
        <pc:spChg chg="add mod">
          <ac:chgData name="Chris McCown" userId="bab6b078b521aed1" providerId="LiveId" clId="{57F8B403-5FEB-4E15-9A9A-81B2CC765606}" dt="2023-07-18T04:13:28.594" v="3029" actId="20577"/>
          <ac:spMkLst>
            <pc:docMk/>
            <pc:sldMk cId="342688711" sldId="288"/>
            <ac:spMk id="18" creationId="{7F6EA7D8-CE31-B5D6-EEFD-A9B15CC3F422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1" creationId="{7AC89FD6-F040-0DA0-6A72-7E376AFA24B6}"/>
          </ac:spMkLst>
        </pc:spChg>
        <pc:spChg chg="del">
          <ac:chgData name="Chris McCown" userId="bab6b078b521aed1" providerId="LiveId" clId="{57F8B403-5FEB-4E15-9A9A-81B2CC765606}" dt="2023-07-18T04:07:33.624" v="2694" actId="478"/>
          <ac:spMkLst>
            <pc:docMk/>
            <pc:sldMk cId="342688711" sldId="288"/>
            <ac:spMk id="25" creationId="{B1937927-4564-29F0-B6EE-55385EF00D03}"/>
          </ac:spMkLst>
        </pc:spChg>
        <pc:spChg chg="mod">
          <ac:chgData name="Chris McCown" userId="bab6b078b521aed1" providerId="LiveId" clId="{57F8B403-5FEB-4E15-9A9A-81B2CC765606}" dt="2023-07-18T04:07:25.750" v="2693" actId="20577"/>
          <ac:spMkLst>
            <pc:docMk/>
            <pc:sldMk cId="342688711" sldId="288"/>
            <ac:spMk id="539" creationId="{00000000-0000-0000-0000-000000000000}"/>
          </ac:spMkLst>
        </pc:spChg>
      </pc:sldChg>
      <pc:sldChg chg="modSp add mod ord">
        <pc:chgData name="Chris McCown" userId="bab6b078b521aed1" providerId="LiveId" clId="{57F8B403-5FEB-4E15-9A9A-81B2CC765606}" dt="2023-07-18T04:40:27.628" v="3555" actId="20577"/>
        <pc:sldMkLst>
          <pc:docMk/>
          <pc:sldMk cId="2424926280" sldId="289"/>
        </pc:sldMkLst>
        <pc:spChg chg="mod">
          <ac:chgData name="Chris McCown" userId="bab6b078b521aed1" providerId="LiveId" clId="{57F8B403-5FEB-4E15-9A9A-81B2CC765606}" dt="2023-07-18T04:40:27.628" v="3555" actId="20577"/>
          <ac:spMkLst>
            <pc:docMk/>
            <pc:sldMk cId="2424926280" sldId="289"/>
            <ac:spMk id="2" creationId="{1120F52F-AAF6-62C2-A7FA-5F01EBEA9B2E}"/>
          </ac:spMkLst>
        </pc:spChg>
        <pc:spChg chg="mod">
          <ac:chgData name="Chris McCown" userId="bab6b078b521aed1" providerId="LiveId" clId="{57F8B403-5FEB-4E15-9A9A-81B2CC765606}" dt="2023-07-18T04:40:17.440" v="3534" actId="1076"/>
          <ac:spMkLst>
            <pc:docMk/>
            <pc:sldMk cId="2424926280" sldId="289"/>
            <ac:spMk id="11" creationId="{DCEDDC93-5EE3-CB80-FAF3-C6E065D3D66C}"/>
          </ac:spMkLst>
        </pc:spChg>
        <pc:cxnChg chg="mod">
          <ac:chgData name="Chris McCown" userId="bab6b078b521aed1" providerId="LiveId" clId="{57F8B403-5FEB-4E15-9A9A-81B2CC765606}" dt="2023-07-18T04:40:17.440" v="3534" actId="1076"/>
          <ac:cxnSpMkLst>
            <pc:docMk/>
            <pc:sldMk cId="2424926280" sldId="289"/>
            <ac:cxnSpMk id="13" creationId="{39A73A27-8C0F-6311-45FD-69D2D7C3C884}"/>
          </ac:cxnSpMkLst>
        </pc:cxnChg>
      </pc:sldChg>
      <pc:sldChg chg="addSp modSp add mod">
        <pc:chgData name="Chris McCown" userId="bab6b078b521aed1" providerId="LiveId" clId="{57F8B403-5FEB-4E15-9A9A-81B2CC765606}" dt="2023-07-18T04:43:01.181" v="3642" actId="20577"/>
        <pc:sldMkLst>
          <pc:docMk/>
          <pc:sldMk cId="58479103" sldId="290"/>
        </pc:sldMkLst>
        <pc:spChg chg="mod">
          <ac:chgData name="Chris McCown" userId="bab6b078b521aed1" providerId="LiveId" clId="{57F8B403-5FEB-4E15-9A9A-81B2CC765606}" dt="2023-07-18T04:43:01.181" v="3642" actId="20577"/>
          <ac:spMkLst>
            <pc:docMk/>
            <pc:sldMk cId="58479103" sldId="290"/>
            <ac:spMk id="2" creationId="{1120F52F-AAF6-62C2-A7FA-5F01EBEA9B2E}"/>
          </ac:spMkLst>
        </pc:spChg>
        <pc:spChg chg="add mod">
          <ac:chgData name="Chris McCown" userId="bab6b078b521aed1" providerId="LiveId" clId="{57F8B403-5FEB-4E15-9A9A-81B2CC765606}" dt="2023-07-18T04:40:59.267" v="3579" actId="1076"/>
          <ac:spMkLst>
            <pc:docMk/>
            <pc:sldMk cId="58479103" sldId="290"/>
            <ac:spMk id="8" creationId="{6F8419DF-DF5F-121D-6979-FCD44F6BD0AF}"/>
          </ac:spMkLst>
        </pc:spChg>
        <pc:spChg chg="mod">
          <ac:chgData name="Chris McCown" userId="bab6b078b521aed1" providerId="LiveId" clId="{57F8B403-5FEB-4E15-9A9A-81B2CC765606}" dt="2023-07-18T04:40:37.260" v="3557" actId="1076"/>
          <ac:spMkLst>
            <pc:docMk/>
            <pc:sldMk cId="58479103" sldId="290"/>
            <ac:spMk id="11" creationId="{DCEDDC93-5EE3-CB80-FAF3-C6E065D3D66C}"/>
          </ac:spMkLst>
        </pc:spChg>
        <pc:spChg chg="mod">
          <ac:chgData name="Chris McCown" userId="bab6b078b521aed1" providerId="LiveId" clId="{57F8B403-5FEB-4E15-9A9A-81B2CC765606}" dt="2023-07-18T04:41:37.205" v="3585" actId="688"/>
          <ac:spMkLst>
            <pc:docMk/>
            <pc:sldMk cId="58479103" sldId="290"/>
            <ac:spMk id="15" creationId="{B3EEAF88-7FE3-C06E-649B-AF3FA21BD8B2}"/>
          </ac:spMkLst>
        </pc:spChg>
        <pc:spChg chg="add mod">
          <ac:chgData name="Chris McCown" userId="bab6b078b521aed1" providerId="LiveId" clId="{57F8B403-5FEB-4E15-9A9A-81B2CC765606}" dt="2023-07-18T04:42:05.966" v="3606" actId="20577"/>
          <ac:spMkLst>
            <pc:docMk/>
            <pc:sldMk cId="58479103" sldId="290"/>
            <ac:spMk id="18" creationId="{D38EEECA-BE3F-1DB5-5C57-2AC0BAF5D634}"/>
          </ac:spMkLst>
        </pc:spChg>
        <pc:spChg chg="add mod">
          <ac:chgData name="Chris McCown" userId="bab6b078b521aed1" providerId="LiveId" clId="{57F8B403-5FEB-4E15-9A9A-81B2CC765606}" dt="2023-07-18T04:42:54.420" v="3641" actId="1076"/>
          <ac:spMkLst>
            <pc:docMk/>
            <pc:sldMk cId="58479103" sldId="290"/>
            <ac:spMk id="21" creationId="{47F99202-FF02-A41B-0767-131E8696CAFD}"/>
          </ac:spMkLst>
        </pc:spChg>
        <pc:cxnChg chg="mod">
          <ac:chgData name="Chris McCown" userId="bab6b078b521aed1" providerId="LiveId" clId="{57F8B403-5FEB-4E15-9A9A-81B2CC765606}" dt="2023-07-18T04:40:59.267" v="3579" actId="1076"/>
          <ac:cxnSpMkLst>
            <pc:docMk/>
            <pc:sldMk cId="58479103" sldId="290"/>
            <ac:cxnSpMk id="13" creationId="{39A73A27-8C0F-6311-45FD-69D2D7C3C884}"/>
          </ac:cxnSpMkLst>
        </pc:cxnChg>
        <pc:cxnChg chg="add mod">
          <ac:chgData name="Chris McCown" userId="bab6b078b521aed1" providerId="LiveId" clId="{57F8B403-5FEB-4E15-9A9A-81B2CC765606}" dt="2023-07-18T04:41:18.343" v="3581" actId="13822"/>
          <ac:cxnSpMkLst>
            <pc:docMk/>
            <pc:sldMk cId="58479103" sldId="290"/>
            <ac:cxnSpMk id="17" creationId="{2317A69D-FB94-6BAB-74A3-0C1C75E72822}"/>
          </ac:cxnSpMkLst>
        </pc:cxnChg>
        <pc:cxnChg chg="add mod">
          <ac:chgData name="Chris McCown" userId="bab6b078b521aed1" providerId="LiveId" clId="{57F8B403-5FEB-4E15-9A9A-81B2CC765606}" dt="2023-07-18T04:42:20.062" v="3608" actId="13822"/>
          <ac:cxnSpMkLst>
            <pc:docMk/>
            <pc:sldMk cId="58479103" sldId="290"/>
            <ac:cxnSpMk id="20" creationId="{ABB9E98F-67D7-6641-2452-5F1E5EF04E9F}"/>
          </ac:cxnSpMkLst>
        </pc:cxnChg>
      </pc:sldChg>
      <pc:sldMasterChg chg="delSldLayout">
        <pc:chgData name="Chris McCown" userId="bab6b078b521aed1" providerId="LiveId" clId="{57F8B403-5FEB-4E15-9A9A-81B2CC765606}" dt="2023-07-18T04:43:22.397" v="3643" actId="47"/>
        <pc:sldMasterMkLst>
          <pc:docMk/>
          <pc:sldMasterMk cId="0" sldId="2147483668"/>
        </pc:sldMasterMkLst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49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3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4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5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6"/>
          </pc:sldLayoutMkLst>
        </pc:sldLayoutChg>
        <pc:sldLayoutChg chg="del">
          <pc:chgData name="Chris McCown" userId="bab6b078b521aed1" providerId="LiveId" clId="{57F8B403-5FEB-4E15-9A9A-81B2CC765606}" dt="2023-07-16T04:52:42.626" v="116" actId="47"/>
          <pc:sldLayoutMkLst>
            <pc:docMk/>
            <pc:sldMasterMk cId="0" sldId="2147483668"/>
            <pc:sldLayoutMk cId="0" sldId="2147483657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58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2"/>
          </pc:sldLayoutMkLst>
        </pc:sldLayoutChg>
        <pc:sldLayoutChg chg="del">
          <pc:chgData name="Chris McCown" userId="bab6b078b521aed1" providerId="LiveId" clId="{57F8B403-5FEB-4E15-9A9A-81B2CC765606}" dt="2023-07-17T22:27:16.630" v="1277" actId="47"/>
          <pc:sldLayoutMkLst>
            <pc:docMk/>
            <pc:sldMasterMk cId="0" sldId="2147483668"/>
            <pc:sldLayoutMk cId="0" sldId="2147483663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4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5"/>
          </pc:sldLayoutMkLst>
        </pc:sldLayoutChg>
        <pc:sldLayoutChg chg="del">
          <pc:chgData name="Chris McCown" userId="bab6b078b521aed1" providerId="LiveId" clId="{57F8B403-5FEB-4E15-9A9A-81B2CC765606}" dt="2023-07-18T04:43:22.397" v="3643" actId="47"/>
          <pc:sldLayoutMkLst>
            <pc:docMk/>
            <pc:sldMasterMk cId="0" sldId="2147483668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a073618e60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a073618e60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a073618e6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a073618e6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092121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969362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98097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221989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04949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58722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60453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008111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a073618e6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a073618e6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111c3728c19_0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8" name="Google Shape;478;g111c3728c19_0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62186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16661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1935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95161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9789889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58927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52011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275312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45174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8901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243460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977155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194569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71608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377978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86339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139609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3043467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1155720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951588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00389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95547757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59918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3730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76997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594061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28115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9441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748462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086738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583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>
          <a:extLst>
            <a:ext uri="{FF2B5EF4-FFF2-40B4-BE49-F238E27FC236}">
              <a16:creationId xmlns:a16="http://schemas.microsoft.com/office/drawing/2014/main" id="{410CB90D-F47D-C846-1D8D-2828D34B1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>
            <a:extLst>
              <a:ext uri="{FF2B5EF4-FFF2-40B4-BE49-F238E27FC236}">
                <a16:creationId xmlns:a16="http://schemas.microsoft.com/office/drawing/2014/main" id="{26B65E47-9D31-9804-329F-DF29781D92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>
            <a:extLst>
              <a:ext uri="{FF2B5EF4-FFF2-40B4-BE49-F238E27FC236}">
                <a16:creationId xmlns:a16="http://schemas.microsoft.com/office/drawing/2014/main" id="{7D2979F2-5B9B-60B4-1342-23FA390716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6398566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6" name="Google Shape;1176;ga0744a8d92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7" name="Google Shape;1177;ga0744a8d92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>
          <a:extLst>
            <a:ext uri="{FF2B5EF4-FFF2-40B4-BE49-F238E27FC236}">
              <a16:creationId xmlns:a16="http://schemas.microsoft.com/office/drawing/2014/main" id="{99C65986-A94D-6BD8-A615-7CE07D438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111c3728c19_0_120:notes">
            <a:extLst>
              <a:ext uri="{FF2B5EF4-FFF2-40B4-BE49-F238E27FC236}">
                <a16:creationId xmlns:a16="http://schemas.microsoft.com/office/drawing/2014/main" id="{B4312918-B310-4FB7-5648-81B42C6A5F6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111c3728c19_0_120:notes">
            <a:extLst>
              <a:ext uri="{FF2B5EF4-FFF2-40B4-BE49-F238E27FC236}">
                <a16:creationId xmlns:a16="http://schemas.microsoft.com/office/drawing/2014/main" id="{99E6697B-8447-1BE2-E9CE-B9B0A58198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137211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ga073618e60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7" name="Google Shape;537;ga073618e60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30319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a073618e60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a073618e60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13a4d1c76c4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13a4d1c76c4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hyperlink" Target="https://www.facebook.com/SlidesManiaSM/" TargetMode="External"/><Relationship Id="rId7" Type="http://schemas.openxmlformats.org/officeDocument/2006/relationships/hyperlink" Target="https://www.pinterest.com/slidesmania/" TargetMode="External"/><Relationship Id="rId2" Type="http://schemas.openxmlformats.org/officeDocument/2006/relationships/hyperlink" Target="https://slidesmania.com/questions-powerpoint-google-slides/can-i-use-these-templates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11" Type="http://schemas.openxmlformats.org/officeDocument/2006/relationships/image" Target="../media/image5.png"/><Relationship Id="rId5" Type="http://schemas.openxmlformats.org/officeDocument/2006/relationships/hyperlink" Target="https://twitter.com/SlidesManiaSM/" TargetMode="External"/><Relationship Id="rId10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hyperlink" Target="https://www.instagram.com/slidesmania/" TargetMode="Externa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1 Title">
  <p:cSld name="CUSTOM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2"/>
          <p:cNvGrpSpPr/>
          <p:nvPr/>
        </p:nvGrpSpPr>
        <p:grpSpPr>
          <a:xfrm>
            <a:off x="852246" y="3768247"/>
            <a:ext cx="3707096" cy="1936167"/>
            <a:chOff x="2176863" y="4518413"/>
            <a:chExt cx="5362500" cy="1301975"/>
          </a:xfrm>
        </p:grpSpPr>
        <p:sp>
          <p:nvSpPr>
            <p:cNvPr id="45" name="Google Shape;45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7" name="Google Shape;47;p2"/>
          <p:cNvGrpSpPr/>
          <p:nvPr/>
        </p:nvGrpSpPr>
        <p:grpSpPr>
          <a:xfrm>
            <a:off x="987983" y="3878297"/>
            <a:ext cx="635280" cy="147600"/>
            <a:chOff x="2147366" y="4139382"/>
            <a:chExt cx="635280" cy="147600"/>
          </a:xfrm>
        </p:grpSpPr>
        <p:sp>
          <p:nvSpPr>
            <p:cNvPr id="48" name="Google Shape;48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1" name="Google Shape;51;p2"/>
          <p:cNvSpPr/>
          <p:nvPr/>
        </p:nvSpPr>
        <p:spPr>
          <a:xfrm>
            <a:off x="1618138" y="949638"/>
            <a:ext cx="8893200" cy="4109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52" name="Google Shape;52;p2"/>
          <p:cNvGrpSpPr/>
          <p:nvPr/>
        </p:nvGrpSpPr>
        <p:grpSpPr>
          <a:xfrm>
            <a:off x="1771384" y="1059747"/>
            <a:ext cx="635280" cy="147600"/>
            <a:chOff x="2147366" y="4139382"/>
            <a:chExt cx="635280" cy="147600"/>
          </a:xfrm>
        </p:grpSpPr>
        <p:sp>
          <p:nvSpPr>
            <p:cNvPr id="53" name="Google Shape;53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6" name="Google Shape;56;p2"/>
          <p:cNvGrpSpPr/>
          <p:nvPr/>
        </p:nvGrpSpPr>
        <p:grpSpPr>
          <a:xfrm>
            <a:off x="5520051" y="4606376"/>
            <a:ext cx="5362500" cy="1301975"/>
            <a:chOff x="2176863" y="4518413"/>
            <a:chExt cx="5362500" cy="1301975"/>
          </a:xfrm>
        </p:grpSpPr>
        <p:sp>
          <p:nvSpPr>
            <p:cNvPr id="57" name="Google Shape;57;p2"/>
            <p:cNvSpPr/>
            <p:nvPr/>
          </p:nvSpPr>
          <p:spPr>
            <a:xfrm>
              <a:off x="2176863" y="4518413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2176863" y="4528288"/>
              <a:ext cx="5362500" cy="1292100"/>
            </a:xfrm>
            <a:prstGeom prst="roundRect">
              <a:avLst>
                <a:gd name="adj" fmla="val 9303"/>
              </a:avLst>
            </a:prstGeom>
            <a:solidFill>
              <a:srgbClr val="000000">
                <a:alpha val="1310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59" name="Google Shape;59;p2"/>
          <p:cNvGrpSpPr/>
          <p:nvPr/>
        </p:nvGrpSpPr>
        <p:grpSpPr>
          <a:xfrm>
            <a:off x="5655734" y="4716497"/>
            <a:ext cx="635280" cy="147600"/>
            <a:chOff x="2147366" y="4139382"/>
            <a:chExt cx="635280" cy="147600"/>
          </a:xfrm>
        </p:grpSpPr>
        <p:sp>
          <p:nvSpPr>
            <p:cNvPr id="60" name="Google Shape;60;p2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2176875" y="1137800"/>
            <a:ext cx="6796800" cy="322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algn="ct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  <p:sp>
        <p:nvSpPr>
          <p:cNvPr id="64" name="Google Shape;64;p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2pPr>
            <a:lvl3pPr lvl="2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3pPr>
            <a:lvl4pPr lvl="3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4pPr>
            <a:lvl5pPr lvl="4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5pPr>
            <a:lvl6pPr lvl="5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6pPr>
            <a:lvl7pPr lvl="6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7pPr>
            <a:lvl8pPr lvl="7" algn="ctr">
              <a:spcBef>
                <a:spcPts val="210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2100"/>
              </a:spcBef>
              <a:spcAft>
                <a:spcPts val="210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2 Intro">
  <p:cSld name="CUSTOM_1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"/>
          <p:cNvSpPr/>
          <p:nvPr/>
        </p:nvSpPr>
        <p:spPr>
          <a:xfrm>
            <a:off x="1136725" y="1089750"/>
            <a:ext cx="69306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69" name="Google Shape;69;p4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70" name="Google Shape;70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3" name="Google Shape;73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4" name="Google Shape;74;p4"/>
          <p:cNvSpPr/>
          <p:nvPr/>
        </p:nvSpPr>
        <p:spPr>
          <a:xfrm>
            <a:off x="7069175" y="2221325"/>
            <a:ext cx="3948000" cy="2916900"/>
          </a:xfrm>
          <a:prstGeom prst="roundRect">
            <a:avLst>
              <a:gd name="adj" fmla="val 6604"/>
            </a:avLst>
          </a:prstGeom>
          <a:solidFill>
            <a:srgbClr val="000000">
              <a:alpha val="131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4"/>
          <p:cNvGrpSpPr/>
          <p:nvPr/>
        </p:nvGrpSpPr>
        <p:grpSpPr>
          <a:xfrm>
            <a:off x="7242946" y="2331434"/>
            <a:ext cx="635280" cy="147600"/>
            <a:chOff x="2147366" y="4139382"/>
            <a:chExt cx="635280" cy="147600"/>
          </a:xfrm>
        </p:grpSpPr>
        <p:sp>
          <p:nvSpPr>
            <p:cNvPr id="76" name="Google Shape;76;p4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4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4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9" name="Google Shape;79;p4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ldrich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Abril Fatface"/>
              <a:buNone/>
              <a:defRPr sz="7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80" name="Google Shape;80;p4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algn="r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algn="r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algn="r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algn="r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3 Talking Points">
  <p:cSld name="CUSTOM_2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5"/>
          <p:cNvGrpSpPr/>
          <p:nvPr/>
        </p:nvGrpSpPr>
        <p:grpSpPr>
          <a:xfrm>
            <a:off x="8201100" y="4138775"/>
            <a:ext cx="3509100" cy="2030700"/>
            <a:chOff x="8115925" y="1776575"/>
            <a:chExt cx="3509100" cy="2030700"/>
          </a:xfrm>
        </p:grpSpPr>
        <p:sp>
          <p:nvSpPr>
            <p:cNvPr id="83" name="Google Shape;83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84" name="Google Shape;84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85" name="Google Shape;8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6" name="Google Shape;8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7" name="Google Shape;8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5"/>
          <p:cNvGrpSpPr/>
          <p:nvPr/>
        </p:nvGrpSpPr>
        <p:grpSpPr>
          <a:xfrm>
            <a:off x="481800" y="4138775"/>
            <a:ext cx="3509100" cy="2030700"/>
            <a:chOff x="396625" y="1776575"/>
            <a:chExt cx="3509100" cy="2030700"/>
          </a:xfrm>
        </p:grpSpPr>
        <p:sp>
          <p:nvSpPr>
            <p:cNvPr id="89" name="Google Shape;89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0" name="Google Shape;90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91" name="Google Shape;91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2" name="Google Shape;92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3" name="Google Shape;93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94" name="Google Shape;94;p5"/>
          <p:cNvGrpSpPr/>
          <p:nvPr/>
        </p:nvGrpSpPr>
        <p:grpSpPr>
          <a:xfrm>
            <a:off x="4341450" y="4138775"/>
            <a:ext cx="3509100" cy="2030700"/>
            <a:chOff x="4234200" y="1776575"/>
            <a:chExt cx="3509100" cy="2030700"/>
          </a:xfrm>
        </p:grpSpPr>
        <p:sp>
          <p:nvSpPr>
            <p:cNvPr id="95" name="Google Shape;95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6" name="Google Shape;96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97" name="Google Shape;97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8" name="Google Shape;98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99" name="Google Shape;99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0" name="Google Shape;100;p5"/>
          <p:cNvGrpSpPr/>
          <p:nvPr/>
        </p:nvGrpSpPr>
        <p:grpSpPr>
          <a:xfrm>
            <a:off x="481800" y="1776575"/>
            <a:ext cx="3509100" cy="2030700"/>
            <a:chOff x="396625" y="1776575"/>
            <a:chExt cx="3509100" cy="2030700"/>
          </a:xfrm>
        </p:grpSpPr>
        <p:sp>
          <p:nvSpPr>
            <p:cNvPr id="101" name="Google Shape;101;p5"/>
            <p:cNvSpPr/>
            <p:nvPr/>
          </p:nvSpPr>
          <p:spPr>
            <a:xfrm>
              <a:off x="3966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2" name="Google Shape;102;p5"/>
            <p:cNvGrpSpPr/>
            <p:nvPr/>
          </p:nvGrpSpPr>
          <p:grpSpPr>
            <a:xfrm>
              <a:off x="532296" y="1886684"/>
              <a:ext cx="635280" cy="147600"/>
              <a:chOff x="2147366" y="4139382"/>
              <a:chExt cx="635280" cy="147600"/>
            </a:xfrm>
          </p:grpSpPr>
          <p:sp>
            <p:nvSpPr>
              <p:cNvPr id="103" name="Google Shape;103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4" name="Google Shape;104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" name="Google Shape;105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6" name="Google Shape;106;p5"/>
          <p:cNvGrpSpPr/>
          <p:nvPr/>
        </p:nvGrpSpPr>
        <p:grpSpPr>
          <a:xfrm>
            <a:off x="8201100" y="1776575"/>
            <a:ext cx="3509100" cy="2030700"/>
            <a:chOff x="8115925" y="1776575"/>
            <a:chExt cx="3509100" cy="2030700"/>
          </a:xfrm>
        </p:grpSpPr>
        <p:sp>
          <p:nvSpPr>
            <p:cNvPr id="107" name="Google Shape;107;p5"/>
            <p:cNvSpPr/>
            <p:nvPr/>
          </p:nvSpPr>
          <p:spPr>
            <a:xfrm>
              <a:off x="8115925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08" name="Google Shape;108;p5"/>
            <p:cNvGrpSpPr/>
            <p:nvPr/>
          </p:nvGrpSpPr>
          <p:grpSpPr>
            <a:xfrm>
              <a:off x="8251596" y="1886684"/>
              <a:ext cx="635280" cy="147600"/>
              <a:chOff x="2147366" y="4139382"/>
              <a:chExt cx="635280" cy="147600"/>
            </a:xfrm>
          </p:grpSpPr>
          <p:sp>
            <p:nvSpPr>
              <p:cNvPr id="109" name="Google Shape;109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0" name="Google Shape;110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111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12" name="Google Shape;112;p5"/>
          <p:cNvGrpSpPr/>
          <p:nvPr/>
        </p:nvGrpSpPr>
        <p:grpSpPr>
          <a:xfrm>
            <a:off x="4341450" y="1776575"/>
            <a:ext cx="3509100" cy="2030700"/>
            <a:chOff x="4234200" y="1776575"/>
            <a:chExt cx="3509100" cy="2030700"/>
          </a:xfrm>
        </p:grpSpPr>
        <p:sp>
          <p:nvSpPr>
            <p:cNvPr id="113" name="Google Shape;113;p5"/>
            <p:cNvSpPr/>
            <p:nvPr/>
          </p:nvSpPr>
          <p:spPr>
            <a:xfrm>
              <a:off x="4234200" y="1776575"/>
              <a:ext cx="3509100" cy="2030700"/>
            </a:xfrm>
            <a:prstGeom prst="roundRect">
              <a:avLst>
                <a:gd name="adj" fmla="val 9303"/>
              </a:avLst>
            </a:prstGeom>
            <a:solidFill>
              <a:schemeClr val="lt2"/>
            </a:solidFill>
            <a:ln>
              <a:noFill/>
            </a:ln>
            <a:effectLst>
              <a:outerShdw blurRad="63500" sx="102000" sy="102000" algn="ctr" rotWithShape="0">
                <a:srgbClr val="000000">
                  <a:alpha val="98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14" name="Google Shape;114;p5"/>
            <p:cNvGrpSpPr/>
            <p:nvPr/>
          </p:nvGrpSpPr>
          <p:grpSpPr>
            <a:xfrm>
              <a:off x="4369871" y="1886684"/>
              <a:ext cx="635280" cy="147600"/>
              <a:chOff x="2147366" y="4139382"/>
              <a:chExt cx="635280" cy="147600"/>
            </a:xfrm>
          </p:grpSpPr>
          <p:sp>
            <p:nvSpPr>
              <p:cNvPr id="115" name="Google Shape;115;p5"/>
              <p:cNvSpPr/>
              <p:nvPr/>
            </p:nvSpPr>
            <p:spPr>
              <a:xfrm>
                <a:off x="2147366" y="4139382"/>
                <a:ext cx="147600" cy="147600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6" name="Google Shape;116;p5"/>
              <p:cNvSpPr/>
              <p:nvPr/>
            </p:nvSpPr>
            <p:spPr>
              <a:xfrm>
                <a:off x="2391206" y="4139382"/>
                <a:ext cx="147600" cy="147600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7" name="Google Shape;117;p5"/>
              <p:cNvSpPr/>
              <p:nvPr/>
            </p:nvSpPr>
            <p:spPr>
              <a:xfrm>
                <a:off x="2635046" y="4139382"/>
                <a:ext cx="147600" cy="1476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5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1" name="Google Shape;121;p5"/>
          <p:cNvSpPr txBox="1">
            <a:spLocks noGrp="1"/>
          </p:cNvSpPr>
          <p:nvPr>
            <p:ph type="body" idx="3"/>
          </p:nvPr>
        </p:nvSpPr>
        <p:spPr>
          <a:xfrm>
            <a:off x="575950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2" name="Google Shape;122;p5"/>
          <p:cNvSpPr txBox="1">
            <a:spLocks noGrp="1"/>
          </p:cNvSpPr>
          <p:nvPr>
            <p:ph type="body" idx="4"/>
          </p:nvPr>
        </p:nvSpPr>
        <p:spPr>
          <a:xfrm>
            <a:off x="4418613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3" name="Google Shape;123;p5"/>
          <p:cNvSpPr txBox="1">
            <a:spLocks noGrp="1"/>
          </p:cNvSpPr>
          <p:nvPr>
            <p:ph type="title" idx="5"/>
          </p:nvPr>
        </p:nvSpPr>
        <p:spPr>
          <a:xfrm>
            <a:off x="9427075" y="41802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4" name="Google Shape;124;p5"/>
          <p:cNvSpPr txBox="1">
            <a:spLocks noGrp="1"/>
          </p:cNvSpPr>
          <p:nvPr>
            <p:ph type="title" idx="6"/>
          </p:nvPr>
        </p:nvSpPr>
        <p:spPr>
          <a:xfrm>
            <a:off x="4448700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5" name="Google Shape;125;p5"/>
          <p:cNvSpPr txBox="1">
            <a:spLocks noGrp="1"/>
          </p:cNvSpPr>
          <p:nvPr>
            <p:ph type="title" idx="7"/>
          </p:nvPr>
        </p:nvSpPr>
        <p:spPr>
          <a:xfrm>
            <a:off x="49077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6" name="Google Shape;126;p5"/>
          <p:cNvSpPr txBox="1">
            <a:spLocks noGrp="1"/>
          </p:cNvSpPr>
          <p:nvPr>
            <p:ph type="title" idx="8"/>
          </p:nvPr>
        </p:nvSpPr>
        <p:spPr>
          <a:xfrm>
            <a:off x="4448700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27" name="Google Shape;127;p5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8" name="Google Shape;128;p5"/>
          <p:cNvSpPr txBox="1">
            <a:spLocks noGrp="1"/>
          </p:cNvSpPr>
          <p:nvPr>
            <p:ph type="body" idx="13"/>
          </p:nvPr>
        </p:nvSpPr>
        <p:spPr>
          <a:xfrm>
            <a:off x="8299375" y="4783425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429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129" name="Google Shape;129;p5"/>
          <p:cNvSpPr txBox="1">
            <a:spLocks noGrp="1"/>
          </p:cNvSpPr>
          <p:nvPr>
            <p:ph type="title" idx="14"/>
          </p:nvPr>
        </p:nvSpPr>
        <p:spPr>
          <a:xfrm>
            <a:off x="8406625" y="2046600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0" name="Google Shape;130;p5"/>
          <p:cNvSpPr txBox="1">
            <a:spLocks noGrp="1"/>
          </p:cNvSpPr>
          <p:nvPr>
            <p:ph type="title" idx="15"/>
          </p:nvPr>
        </p:nvSpPr>
        <p:spPr>
          <a:xfrm>
            <a:off x="8406625" y="4087659"/>
            <a:ext cx="32946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04 Section Title">
  <p:cSld name="CUSTOM_3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"/>
          <p:cNvSpPr/>
          <p:nvPr/>
        </p:nvSpPr>
        <p:spPr>
          <a:xfrm>
            <a:off x="1119150" y="1089750"/>
            <a:ext cx="9953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3" name="Google Shape;133;p6"/>
          <p:cNvGrpSpPr/>
          <p:nvPr/>
        </p:nvGrpSpPr>
        <p:grpSpPr>
          <a:xfrm>
            <a:off x="1272396" y="1199859"/>
            <a:ext cx="635280" cy="147600"/>
            <a:chOff x="2147366" y="4139382"/>
            <a:chExt cx="635280" cy="147600"/>
          </a:xfrm>
        </p:grpSpPr>
        <p:sp>
          <p:nvSpPr>
            <p:cNvPr id="134" name="Google Shape;134;p6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6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6"/>
          <p:cNvSpPr txBox="1">
            <a:spLocks noGrp="1"/>
          </p:cNvSpPr>
          <p:nvPr>
            <p:ph type="title"/>
          </p:nvPr>
        </p:nvSpPr>
        <p:spPr>
          <a:xfrm>
            <a:off x="3811700" y="2041663"/>
            <a:ext cx="63459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138" name="Google Shape;138;p6"/>
          <p:cNvSpPr txBox="1">
            <a:spLocks noGrp="1"/>
          </p:cNvSpPr>
          <p:nvPr>
            <p:ph type="body" idx="1"/>
          </p:nvPr>
        </p:nvSpPr>
        <p:spPr>
          <a:xfrm>
            <a:off x="2034300" y="4052838"/>
            <a:ext cx="8123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2pPr>
            <a:lvl3pPr marL="1371600" lvl="2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210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210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210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2100"/>
              </a:spcBef>
              <a:spcAft>
                <a:spcPts val="210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0 Text and Image">
  <p:cSld name="CUSTOM_9"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3"/>
          <p:cNvSpPr txBox="1">
            <a:spLocks noGrp="1"/>
          </p:cNvSpPr>
          <p:nvPr>
            <p:ph type="title"/>
          </p:nvPr>
        </p:nvSpPr>
        <p:spPr>
          <a:xfrm>
            <a:off x="411275" y="1727000"/>
            <a:ext cx="4458300" cy="23772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2pPr>
            <a:lvl3pPr lvl="2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3pPr>
            <a:lvl4pPr lvl="3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4pPr>
            <a:lvl5pPr lvl="4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5pPr>
            <a:lvl6pPr lvl="5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6pPr>
            <a:lvl7pPr lvl="6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7pPr>
            <a:lvl8pPr lvl="7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8pPr>
            <a:lvl9pPr lvl="8" rtl="0">
              <a:spcBef>
                <a:spcPts val="0"/>
              </a:spcBef>
              <a:spcAft>
                <a:spcPts val="0"/>
              </a:spcAft>
              <a:buSzPts val="15000"/>
              <a:buNone/>
              <a:defRPr sz="15000"/>
            </a:lvl9pPr>
          </a:lstStyle>
          <a:p>
            <a:endParaRPr/>
          </a:p>
        </p:txBody>
      </p:sp>
      <p:sp>
        <p:nvSpPr>
          <p:cNvPr id="231" name="Google Shape;231;p13"/>
          <p:cNvSpPr txBox="1">
            <a:spLocks noGrp="1"/>
          </p:cNvSpPr>
          <p:nvPr>
            <p:ph type="subTitle" idx="1"/>
          </p:nvPr>
        </p:nvSpPr>
        <p:spPr>
          <a:xfrm>
            <a:off x="411275" y="5029775"/>
            <a:ext cx="4458300" cy="717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spcBef>
                <a:spcPts val="21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spcBef>
                <a:spcPts val="2100"/>
              </a:spcBef>
              <a:spcAft>
                <a:spcPts val="210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013 Six columns">
  <p:cSld name="CUSTOM_12"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15"/>
          <p:cNvSpPr/>
          <p:nvPr/>
        </p:nvSpPr>
        <p:spPr>
          <a:xfrm>
            <a:off x="637675" y="1652150"/>
            <a:ext cx="10994700" cy="46785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8" name="Google Shape;258;p15"/>
          <p:cNvGrpSpPr/>
          <p:nvPr/>
        </p:nvGrpSpPr>
        <p:grpSpPr>
          <a:xfrm>
            <a:off x="790921" y="1762259"/>
            <a:ext cx="635280" cy="147600"/>
            <a:chOff x="2147366" y="4139382"/>
            <a:chExt cx="635280" cy="147600"/>
          </a:xfrm>
        </p:grpSpPr>
        <p:sp>
          <p:nvSpPr>
            <p:cNvPr id="259" name="Google Shape;259;p1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1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1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2" name="Google Shape;262;p15"/>
          <p:cNvSpPr txBox="1">
            <a:spLocks noGrp="1"/>
          </p:cNvSpPr>
          <p:nvPr>
            <p:ph type="subTitle" idx="1"/>
          </p:nvPr>
        </p:nvSpPr>
        <p:spPr>
          <a:xfrm>
            <a:off x="1068150" y="239220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3" name="Google Shape;263;p15"/>
          <p:cNvSpPr txBox="1">
            <a:spLocks noGrp="1"/>
          </p:cNvSpPr>
          <p:nvPr>
            <p:ph type="subTitle" idx="2"/>
          </p:nvPr>
        </p:nvSpPr>
        <p:spPr>
          <a:xfrm>
            <a:off x="1068150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4" name="Google Shape;264;p15"/>
          <p:cNvSpPr txBox="1">
            <a:spLocks noGrp="1"/>
          </p:cNvSpPr>
          <p:nvPr>
            <p:ph type="subTitle" idx="3"/>
          </p:nvPr>
        </p:nvSpPr>
        <p:spPr>
          <a:xfrm>
            <a:off x="8181360" y="24015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5" name="Google Shape;265;p15"/>
          <p:cNvSpPr txBox="1">
            <a:spLocks noGrp="1"/>
          </p:cNvSpPr>
          <p:nvPr>
            <p:ph type="subTitle" idx="4"/>
          </p:nvPr>
        </p:nvSpPr>
        <p:spPr>
          <a:xfrm>
            <a:off x="4643968" y="240955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2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6" name="Google Shape;266;p15"/>
          <p:cNvSpPr txBox="1">
            <a:spLocks noGrp="1"/>
          </p:cNvSpPr>
          <p:nvPr>
            <p:ph type="subTitle" idx="5"/>
          </p:nvPr>
        </p:nvSpPr>
        <p:spPr>
          <a:xfrm>
            <a:off x="4643968" y="4248925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1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7" name="Google Shape;267;p15"/>
          <p:cNvSpPr txBox="1">
            <a:spLocks noGrp="1"/>
          </p:cNvSpPr>
          <p:nvPr>
            <p:ph type="subTitle" idx="6"/>
          </p:nvPr>
        </p:nvSpPr>
        <p:spPr>
          <a:xfrm>
            <a:off x="8181360" y="4230380"/>
            <a:ext cx="3018000" cy="60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 b="1">
                <a:solidFill>
                  <a:schemeClr val="accent3"/>
                </a:solidFill>
              </a:defRPr>
            </a:lvl1pPr>
            <a:lvl2pPr lvl="1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2pPr>
            <a:lvl3pPr lvl="2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3pPr>
            <a:lvl4pPr lvl="3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4pPr>
            <a:lvl5pPr lvl="4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5pPr>
            <a:lvl6pPr lvl="5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6pPr>
            <a:lvl7pPr lvl="6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7pPr>
            <a:lvl8pPr lvl="7" rtl="0">
              <a:spcBef>
                <a:spcPts val="2100"/>
              </a:spcBef>
              <a:spcAft>
                <a:spcPts val="0"/>
              </a:spcAft>
              <a:buSzPts val="2000"/>
              <a:buNone/>
              <a:defRPr sz="2000" b="1"/>
            </a:lvl8pPr>
            <a:lvl9pPr lvl="8" rtl="0">
              <a:spcBef>
                <a:spcPts val="2100"/>
              </a:spcBef>
              <a:spcAft>
                <a:spcPts val="2100"/>
              </a:spcAft>
              <a:buSzPts val="2000"/>
              <a:buNone/>
              <a:defRPr sz="2000" b="1"/>
            </a:lvl9pPr>
          </a:lstStyle>
          <a:p>
            <a:endParaRPr/>
          </a:p>
        </p:txBody>
      </p:sp>
      <p:sp>
        <p:nvSpPr>
          <p:cNvPr id="268" name="Google Shape;268;p15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ldrich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bril Fatface"/>
              <a:buNone/>
              <a:defRPr sz="4000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endParaRPr/>
          </a:p>
        </p:txBody>
      </p:sp>
      <p:sp>
        <p:nvSpPr>
          <p:cNvPr id="269" name="Google Shape;269;p15"/>
          <p:cNvSpPr txBox="1">
            <a:spLocks noGrp="1"/>
          </p:cNvSpPr>
          <p:nvPr>
            <p:ph type="body" idx="7"/>
          </p:nvPr>
        </p:nvSpPr>
        <p:spPr>
          <a:xfrm>
            <a:off x="4643968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0" name="Google Shape;270;p15"/>
          <p:cNvSpPr txBox="1">
            <a:spLocks noGrp="1"/>
          </p:cNvSpPr>
          <p:nvPr>
            <p:ph type="body" idx="8"/>
          </p:nvPr>
        </p:nvSpPr>
        <p:spPr>
          <a:xfrm>
            <a:off x="818136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1" name="Google Shape;271;p15"/>
          <p:cNvSpPr txBox="1">
            <a:spLocks noGrp="1"/>
          </p:cNvSpPr>
          <p:nvPr>
            <p:ph type="body" idx="9"/>
          </p:nvPr>
        </p:nvSpPr>
        <p:spPr>
          <a:xfrm>
            <a:off x="4643968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2" name="Google Shape;272;p15"/>
          <p:cNvSpPr txBox="1">
            <a:spLocks noGrp="1"/>
          </p:cNvSpPr>
          <p:nvPr>
            <p:ph type="body" idx="13"/>
          </p:nvPr>
        </p:nvSpPr>
        <p:spPr>
          <a:xfrm>
            <a:off x="106815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3" name="Google Shape;273;p15"/>
          <p:cNvSpPr txBox="1">
            <a:spLocks noGrp="1"/>
          </p:cNvSpPr>
          <p:nvPr>
            <p:ph type="body" idx="14"/>
          </p:nvPr>
        </p:nvSpPr>
        <p:spPr>
          <a:xfrm>
            <a:off x="8181360" y="28184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74" name="Google Shape;274;p15"/>
          <p:cNvSpPr txBox="1">
            <a:spLocks noGrp="1"/>
          </p:cNvSpPr>
          <p:nvPr>
            <p:ph type="body" idx="15"/>
          </p:nvPr>
        </p:nvSpPr>
        <p:spPr>
          <a:xfrm>
            <a:off x="1068150" y="4647200"/>
            <a:ext cx="3018000" cy="834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rtl="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rtl="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rtl="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rtl="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0 DO NOT REMOVE · SlidesMania">
  <p:cSld name="CUSTOM_20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21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67" name="Google Shape;367;p2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21"/>
            <p:cNvSpPr txBox="1"/>
            <p:nvPr/>
          </p:nvSpPr>
          <p:spPr>
            <a:xfrm>
              <a:off x="463500" y="2858061"/>
              <a:ext cx="8956500" cy="2442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Free 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themes and templates for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Google Slides</a:t>
              </a:r>
              <a:r>
                <a:rPr lang="en" sz="36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 or </a:t>
              </a:r>
              <a:r>
                <a:rPr lang="en" sz="3600" b="1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PowerPoint</a:t>
              </a: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3600" b="1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NOT to be sold as is or modified!</a:t>
              </a:r>
              <a:endParaRPr sz="3000" b="1">
                <a:solidFill>
                  <a:srgbClr val="FFCB25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Read </a:t>
              </a:r>
              <a:r>
                <a:rPr lang="en" sz="2700" u="sng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  <a:hlinkClick r:id="rId2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FAQ</a:t>
              </a:r>
              <a:r>
                <a:rPr lang="en" sz="4400" b="1">
                  <a:solidFill>
                    <a:srgbClr val="FFCB25"/>
                  </a:solidFill>
                  <a:latin typeface="Poppins"/>
                  <a:ea typeface="Poppins"/>
                  <a:cs typeface="Poppins"/>
                  <a:sym typeface="Poppins"/>
                </a:rPr>
                <a:t> </a:t>
              </a:r>
              <a:r>
                <a:rPr lang="en" sz="27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on slidesmania.com</a:t>
              </a:r>
              <a:endParaRPr sz="27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000">
                  <a:solidFill>
                    <a:srgbClr val="3F3F3F"/>
                  </a:solidFill>
                  <a:latin typeface="Poppins"/>
                  <a:ea typeface="Poppins"/>
                  <a:cs typeface="Poppins"/>
                  <a:sym typeface="Poppins"/>
                </a:rPr>
                <a:t>Do not remove the slidesmania.com text on the sides.</a:t>
              </a:r>
              <a:endParaRPr sz="2000">
                <a:solidFill>
                  <a:srgbClr val="3F3F3F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369" name="Google Shape;369;p21"/>
            <p:cNvCxnSpPr/>
            <p:nvPr/>
          </p:nvCxnSpPr>
          <p:spPr>
            <a:xfrm>
              <a:off x="10423367" y="5688858"/>
              <a:ext cx="1495200" cy="12900"/>
            </a:xfrm>
            <a:prstGeom prst="straightConnector1">
              <a:avLst/>
            </a:prstGeom>
            <a:noFill/>
            <a:ln w="38100" cap="flat" cmpd="sng">
              <a:solidFill>
                <a:srgbClr val="FFCB2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pic>
          <p:nvPicPr>
            <p:cNvPr id="370" name="Google Shape;370;p21">
              <a:hlinkClick r:id="rId3"/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8982558" y="5912306"/>
              <a:ext cx="713232" cy="6378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1" name="Google Shape;371;p21">
              <a:hlinkClick r:id="rId5"/>
            </p:cNvPr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9764428" y="5916798"/>
              <a:ext cx="708660" cy="62887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2" name="Google Shape;372;p21">
              <a:hlinkClick r:id="rId7"/>
            </p:cNvPr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10541715" y="5905569"/>
              <a:ext cx="612648" cy="624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73" name="Google Shape;373;p21">
              <a:hlinkClick r:id="rId9"/>
            </p:cNvPr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11219049" y="5916799"/>
              <a:ext cx="699516" cy="60192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4" name="Google Shape;374;p21"/>
            <p:cNvSpPr txBox="1"/>
            <p:nvPr/>
          </p:nvSpPr>
          <p:spPr>
            <a:xfrm>
              <a:off x="7072500" y="4813375"/>
              <a:ext cx="4915500" cy="100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400" b="1">
                  <a:solidFill>
                    <a:srgbClr val="252525"/>
                  </a:solidFill>
                  <a:latin typeface="Homemade Apple"/>
                  <a:ea typeface="Homemade Apple"/>
                  <a:cs typeface="Homemade Apple"/>
                  <a:sym typeface="Homemade Apple"/>
                </a:rPr>
                <a:t>Sharing is caring!</a:t>
              </a:r>
              <a:endParaRPr sz="2400" b="1">
                <a:solidFill>
                  <a:srgbClr val="252525"/>
                </a:solidFill>
                <a:latin typeface="Homemade Apple"/>
                <a:ea typeface="Homemade Apple"/>
                <a:cs typeface="Homemade Apple"/>
                <a:sym typeface="Homemade Apple"/>
              </a:endParaRPr>
            </a:p>
          </p:txBody>
        </p:sp>
      </p:grpSp>
      <p:pic>
        <p:nvPicPr>
          <p:cNvPr id="375" name="Google Shape;375;p21"/>
          <p:cNvPicPr preferRelativeResize="0"/>
          <p:nvPr/>
        </p:nvPicPr>
        <p:blipFill rotWithShape="1">
          <a:blip r:embed="rId11">
            <a:alphaModFix/>
          </a:blip>
          <a:srcRect t="16256" b="20906"/>
          <a:stretch/>
        </p:blipFill>
        <p:spPr>
          <a:xfrm>
            <a:off x="125075" y="493725"/>
            <a:ext cx="8239800" cy="20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oboto"/>
              <a:buNone/>
              <a:defRPr sz="40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lvl="1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lvl="2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lvl="3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lvl="4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lvl="5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lvl="6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lvl="7" indent="-34290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lvl="8" indent="-34290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 rot="5400000">
            <a:off x="-462658" y="6119355"/>
            <a:ext cx="1131345" cy="114589"/>
          </a:xfrm>
          <a:custGeom>
            <a:avLst/>
            <a:gdLst/>
            <a:ahLst/>
            <a:cxnLst/>
            <a:rect l="l" t="t" r="r" b="b"/>
            <a:pathLst>
              <a:path w="919793" h="87640" extrusionOk="0">
                <a:moveTo>
                  <a:pt x="657321" y="73442"/>
                </a:moveTo>
                <a:cubicBezTo>
                  <a:pt x="659149" y="73404"/>
                  <a:pt x="660912" y="74128"/>
                  <a:pt x="662179" y="75442"/>
                </a:cubicBezTo>
                <a:cubicBezTo>
                  <a:pt x="663493" y="76709"/>
                  <a:pt x="664217" y="78471"/>
                  <a:pt x="664179" y="80300"/>
                </a:cubicBezTo>
                <a:cubicBezTo>
                  <a:pt x="664198" y="82148"/>
                  <a:pt x="663474" y="83939"/>
                  <a:pt x="662179" y="85253"/>
                </a:cubicBezTo>
                <a:cubicBezTo>
                  <a:pt x="660912" y="86568"/>
                  <a:pt x="659149" y="87291"/>
                  <a:pt x="657321" y="87253"/>
                </a:cubicBezTo>
                <a:cubicBezTo>
                  <a:pt x="655492" y="87291"/>
                  <a:pt x="653730" y="86568"/>
                  <a:pt x="652463" y="85253"/>
                </a:cubicBezTo>
                <a:cubicBezTo>
                  <a:pt x="651168" y="83939"/>
                  <a:pt x="650444" y="82148"/>
                  <a:pt x="650463" y="80300"/>
                </a:cubicBezTo>
                <a:cubicBezTo>
                  <a:pt x="650425" y="78471"/>
                  <a:pt x="651149" y="76709"/>
                  <a:pt x="652463" y="75442"/>
                </a:cubicBezTo>
                <a:cubicBezTo>
                  <a:pt x="653730" y="74128"/>
                  <a:pt x="655492" y="73404"/>
                  <a:pt x="657321" y="73442"/>
                </a:cubicBezTo>
                <a:close/>
                <a:moveTo>
                  <a:pt x="783051" y="31056"/>
                </a:moveTo>
                <a:cubicBezTo>
                  <a:pt x="776688" y="30989"/>
                  <a:pt x="770602" y="33618"/>
                  <a:pt x="766287" y="38295"/>
                </a:cubicBezTo>
                <a:cubicBezTo>
                  <a:pt x="761677" y="42876"/>
                  <a:pt x="759134" y="49134"/>
                  <a:pt x="759238" y="55630"/>
                </a:cubicBezTo>
                <a:cubicBezTo>
                  <a:pt x="759229" y="59935"/>
                  <a:pt x="760343" y="64174"/>
                  <a:pt x="762477" y="67917"/>
                </a:cubicBezTo>
                <a:cubicBezTo>
                  <a:pt x="764468" y="71632"/>
                  <a:pt x="767468" y="74709"/>
                  <a:pt x="771144" y="76776"/>
                </a:cubicBezTo>
                <a:cubicBezTo>
                  <a:pt x="774783" y="78804"/>
                  <a:pt x="778888" y="79852"/>
                  <a:pt x="783051" y="79824"/>
                </a:cubicBezTo>
                <a:cubicBezTo>
                  <a:pt x="787213" y="79843"/>
                  <a:pt x="791319" y="78795"/>
                  <a:pt x="794957" y="76776"/>
                </a:cubicBezTo>
                <a:cubicBezTo>
                  <a:pt x="798586" y="74652"/>
                  <a:pt x="801587" y="71594"/>
                  <a:pt x="803625" y="67917"/>
                </a:cubicBezTo>
                <a:cubicBezTo>
                  <a:pt x="805730" y="64165"/>
                  <a:pt x="806816" y="59926"/>
                  <a:pt x="806768" y="55630"/>
                </a:cubicBezTo>
                <a:cubicBezTo>
                  <a:pt x="806873" y="49134"/>
                  <a:pt x="804330" y="42876"/>
                  <a:pt x="799719" y="38295"/>
                </a:cubicBezTo>
                <a:cubicBezTo>
                  <a:pt x="795452" y="33608"/>
                  <a:pt x="789385" y="30979"/>
                  <a:pt x="783051" y="31056"/>
                </a:cubicBezTo>
                <a:close/>
                <a:moveTo>
                  <a:pt x="124778" y="30960"/>
                </a:moveTo>
                <a:cubicBezTo>
                  <a:pt x="120558" y="30922"/>
                  <a:pt x="116405" y="32046"/>
                  <a:pt x="112776" y="34198"/>
                </a:cubicBezTo>
                <a:cubicBezTo>
                  <a:pt x="109090" y="36332"/>
                  <a:pt x="106061" y="39428"/>
                  <a:pt x="104013" y="43152"/>
                </a:cubicBezTo>
                <a:cubicBezTo>
                  <a:pt x="101851" y="46886"/>
                  <a:pt x="100708" y="51124"/>
                  <a:pt x="100680" y="55439"/>
                </a:cubicBezTo>
                <a:cubicBezTo>
                  <a:pt x="100708" y="59754"/>
                  <a:pt x="101851" y="63993"/>
                  <a:pt x="104013" y="67726"/>
                </a:cubicBezTo>
                <a:cubicBezTo>
                  <a:pt x="106099" y="71489"/>
                  <a:pt x="109157" y="74613"/>
                  <a:pt x="112872" y="76775"/>
                </a:cubicBezTo>
                <a:cubicBezTo>
                  <a:pt x="116462" y="78956"/>
                  <a:pt x="120577" y="80109"/>
                  <a:pt x="124778" y="80109"/>
                </a:cubicBezTo>
                <a:cubicBezTo>
                  <a:pt x="129017" y="80080"/>
                  <a:pt x="133188" y="78966"/>
                  <a:pt x="136875" y="76870"/>
                </a:cubicBezTo>
                <a:cubicBezTo>
                  <a:pt x="140580" y="74822"/>
                  <a:pt x="143638" y="71784"/>
                  <a:pt x="145733" y="68107"/>
                </a:cubicBezTo>
                <a:cubicBezTo>
                  <a:pt x="147857" y="64297"/>
                  <a:pt x="148943" y="59992"/>
                  <a:pt x="148876" y="55630"/>
                </a:cubicBezTo>
                <a:cubicBezTo>
                  <a:pt x="149019" y="49057"/>
                  <a:pt x="146514" y="42714"/>
                  <a:pt x="141923" y="38008"/>
                </a:cubicBezTo>
                <a:cubicBezTo>
                  <a:pt x="137513" y="33484"/>
                  <a:pt x="131474" y="30950"/>
                  <a:pt x="125159" y="30960"/>
                </a:cubicBezTo>
                <a:close/>
                <a:moveTo>
                  <a:pt x="202407" y="30865"/>
                </a:moveTo>
                <a:cubicBezTo>
                  <a:pt x="196739" y="30751"/>
                  <a:pt x="191243" y="32836"/>
                  <a:pt x="187072" y="36675"/>
                </a:cubicBezTo>
                <a:cubicBezTo>
                  <a:pt x="183538" y="40104"/>
                  <a:pt x="181061" y="44467"/>
                  <a:pt x="179928" y="49248"/>
                </a:cubicBezTo>
                <a:lnTo>
                  <a:pt x="225267" y="49248"/>
                </a:lnTo>
                <a:cubicBezTo>
                  <a:pt x="224486" y="45619"/>
                  <a:pt x="222923" y="42209"/>
                  <a:pt x="220695" y="39247"/>
                </a:cubicBezTo>
                <a:cubicBezTo>
                  <a:pt x="218580" y="36618"/>
                  <a:pt x="215875" y="34522"/>
                  <a:pt x="212789" y="33151"/>
                </a:cubicBezTo>
                <a:cubicBezTo>
                  <a:pt x="209541" y="31636"/>
                  <a:pt x="205988" y="30865"/>
                  <a:pt x="202407" y="30865"/>
                </a:cubicBezTo>
                <a:close/>
                <a:moveTo>
                  <a:pt x="599885" y="30675"/>
                </a:moveTo>
                <a:cubicBezTo>
                  <a:pt x="595665" y="30637"/>
                  <a:pt x="591512" y="31761"/>
                  <a:pt x="587883" y="33914"/>
                </a:cubicBezTo>
                <a:cubicBezTo>
                  <a:pt x="584197" y="36047"/>
                  <a:pt x="581168" y="39143"/>
                  <a:pt x="579120" y="42867"/>
                </a:cubicBezTo>
                <a:cubicBezTo>
                  <a:pt x="576958" y="46601"/>
                  <a:pt x="575815" y="50839"/>
                  <a:pt x="575787" y="55154"/>
                </a:cubicBezTo>
                <a:cubicBezTo>
                  <a:pt x="575815" y="59469"/>
                  <a:pt x="576958" y="63708"/>
                  <a:pt x="579120" y="67442"/>
                </a:cubicBezTo>
                <a:cubicBezTo>
                  <a:pt x="581206" y="71204"/>
                  <a:pt x="584264" y="74328"/>
                  <a:pt x="587979" y="76490"/>
                </a:cubicBezTo>
                <a:cubicBezTo>
                  <a:pt x="591569" y="78672"/>
                  <a:pt x="595684" y="79824"/>
                  <a:pt x="599885" y="79824"/>
                </a:cubicBezTo>
                <a:cubicBezTo>
                  <a:pt x="604124" y="79796"/>
                  <a:pt x="608295" y="78681"/>
                  <a:pt x="611982" y="76586"/>
                </a:cubicBezTo>
                <a:cubicBezTo>
                  <a:pt x="615658" y="74509"/>
                  <a:pt x="618725" y="71480"/>
                  <a:pt x="620840" y="67823"/>
                </a:cubicBezTo>
                <a:cubicBezTo>
                  <a:pt x="622964" y="64013"/>
                  <a:pt x="624050" y="59707"/>
                  <a:pt x="623983" y="55345"/>
                </a:cubicBezTo>
                <a:cubicBezTo>
                  <a:pt x="624126" y="48773"/>
                  <a:pt x="621621" y="42429"/>
                  <a:pt x="617030" y="37724"/>
                </a:cubicBezTo>
                <a:cubicBezTo>
                  <a:pt x="612486" y="33209"/>
                  <a:pt x="606286" y="30770"/>
                  <a:pt x="599885" y="30961"/>
                </a:cubicBezTo>
                <a:close/>
                <a:moveTo>
                  <a:pt x="429673" y="30675"/>
                </a:moveTo>
                <a:cubicBezTo>
                  <a:pt x="425425" y="30627"/>
                  <a:pt x="421234" y="31751"/>
                  <a:pt x="417576" y="33913"/>
                </a:cubicBezTo>
                <a:cubicBezTo>
                  <a:pt x="413890" y="36047"/>
                  <a:pt x="410861" y="39142"/>
                  <a:pt x="408813" y="42867"/>
                </a:cubicBezTo>
                <a:cubicBezTo>
                  <a:pt x="406680" y="46610"/>
                  <a:pt x="405565" y="50848"/>
                  <a:pt x="405575" y="55154"/>
                </a:cubicBezTo>
                <a:cubicBezTo>
                  <a:pt x="405565" y="59459"/>
                  <a:pt x="406680" y="63698"/>
                  <a:pt x="408813" y="67441"/>
                </a:cubicBezTo>
                <a:cubicBezTo>
                  <a:pt x="410899" y="71203"/>
                  <a:pt x="413957" y="74328"/>
                  <a:pt x="417672" y="76490"/>
                </a:cubicBezTo>
                <a:cubicBezTo>
                  <a:pt x="421262" y="78671"/>
                  <a:pt x="425377" y="79823"/>
                  <a:pt x="429578" y="79823"/>
                </a:cubicBezTo>
                <a:cubicBezTo>
                  <a:pt x="433855" y="79785"/>
                  <a:pt x="438046" y="78671"/>
                  <a:pt x="441770" y="76585"/>
                </a:cubicBezTo>
                <a:cubicBezTo>
                  <a:pt x="445446" y="74528"/>
                  <a:pt x="448476" y="71499"/>
                  <a:pt x="450533" y="67822"/>
                </a:cubicBezTo>
                <a:cubicBezTo>
                  <a:pt x="452667" y="64012"/>
                  <a:pt x="453743" y="59707"/>
                  <a:pt x="453676" y="55344"/>
                </a:cubicBezTo>
                <a:cubicBezTo>
                  <a:pt x="453819" y="48772"/>
                  <a:pt x="451314" y="42428"/>
                  <a:pt x="446723" y="37723"/>
                </a:cubicBezTo>
                <a:cubicBezTo>
                  <a:pt x="442122" y="33122"/>
                  <a:pt x="435798" y="30665"/>
                  <a:pt x="429292" y="30960"/>
                </a:cubicBezTo>
                <a:close/>
                <a:moveTo>
                  <a:pt x="71723" y="24959"/>
                </a:moveTo>
                <a:lnTo>
                  <a:pt x="79819" y="24959"/>
                </a:lnTo>
                <a:lnTo>
                  <a:pt x="79819" y="85729"/>
                </a:lnTo>
                <a:lnTo>
                  <a:pt x="72009" y="85729"/>
                </a:lnTo>
                <a:close/>
                <a:moveTo>
                  <a:pt x="546544" y="24674"/>
                </a:moveTo>
                <a:lnTo>
                  <a:pt x="554355" y="24674"/>
                </a:lnTo>
                <a:lnTo>
                  <a:pt x="554355" y="85443"/>
                </a:lnTo>
                <a:lnTo>
                  <a:pt x="546544" y="85443"/>
                </a:lnTo>
                <a:close/>
                <a:moveTo>
                  <a:pt x="202311" y="23626"/>
                </a:moveTo>
                <a:cubicBezTo>
                  <a:pt x="211979" y="23283"/>
                  <a:pt x="221209" y="27655"/>
                  <a:pt x="227076" y="35342"/>
                </a:cubicBezTo>
                <a:cubicBezTo>
                  <a:pt x="231639" y="41285"/>
                  <a:pt x="234030" y="48620"/>
                  <a:pt x="233839" y="56106"/>
                </a:cubicBezTo>
                <a:lnTo>
                  <a:pt x="179166" y="56106"/>
                </a:lnTo>
                <a:cubicBezTo>
                  <a:pt x="179080" y="62545"/>
                  <a:pt x="181509" y="68765"/>
                  <a:pt x="185929" y="73442"/>
                </a:cubicBezTo>
                <a:cubicBezTo>
                  <a:pt x="190100" y="77937"/>
                  <a:pt x="195987" y="80433"/>
                  <a:pt x="202121" y="80300"/>
                </a:cubicBezTo>
                <a:cubicBezTo>
                  <a:pt x="205179" y="80290"/>
                  <a:pt x="208207" y="79738"/>
                  <a:pt x="211074" y="78680"/>
                </a:cubicBezTo>
                <a:cubicBezTo>
                  <a:pt x="213799" y="77661"/>
                  <a:pt x="216332" y="76213"/>
                  <a:pt x="218599" y="74394"/>
                </a:cubicBezTo>
                <a:cubicBezTo>
                  <a:pt x="221238" y="71784"/>
                  <a:pt x="223486" y="68793"/>
                  <a:pt x="225267" y="65536"/>
                </a:cubicBezTo>
                <a:lnTo>
                  <a:pt x="231839" y="69060"/>
                </a:lnTo>
                <a:cubicBezTo>
                  <a:pt x="229953" y="72880"/>
                  <a:pt x="227410" y="76328"/>
                  <a:pt x="224314" y="79252"/>
                </a:cubicBezTo>
                <a:cubicBezTo>
                  <a:pt x="221542" y="81824"/>
                  <a:pt x="218314" y="83862"/>
                  <a:pt x="214789" y="85253"/>
                </a:cubicBezTo>
                <a:cubicBezTo>
                  <a:pt x="210941" y="86643"/>
                  <a:pt x="206874" y="87320"/>
                  <a:pt x="202788" y="87253"/>
                </a:cubicBezTo>
                <a:cubicBezTo>
                  <a:pt x="193987" y="87834"/>
                  <a:pt x="185405" y="84319"/>
                  <a:pt x="179547" y="77728"/>
                </a:cubicBezTo>
                <a:cubicBezTo>
                  <a:pt x="174108" y="71699"/>
                  <a:pt x="171117" y="63850"/>
                  <a:pt x="171165" y="55725"/>
                </a:cubicBezTo>
                <a:cubicBezTo>
                  <a:pt x="171098" y="48267"/>
                  <a:pt x="173584" y="41000"/>
                  <a:pt x="178213" y="35151"/>
                </a:cubicBezTo>
                <a:cubicBezTo>
                  <a:pt x="183842" y="27560"/>
                  <a:pt x="192863" y="23245"/>
                  <a:pt x="202311" y="23626"/>
                </a:cubicBezTo>
                <a:close/>
                <a:moveTo>
                  <a:pt x="783051" y="23436"/>
                </a:moveTo>
                <a:cubicBezTo>
                  <a:pt x="791909" y="23207"/>
                  <a:pt x="800415" y="26903"/>
                  <a:pt x="806292" y="33532"/>
                </a:cubicBezTo>
                <a:cubicBezTo>
                  <a:pt x="811816" y="39514"/>
                  <a:pt x="814817" y="47391"/>
                  <a:pt x="814674" y="55535"/>
                </a:cubicBezTo>
                <a:cubicBezTo>
                  <a:pt x="814760" y="63812"/>
                  <a:pt x="811578" y="71785"/>
                  <a:pt x="805816" y="77728"/>
                </a:cubicBezTo>
                <a:cubicBezTo>
                  <a:pt x="799977" y="84062"/>
                  <a:pt x="791662" y="87539"/>
                  <a:pt x="783051" y="87253"/>
                </a:cubicBezTo>
                <a:cubicBezTo>
                  <a:pt x="774412" y="87558"/>
                  <a:pt x="766058" y="84081"/>
                  <a:pt x="760191" y="77728"/>
                </a:cubicBezTo>
                <a:cubicBezTo>
                  <a:pt x="754428" y="71785"/>
                  <a:pt x="751247" y="63812"/>
                  <a:pt x="751333" y="55535"/>
                </a:cubicBezTo>
                <a:cubicBezTo>
                  <a:pt x="751237" y="47429"/>
                  <a:pt x="754228" y="39600"/>
                  <a:pt x="759715" y="33627"/>
                </a:cubicBezTo>
                <a:cubicBezTo>
                  <a:pt x="765620" y="26969"/>
                  <a:pt x="774154" y="23236"/>
                  <a:pt x="783051" y="23436"/>
                </a:cubicBezTo>
                <a:close/>
                <a:moveTo>
                  <a:pt x="711804" y="23436"/>
                </a:moveTo>
                <a:cubicBezTo>
                  <a:pt x="715747" y="23407"/>
                  <a:pt x="719671" y="24017"/>
                  <a:pt x="723424" y="25246"/>
                </a:cubicBezTo>
                <a:cubicBezTo>
                  <a:pt x="726853" y="26322"/>
                  <a:pt x="730072" y="27960"/>
                  <a:pt x="732949" y="30103"/>
                </a:cubicBezTo>
                <a:cubicBezTo>
                  <a:pt x="735540" y="32170"/>
                  <a:pt x="737712" y="34732"/>
                  <a:pt x="739331" y="37628"/>
                </a:cubicBezTo>
                <a:lnTo>
                  <a:pt x="733139" y="41438"/>
                </a:lnTo>
                <a:cubicBezTo>
                  <a:pt x="728063" y="34466"/>
                  <a:pt x="719852" y="30475"/>
                  <a:pt x="711232" y="30770"/>
                </a:cubicBezTo>
                <a:cubicBezTo>
                  <a:pt x="704364" y="30570"/>
                  <a:pt x="697697" y="33142"/>
                  <a:pt x="692754" y="37914"/>
                </a:cubicBezTo>
                <a:cubicBezTo>
                  <a:pt x="687991" y="42410"/>
                  <a:pt x="685334" y="48696"/>
                  <a:pt x="685419" y="55249"/>
                </a:cubicBezTo>
                <a:cubicBezTo>
                  <a:pt x="685400" y="59640"/>
                  <a:pt x="686591" y="63955"/>
                  <a:pt x="688848" y="67727"/>
                </a:cubicBezTo>
                <a:cubicBezTo>
                  <a:pt x="691039" y="71756"/>
                  <a:pt x="694344" y="75061"/>
                  <a:pt x="698373" y="77252"/>
                </a:cubicBezTo>
                <a:cubicBezTo>
                  <a:pt x="702412" y="79414"/>
                  <a:pt x="706936" y="80529"/>
                  <a:pt x="711518" y="80491"/>
                </a:cubicBezTo>
                <a:cubicBezTo>
                  <a:pt x="720100" y="80624"/>
                  <a:pt x="728234" y="76661"/>
                  <a:pt x="733425" y="69823"/>
                </a:cubicBezTo>
                <a:lnTo>
                  <a:pt x="739616" y="73823"/>
                </a:lnTo>
                <a:cubicBezTo>
                  <a:pt x="736683" y="78205"/>
                  <a:pt x="732644" y="81719"/>
                  <a:pt x="727901" y="84015"/>
                </a:cubicBezTo>
                <a:cubicBezTo>
                  <a:pt x="722662" y="86482"/>
                  <a:pt x="716928" y="87720"/>
                  <a:pt x="711137" y="87634"/>
                </a:cubicBezTo>
                <a:cubicBezTo>
                  <a:pt x="702240" y="87806"/>
                  <a:pt x="693649" y="84367"/>
                  <a:pt x="687324" y="78109"/>
                </a:cubicBezTo>
                <a:cubicBezTo>
                  <a:pt x="681114" y="72375"/>
                  <a:pt x="677647" y="64270"/>
                  <a:pt x="677799" y="55821"/>
                </a:cubicBezTo>
                <a:cubicBezTo>
                  <a:pt x="677790" y="50058"/>
                  <a:pt x="679342" y="44400"/>
                  <a:pt x="682276" y="39438"/>
                </a:cubicBezTo>
                <a:cubicBezTo>
                  <a:pt x="685162" y="34437"/>
                  <a:pt x="689382" y="30351"/>
                  <a:pt x="694468" y="27627"/>
                </a:cubicBezTo>
                <a:cubicBezTo>
                  <a:pt x="699802" y="24808"/>
                  <a:pt x="705765" y="23369"/>
                  <a:pt x="711804" y="23436"/>
                </a:cubicBezTo>
                <a:close/>
                <a:moveTo>
                  <a:pt x="262414" y="23245"/>
                </a:moveTo>
                <a:cubicBezTo>
                  <a:pt x="268786" y="23798"/>
                  <a:pt x="274692" y="26807"/>
                  <a:pt x="278892" y="31627"/>
                </a:cubicBezTo>
                <a:lnTo>
                  <a:pt x="273939" y="36771"/>
                </a:lnTo>
                <a:cubicBezTo>
                  <a:pt x="270777" y="33246"/>
                  <a:pt x="266376" y="31094"/>
                  <a:pt x="261652" y="30770"/>
                </a:cubicBezTo>
                <a:cubicBezTo>
                  <a:pt x="259223" y="30732"/>
                  <a:pt x="256871" y="31618"/>
                  <a:pt x="255080" y="33246"/>
                </a:cubicBezTo>
                <a:cubicBezTo>
                  <a:pt x="253394" y="34704"/>
                  <a:pt x="252422" y="36828"/>
                  <a:pt x="252413" y="39056"/>
                </a:cubicBezTo>
                <a:cubicBezTo>
                  <a:pt x="252499" y="41152"/>
                  <a:pt x="253261" y="43162"/>
                  <a:pt x="254604" y="44772"/>
                </a:cubicBezTo>
                <a:cubicBezTo>
                  <a:pt x="257385" y="47439"/>
                  <a:pt x="260604" y="49601"/>
                  <a:pt x="264129" y="51153"/>
                </a:cubicBezTo>
                <a:cubicBezTo>
                  <a:pt x="268643" y="53201"/>
                  <a:pt x="272701" y="56154"/>
                  <a:pt x="276035" y="59821"/>
                </a:cubicBezTo>
                <a:cubicBezTo>
                  <a:pt x="278016" y="62602"/>
                  <a:pt x="279073" y="65936"/>
                  <a:pt x="279083" y="69346"/>
                </a:cubicBezTo>
                <a:cubicBezTo>
                  <a:pt x="279130" y="74109"/>
                  <a:pt x="277235" y="78681"/>
                  <a:pt x="273844" y="82014"/>
                </a:cubicBezTo>
                <a:cubicBezTo>
                  <a:pt x="270339" y="85434"/>
                  <a:pt x="265595" y="87291"/>
                  <a:pt x="260699" y="87158"/>
                </a:cubicBezTo>
                <a:cubicBezTo>
                  <a:pt x="257204" y="87158"/>
                  <a:pt x="253756" y="86377"/>
                  <a:pt x="250603" y="84872"/>
                </a:cubicBezTo>
                <a:cubicBezTo>
                  <a:pt x="247526" y="83405"/>
                  <a:pt x="244821" y="81262"/>
                  <a:pt x="242697" y="78585"/>
                </a:cubicBezTo>
                <a:lnTo>
                  <a:pt x="247650" y="72966"/>
                </a:lnTo>
                <a:cubicBezTo>
                  <a:pt x="250651" y="76995"/>
                  <a:pt x="255299" y="79471"/>
                  <a:pt x="260319" y="79728"/>
                </a:cubicBezTo>
                <a:cubicBezTo>
                  <a:pt x="263262" y="79814"/>
                  <a:pt x="266129" y="78757"/>
                  <a:pt x="268320" y="76776"/>
                </a:cubicBezTo>
                <a:cubicBezTo>
                  <a:pt x="270406" y="74985"/>
                  <a:pt x="271625" y="72385"/>
                  <a:pt x="271653" y="69632"/>
                </a:cubicBezTo>
                <a:cubicBezTo>
                  <a:pt x="271634" y="67441"/>
                  <a:pt x="270863" y="65317"/>
                  <a:pt x="269463" y="63631"/>
                </a:cubicBezTo>
                <a:cubicBezTo>
                  <a:pt x="266653" y="60983"/>
                  <a:pt x="263433" y="58802"/>
                  <a:pt x="259938" y="57154"/>
                </a:cubicBezTo>
                <a:cubicBezTo>
                  <a:pt x="255623" y="55259"/>
                  <a:pt x="251784" y="52430"/>
                  <a:pt x="248698" y="48867"/>
                </a:cubicBezTo>
                <a:cubicBezTo>
                  <a:pt x="246698" y="46105"/>
                  <a:pt x="245660" y="42752"/>
                  <a:pt x="245745" y="39342"/>
                </a:cubicBezTo>
                <a:cubicBezTo>
                  <a:pt x="245631" y="34999"/>
                  <a:pt x="247355" y="30808"/>
                  <a:pt x="250508" y="27817"/>
                </a:cubicBezTo>
                <a:cubicBezTo>
                  <a:pt x="253699" y="24760"/>
                  <a:pt x="257994" y="23112"/>
                  <a:pt x="262414" y="23245"/>
                </a:cubicBezTo>
                <a:close/>
                <a:moveTo>
                  <a:pt x="19813" y="23245"/>
                </a:moveTo>
                <a:cubicBezTo>
                  <a:pt x="26146" y="23845"/>
                  <a:pt x="32005" y="26836"/>
                  <a:pt x="36196" y="31627"/>
                </a:cubicBezTo>
                <a:lnTo>
                  <a:pt x="31147" y="36771"/>
                </a:lnTo>
                <a:cubicBezTo>
                  <a:pt x="28023" y="33256"/>
                  <a:pt x="23651" y="31104"/>
                  <a:pt x="18955" y="30770"/>
                </a:cubicBezTo>
                <a:cubicBezTo>
                  <a:pt x="16526" y="30732"/>
                  <a:pt x="14174" y="31618"/>
                  <a:pt x="12383" y="33247"/>
                </a:cubicBezTo>
                <a:cubicBezTo>
                  <a:pt x="10697" y="34704"/>
                  <a:pt x="9725" y="36828"/>
                  <a:pt x="9716" y="39057"/>
                </a:cubicBezTo>
                <a:cubicBezTo>
                  <a:pt x="9802" y="41152"/>
                  <a:pt x="10564" y="43162"/>
                  <a:pt x="11907" y="44772"/>
                </a:cubicBezTo>
                <a:cubicBezTo>
                  <a:pt x="14688" y="47439"/>
                  <a:pt x="17907" y="49601"/>
                  <a:pt x="21432" y="51154"/>
                </a:cubicBezTo>
                <a:cubicBezTo>
                  <a:pt x="25928" y="53201"/>
                  <a:pt x="29947" y="56145"/>
                  <a:pt x="33243" y="59821"/>
                </a:cubicBezTo>
                <a:cubicBezTo>
                  <a:pt x="35291" y="62574"/>
                  <a:pt x="36396" y="65917"/>
                  <a:pt x="36386" y="69346"/>
                </a:cubicBezTo>
                <a:cubicBezTo>
                  <a:pt x="36443" y="74128"/>
                  <a:pt x="34510" y="78710"/>
                  <a:pt x="31052" y="82015"/>
                </a:cubicBezTo>
                <a:cubicBezTo>
                  <a:pt x="27594" y="85453"/>
                  <a:pt x="22880" y="87311"/>
                  <a:pt x="18003" y="87158"/>
                </a:cubicBezTo>
                <a:cubicBezTo>
                  <a:pt x="14507" y="87158"/>
                  <a:pt x="11059" y="86377"/>
                  <a:pt x="7906" y="84872"/>
                </a:cubicBezTo>
                <a:cubicBezTo>
                  <a:pt x="4820" y="83405"/>
                  <a:pt x="2124" y="81262"/>
                  <a:pt x="0" y="78586"/>
                </a:cubicBezTo>
                <a:lnTo>
                  <a:pt x="4954" y="72966"/>
                </a:lnTo>
                <a:cubicBezTo>
                  <a:pt x="7954" y="76995"/>
                  <a:pt x="12602" y="79472"/>
                  <a:pt x="17622" y="79729"/>
                </a:cubicBezTo>
                <a:cubicBezTo>
                  <a:pt x="20574" y="79814"/>
                  <a:pt x="23432" y="78757"/>
                  <a:pt x="25623" y="76776"/>
                </a:cubicBezTo>
                <a:cubicBezTo>
                  <a:pt x="27718" y="74985"/>
                  <a:pt x="28928" y="72385"/>
                  <a:pt x="28956" y="69632"/>
                </a:cubicBezTo>
                <a:cubicBezTo>
                  <a:pt x="28937" y="67441"/>
                  <a:pt x="28166" y="65317"/>
                  <a:pt x="26766" y="63631"/>
                </a:cubicBezTo>
                <a:cubicBezTo>
                  <a:pt x="23956" y="60974"/>
                  <a:pt x="20746" y="58793"/>
                  <a:pt x="17241" y="57154"/>
                </a:cubicBezTo>
                <a:cubicBezTo>
                  <a:pt x="12973" y="55230"/>
                  <a:pt x="9163" y="52401"/>
                  <a:pt x="6097" y="48868"/>
                </a:cubicBezTo>
                <a:cubicBezTo>
                  <a:pt x="4096" y="46105"/>
                  <a:pt x="3058" y="42753"/>
                  <a:pt x="3144" y="39343"/>
                </a:cubicBezTo>
                <a:cubicBezTo>
                  <a:pt x="2991" y="34990"/>
                  <a:pt x="4725" y="30789"/>
                  <a:pt x="7906" y="27817"/>
                </a:cubicBezTo>
                <a:cubicBezTo>
                  <a:pt x="11088" y="24741"/>
                  <a:pt x="15383" y="23083"/>
                  <a:pt x="19813" y="23245"/>
                </a:cubicBezTo>
                <a:close/>
                <a:moveTo>
                  <a:pt x="857726" y="23150"/>
                </a:moveTo>
                <a:cubicBezTo>
                  <a:pt x="860612" y="23141"/>
                  <a:pt x="863460" y="23722"/>
                  <a:pt x="866108" y="24865"/>
                </a:cubicBezTo>
                <a:cubicBezTo>
                  <a:pt x="868594" y="25865"/>
                  <a:pt x="870813" y="27427"/>
                  <a:pt x="872585" y="29437"/>
                </a:cubicBezTo>
                <a:cubicBezTo>
                  <a:pt x="874576" y="31885"/>
                  <a:pt x="876071" y="34695"/>
                  <a:pt x="876966" y="37724"/>
                </a:cubicBezTo>
                <a:cubicBezTo>
                  <a:pt x="879157" y="33352"/>
                  <a:pt x="882443" y="29608"/>
                  <a:pt x="886491" y="26865"/>
                </a:cubicBezTo>
                <a:cubicBezTo>
                  <a:pt x="890235" y="24436"/>
                  <a:pt x="894607" y="23141"/>
                  <a:pt x="899065" y="23150"/>
                </a:cubicBezTo>
                <a:cubicBezTo>
                  <a:pt x="903008" y="23065"/>
                  <a:pt x="906894" y="24160"/>
                  <a:pt x="910209" y="26294"/>
                </a:cubicBezTo>
                <a:cubicBezTo>
                  <a:pt x="913438" y="28446"/>
                  <a:pt x="915933" y="31542"/>
                  <a:pt x="917352" y="35152"/>
                </a:cubicBezTo>
                <a:cubicBezTo>
                  <a:pt x="919219" y="40667"/>
                  <a:pt x="920029" y="46486"/>
                  <a:pt x="919734" y="52297"/>
                </a:cubicBezTo>
                <a:lnTo>
                  <a:pt x="919734" y="85444"/>
                </a:lnTo>
                <a:lnTo>
                  <a:pt x="911733" y="85444"/>
                </a:lnTo>
                <a:lnTo>
                  <a:pt x="911733" y="52297"/>
                </a:lnTo>
                <a:cubicBezTo>
                  <a:pt x="911990" y="47772"/>
                  <a:pt x="911504" y="43239"/>
                  <a:pt x="910304" y="38867"/>
                </a:cubicBezTo>
                <a:cubicBezTo>
                  <a:pt x="909428" y="36419"/>
                  <a:pt x="907751" y="34333"/>
                  <a:pt x="905541" y="32961"/>
                </a:cubicBezTo>
                <a:cubicBezTo>
                  <a:pt x="903170" y="31418"/>
                  <a:pt x="900369" y="30646"/>
                  <a:pt x="897541" y="30770"/>
                </a:cubicBezTo>
                <a:cubicBezTo>
                  <a:pt x="893807" y="30713"/>
                  <a:pt x="890159" y="31885"/>
                  <a:pt x="887158" y="34104"/>
                </a:cubicBezTo>
                <a:cubicBezTo>
                  <a:pt x="884034" y="36304"/>
                  <a:pt x="881643" y="39390"/>
                  <a:pt x="880300" y="42962"/>
                </a:cubicBezTo>
                <a:cubicBezTo>
                  <a:pt x="878500" y="49144"/>
                  <a:pt x="877757" y="55583"/>
                  <a:pt x="878109" y="62012"/>
                </a:cubicBezTo>
                <a:lnTo>
                  <a:pt x="878109" y="85825"/>
                </a:lnTo>
                <a:lnTo>
                  <a:pt x="870394" y="85825"/>
                </a:lnTo>
                <a:lnTo>
                  <a:pt x="870394" y="54678"/>
                </a:lnTo>
                <a:cubicBezTo>
                  <a:pt x="870623" y="49687"/>
                  <a:pt x="870175" y="44686"/>
                  <a:pt x="869061" y="39819"/>
                </a:cubicBezTo>
                <a:cubicBezTo>
                  <a:pt x="868194" y="37238"/>
                  <a:pt x="866527" y="34999"/>
                  <a:pt x="864298" y="33437"/>
                </a:cubicBezTo>
                <a:cubicBezTo>
                  <a:pt x="861888" y="31875"/>
                  <a:pt x="859069" y="31075"/>
                  <a:pt x="856202" y="31151"/>
                </a:cubicBezTo>
                <a:cubicBezTo>
                  <a:pt x="852554" y="31142"/>
                  <a:pt x="848991" y="32275"/>
                  <a:pt x="846010" y="34390"/>
                </a:cubicBezTo>
                <a:cubicBezTo>
                  <a:pt x="842867" y="36552"/>
                  <a:pt x="840447" y="39600"/>
                  <a:pt x="839057" y="43153"/>
                </a:cubicBezTo>
                <a:cubicBezTo>
                  <a:pt x="837276" y="48620"/>
                  <a:pt x="836504" y="54364"/>
                  <a:pt x="836771" y="60107"/>
                </a:cubicBezTo>
                <a:lnTo>
                  <a:pt x="836771" y="85825"/>
                </a:lnTo>
                <a:lnTo>
                  <a:pt x="828960" y="85825"/>
                </a:lnTo>
                <a:lnTo>
                  <a:pt x="829056" y="24674"/>
                </a:lnTo>
                <a:lnTo>
                  <a:pt x="836866" y="24674"/>
                </a:lnTo>
                <a:lnTo>
                  <a:pt x="836866" y="35152"/>
                </a:lnTo>
                <a:cubicBezTo>
                  <a:pt x="839105" y="31828"/>
                  <a:pt x="841953" y="28951"/>
                  <a:pt x="845248" y="26675"/>
                </a:cubicBezTo>
                <a:cubicBezTo>
                  <a:pt x="849011" y="24379"/>
                  <a:pt x="853325" y="23160"/>
                  <a:pt x="857726" y="23150"/>
                </a:cubicBezTo>
                <a:close/>
                <a:moveTo>
                  <a:pt x="321373" y="23149"/>
                </a:moveTo>
                <a:cubicBezTo>
                  <a:pt x="324259" y="23140"/>
                  <a:pt x="327107" y="23721"/>
                  <a:pt x="329755" y="24864"/>
                </a:cubicBezTo>
                <a:cubicBezTo>
                  <a:pt x="332222" y="25893"/>
                  <a:pt x="334442" y="27455"/>
                  <a:pt x="336232" y="29436"/>
                </a:cubicBezTo>
                <a:cubicBezTo>
                  <a:pt x="338194" y="31903"/>
                  <a:pt x="339671" y="34713"/>
                  <a:pt x="340614" y="37723"/>
                </a:cubicBezTo>
                <a:cubicBezTo>
                  <a:pt x="342804" y="33351"/>
                  <a:pt x="346091" y="29608"/>
                  <a:pt x="350139" y="26864"/>
                </a:cubicBezTo>
                <a:cubicBezTo>
                  <a:pt x="353882" y="24435"/>
                  <a:pt x="358254" y="23140"/>
                  <a:pt x="362712" y="23149"/>
                </a:cubicBezTo>
                <a:cubicBezTo>
                  <a:pt x="366655" y="23083"/>
                  <a:pt x="370532" y="24178"/>
                  <a:pt x="373856" y="26293"/>
                </a:cubicBezTo>
                <a:cubicBezTo>
                  <a:pt x="377047" y="28493"/>
                  <a:pt x="379523" y="31570"/>
                  <a:pt x="381000" y="35151"/>
                </a:cubicBezTo>
                <a:cubicBezTo>
                  <a:pt x="382781" y="40685"/>
                  <a:pt x="383552" y="46486"/>
                  <a:pt x="383286" y="52296"/>
                </a:cubicBezTo>
                <a:lnTo>
                  <a:pt x="383286" y="85443"/>
                </a:lnTo>
                <a:lnTo>
                  <a:pt x="375380" y="85443"/>
                </a:lnTo>
                <a:lnTo>
                  <a:pt x="375380" y="52296"/>
                </a:lnTo>
                <a:cubicBezTo>
                  <a:pt x="375637" y="47772"/>
                  <a:pt x="375152" y="43238"/>
                  <a:pt x="373951" y="38866"/>
                </a:cubicBezTo>
                <a:cubicBezTo>
                  <a:pt x="373046" y="36437"/>
                  <a:pt x="371370" y="34360"/>
                  <a:pt x="369189" y="32960"/>
                </a:cubicBezTo>
                <a:cubicBezTo>
                  <a:pt x="366808" y="31436"/>
                  <a:pt x="364017" y="30674"/>
                  <a:pt x="361188" y="30769"/>
                </a:cubicBezTo>
                <a:cubicBezTo>
                  <a:pt x="357454" y="30712"/>
                  <a:pt x="353806" y="31884"/>
                  <a:pt x="350806" y="34103"/>
                </a:cubicBezTo>
                <a:cubicBezTo>
                  <a:pt x="347681" y="36303"/>
                  <a:pt x="345291" y="39390"/>
                  <a:pt x="343948" y="42961"/>
                </a:cubicBezTo>
                <a:cubicBezTo>
                  <a:pt x="342100" y="49134"/>
                  <a:pt x="341357" y="55582"/>
                  <a:pt x="341757" y="62011"/>
                </a:cubicBezTo>
                <a:lnTo>
                  <a:pt x="341757" y="85824"/>
                </a:lnTo>
                <a:lnTo>
                  <a:pt x="333946" y="85824"/>
                </a:lnTo>
                <a:lnTo>
                  <a:pt x="333946" y="54677"/>
                </a:lnTo>
                <a:cubicBezTo>
                  <a:pt x="334213" y="49677"/>
                  <a:pt x="333727" y="44676"/>
                  <a:pt x="332518" y="39818"/>
                </a:cubicBezTo>
                <a:cubicBezTo>
                  <a:pt x="331679" y="37218"/>
                  <a:pt x="330003" y="34980"/>
                  <a:pt x="327755" y="33436"/>
                </a:cubicBezTo>
                <a:cubicBezTo>
                  <a:pt x="325345" y="31874"/>
                  <a:pt x="322526" y="31074"/>
                  <a:pt x="319659" y="31150"/>
                </a:cubicBezTo>
                <a:cubicBezTo>
                  <a:pt x="316039" y="31141"/>
                  <a:pt x="312505" y="32274"/>
                  <a:pt x="309562" y="34389"/>
                </a:cubicBezTo>
                <a:cubicBezTo>
                  <a:pt x="306419" y="36551"/>
                  <a:pt x="304000" y="39599"/>
                  <a:pt x="302609" y="43152"/>
                </a:cubicBezTo>
                <a:cubicBezTo>
                  <a:pt x="300828" y="48619"/>
                  <a:pt x="300056" y="54363"/>
                  <a:pt x="300323" y="60107"/>
                </a:cubicBezTo>
                <a:lnTo>
                  <a:pt x="300323" y="85824"/>
                </a:lnTo>
                <a:lnTo>
                  <a:pt x="292512" y="85824"/>
                </a:lnTo>
                <a:lnTo>
                  <a:pt x="292703" y="24674"/>
                </a:lnTo>
                <a:lnTo>
                  <a:pt x="300514" y="24674"/>
                </a:lnTo>
                <a:lnTo>
                  <a:pt x="300514" y="35151"/>
                </a:lnTo>
                <a:cubicBezTo>
                  <a:pt x="302752" y="31827"/>
                  <a:pt x="305600" y="28950"/>
                  <a:pt x="308895" y="26674"/>
                </a:cubicBezTo>
                <a:cubicBezTo>
                  <a:pt x="312648" y="24359"/>
                  <a:pt x="316963" y="23140"/>
                  <a:pt x="321373" y="23149"/>
                </a:cubicBezTo>
                <a:close/>
                <a:moveTo>
                  <a:pt x="508635" y="22959"/>
                </a:moveTo>
                <a:cubicBezTo>
                  <a:pt x="512921" y="22883"/>
                  <a:pt x="517131" y="24073"/>
                  <a:pt x="520731" y="26388"/>
                </a:cubicBezTo>
                <a:cubicBezTo>
                  <a:pt x="524237" y="28703"/>
                  <a:pt x="526961" y="32017"/>
                  <a:pt x="528542" y="35913"/>
                </a:cubicBezTo>
                <a:cubicBezTo>
                  <a:pt x="530475" y="41809"/>
                  <a:pt x="531314" y="48000"/>
                  <a:pt x="531018" y="54201"/>
                </a:cubicBezTo>
                <a:lnTo>
                  <a:pt x="531018" y="85443"/>
                </a:lnTo>
                <a:lnTo>
                  <a:pt x="523208" y="85443"/>
                </a:lnTo>
                <a:lnTo>
                  <a:pt x="523208" y="56868"/>
                </a:lnTo>
                <a:cubicBezTo>
                  <a:pt x="523379" y="52182"/>
                  <a:pt x="523094" y="47495"/>
                  <a:pt x="522351" y="42866"/>
                </a:cubicBezTo>
                <a:cubicBezTo>
                  <a:pt x="521789" y="39171"/>
                  <a:pt x="519931" y="35799"/>
                  <a:pt x="517112" y="33341"/>
                </a:cubicBezTo>
                <a:cubicBezTo>
                  <a:pt x="514216" y="31217"/>
                  <a:pt x="510692" y="30150"/>
                  <a:pt x="507111" y="30293"/>
                </a:cubicBezTo>
                <a:cubicBezTo>
                  <a:pt x="502415" y="30255"/>
                  <a:pt x="497872" y="31951"/>
                  <a:pt x="494347" y="35056"/>
                </a:cubicBezTo>
                <a:cubicBezTo>
                  <a:pt x="490709" y="37989"/>
                  <a:pt x="488127" y="42038"/>
                  <a:pt x="487013" y="46581"/>
                </a:cubicBezTo>
                <a:cubicBezTo>
                  <a:pt x="486060" y="52048"/>
                  <a:pt x="485670" y="57601"/>
                  <a:pt x="485870" y="63154"/>
                </a:cubicBezTo>
                <a:lnTo>
                  <a:pt x="485870" y="85443"/>
                </a:lnTo>
                <a:lnTo>
                  <a:pt x="478059" y="85443"/>
                </a:lnTo>
                <a:lnTo>
                  <a:pt x="478059" y="24673"/>
                </a:lnTo>
                <a:lnTo>
                  <a:pt x="485870" y="24673"/>
                </a:lnTo>
                <a:lnTo>
                  <a:pt x="485870" y="35532"/>
                </a:lnTo>
                <a:cubicBezTo>
                  <a:pt x="488623" y="31665"/>
                  <a:pt x="492166" y="28417"/>
                  <a:pt x="496252" y="26007"/>
                </a:cubicBezTo>
                <a:cubicBezTo>
                  <a:pt x="500062" y="23988"/>
                  <a:pt x="504320" y="22940"/>
                  <a:pt x="508635" y="22959"/>
                </a:cubicBezTo>
                <a:close/>
                <a:moveTo>
                  <a:pt x="599218" y="22769"/>
                </a:moveTo>
                <a:cubicBezTo>
                  <a:pt x="603914" y="22712"/>
                  <a:pt x="608553" y="23788"/>
                  <a:pt x="612744" y="25913"/>
                </a:cubicBezTo>
                <a:cubicBezTo>
                  <a:pt x="616954" y="28227"/>
                  <a:pt x="620573" y="31485"/>
                  <a:pt x="623316" y="35438"/>
                </a:cubicBezTo>
                <a:lnTo>
                  <a:pt x="623316" y="24674"/>
                </a:lnTo>
                <a:lnTo>
                  <a:pt x="631127" y="24674"/>
                </a:lnTo>
                <a:lnTo>
                  <a:pt x="631127" y="85444"/>
                </a:lnTo>
                <a:lnTo>
                  <a:pt x="623412" y="85444"/>
                </a:lnTo>
                <a:lnTo>
                  <a:pt x="623412" y="74966"/>
                </a:lnTo>
                <a:cubicBezTo>
                  <a:pt x="620449" y="78700"/>
                  <a:pt x="616716" y="81758"/>
                  <a:pt x="612458" y="83920"/>
                </a:cubicBezTo>
                <a:cubicBezTo>
                  <a:pt x="608295" y="86015"/>
                  <a:pt x="603685" y="87063"/>
                  <a:pt x="599028" y="86968"/>
                </a:cubicBezTo>
                <a:cubicBezTo>
                  <a:pt x="590684" y="87015"/>
                  <a:pt x="582702" y="83558"/>
                  <a:pt x="577025" y="77443"/>
                </a:cubicBezTo>
                <a:cubicBezTo>
                  <a:pt x="570862" y="71480"/>
                  <a:pt x="567414" y="63251"/>
                  <a:pt x="567500" y="54678"/>
                </a:cubicBezTo>
                <a:cubicBezTo>
                  <a:pt x="567424" y="46220"/>
                  <a:pt x="570872" y="38105"/>
                  <a:pt x="577025" y="32294"/>
                </a:cubicBezTo>
                <a:cubicBezTo>
                  <a:pt x="582740" y="26122"/>
                  <a:pt x="590808" y="22655"/>
                  <a:pt x="599218" y="22769"/>
                </a:cubicBezTo>
                <a:close/>
                <a:moveTo>
                  <a:pt x="428911" y="22769"/>
                </a:moveTo>
                <a:cubicBezTo>
                  <a:pt x="433607" y="22712"/>
                  <a:pt x="438246" y="23788"/>
                  <a:pt x="442437" y="25912"/>
                </a:cubicBezTo>
                <a:cubicBezTo>
                  <a:pt x="446647" y="28227"/>
                  <a:pt x="450266" y="31484"/>
                  <a:pt x="453009" y="35437"/>
                </a:cubicBezTo>
                <a:lnTo>
                  <a:pt x="453009" y="24674"/>
                </a:lnTo>
                <a:lnTo>
                  <a:pt x="460820" y="24674"/>
                </a:lnTo>
                <a:lnTo>
                  <a:pt x="460820" y="85443"/>
                </a:lnTo>
                <a:lnTo>
                  <a:pt x="453105" y="85443"/>
                </a:lnTo>
                <a:lnTo>
                  <a:pt x="453105" y="74966"/>
                </a:lnTo>
                <a:cubicBezTo>
                  <a:pt x="450162" y="78719"/>
                  <a:pt x="446418" y="81786"/>
                  <a:pt x="442151" y="83919"/>
                </a:cubicBezTo>
                <a:cubicBezTo>
                  <a:pt x="437988" y="86015"/>
                  <a:pt x="433378" y="87063"/>
                  <a:pt x="428721" y="86967"/>
                </a:cubicBezTo>
                <a:cubicBezTo>
                  <a:pt x="420377" y="87015"/>
                  <a:pt x="412395" y="83557"/>
                  <a:pt x="406718" y="77442"/>
                </a:cubicBezTo>
                <a:cubicBezTo>
                  <a:pt x="400555" y="71480"/>
                  <a:pt x="397107" y="63250"/>
                  <a:pt x="397193" y="54677"/>
                </a:cubicBezTo>
                <a:cubicBezTo>
                  <a:pt x="397155" y="46229"/>
                  <a:pt x="400603" y="38132"/>
                  <a:pt x="406718" y="32294"/>
                </a:cubicBezTo>
                <a:cubicBezTo>
                  <a:pt x="412452" y="26141"/>
                  <a:pt x="420501" y="22683"/>
                  <a:pt x="428911" y="22769"/>
                </a:cubicBezTo>
                <a:close/>
                <a:moveTo>
                  <a:pt x="48863" y="1529"/>
                </a:moveTo>
                <a:lnTo>
                  <a:pt x="56674" y="1529"/>
                </a:lnTo>
                <a:lnTo>
                  <a:pt x="56674" y="85730"/>
                </a:lnTo>
                <a:lnTo>
                  <a:pt x="48863" y="85730"/>
                </a:lnTo>
                <a:close/>
                <a:moveTo>
                  <a:pt x="148209" y="1147"/>
                </a:moveTo>
                <a:lnTo>
                  <a:pt x="156020" y="1528"/>
                </a:lnTo>
                <a:lnTo>
                  <a:pt x="156020" y="85729"/>
                </a:lnTo>
                <a:lnTo>
                  <a:pt x="148305" y="85729"/>
                </a:lnTo>
                <a:lnTo>
                  <a:pt x="148305" y="75251"/>
                </a:lnTo>
                <a:cubicBezTo>
                  <a:pt x="145342" y="78985"/>
                  <a:pt x="141609" y="82042"/>
                  <a:pt x="137351" y="84205"/>
                </a:cubicBezTo>
                <a:cubicBezTo>
                  <a:pt x="133188" y="86300"/>
                  <a:pt x="128578" y="87348"/>
                  <a:pt x="123921" y="87253"/>
                </a:cubicBezTo>
                <a:cubicBezTo>
                  <a:pt x="115577" y="87300"/>
                  <a:pt x="107595" y="83843"/>
                  <a:pt x="101918" y="77728"/>
                </a:cubicBezTo>
                <a:cubicBezTo>
                  <a:pt x="95755" y="71765"/>
                  <a:pt x="92307" y="63535"/>
                  <a:pt x="92393" y="54963"/>
                </a:cubicBezTo>
                <a:cubicBezTo>
                  <a:pt x="92355" y="46514"/>
                  <a:pt x="95803" y="38418"/>
                  <a:pt x="101918" y="32579"/>
                </a:cubicBezTo>
                <a:cubicBezTo>
                  <a:pt x="107633" y="26407"/>
                  <a:pt x="115701" y="22940"/>
                  <a:pt x="124111" y="23054"/>
                </a:cubicBezTo>
                <a:cubicBezTo>
                  <a:pt x="128807" y="22997"/>
                  <a:pt x="133446" y="24073"/>
                  <a:pt x="137637" y="26197"/>
                </a:cubicBezTo>
                <a:cubicBezTo>
                  <a:pt x="141847" y="28512"/>
                  <a:pt x="145466" y="31769"/>
                  <a:pt x="148209" y="35722"/>
                </a:cubicBezTo>
                <a:close/>
                <a:moveTo>
                  <a:pt x="550450" y="4"/>
                </a:moveTo>
                <a:cubicBezTo>
                  <a:pt x="552183" y="-63"/>
                  <a:pt x="553850" y="633"/>
                  <a:pt x="555022" y="1909"/>
                </a:cubicBezTo>
                <a:cubicBezTo>
                  <a:pt x="556260" y="3109"/>
                  <a:pt x="556946" y="4757"/>
                  <a:pt x="556927" y="6481"/>
                </a:cubicBezTo>
                <a:cubicBezTo>
                  <a:pt x="556927" y="8167"/>
                  <a:pt x="556241" y="9786"/>
                  <a:pt x="555022" y="10958"/>
                </a:cubicBezTo>
                <a:cubicBezTo>
                  <a:pt x="553822" y="12196"/>
                  <a:pt x="552174" y="12882"/>
                  <a:pt x="550450" y="12863"/>
                </a:cubicBezTo>
                <a:cubicBezTo>
                  <a:pt x="548764" y="12863"/>
                  <a:pt x="547144" y="12177"/>
                  <a:pt x="545973" y="10958"/>
                </a:cubicBezTo>
                <a:cubicBezTo>
                  <a:pt x="544754" y="9786"/>
                  <a:pt x="544068" y="8167"/>
                  <a:pt x="544068" y="6481"/>
                </a:cubicBezTo>
                <a:cubicBezTo>
                  <a:pt x="544049" y="4757"/>
                  <a:pt x="544735" y="3109"/>
                  <a:pt x="545973" y="1909"/>
                </a:cubicBezTo>
                <a:cubicBezTo>
                  <a:pt x="547116" y="652"/>
                  <a:pt x="548754" y="-44"/>
                  <a:pt x="550450" y="4"/>
                </a:cubicBezTo>
                <a:close/>
                <a:moveTo>
                  <a:pt x="75628" y="4"/>
                </a:moveTo>
                <a:cubicBezTo>
                  <a:pt x="77362" y="-63"/>
                  <a:pt x="79029" y="633"/>
                  <a:pt x="80200" y="1909"/>
                </a:cubicBezTo>
                <a:cubicBezTo>
                  <a:pt x="81439" y="3109"/>
                  <a:pt x="82124" y="4757"/>
                  <a:pt x="82105" y="6481"/>
                </a:cubicBezTo>
                <a:cubicBezTo>
                  <a:pt x="82105" y="8167"/>
                  <a:pt x="81420" y="9786"/>
                  <a:pt x="80200" y="10958"/>
                </a:cubicBezTo>
                <a:cubicBezTo>
                  <a:pt x="79000" y="12196"/>
                  <a:pt x="77352" y="12882"/>
                  <a:pt x="75628" y="12863"/>
                </a:cubicBezTo>
                <a:cubicBezTo>
                  <a:pt x="73942" y="12863"/>
                  <a:pt x="72323" y="12177"/>
                  <a:pt x="71152" y="10958"/>
                </a:cubicBezTo>
                <a:cubicBezTo>
                  <a:pt x="69932" y="9786"/>
                  <a:pt x="69247" y="8167"/>
                  <a:pt x="69247" y="6481"/>
                </a:cubicBezTo>
                <a:cubicBezTo>
                  <a:pt x="69228" y="4757"/>
                  <a:pt x="69913" y="3109"/>
                  <a:pt x="71152" y="1909"/>
                </a:cubicBezTo>
                <a:cubicBezTo>
                  <a:pt x="72295" y="652"/>
                  <a:pt x="73933" y="-44"/>
                  <a:pt x="75628" y="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0" name="Google Shape;10;p1"/>
          <p:cNvGrpSpPr/>
          <p:nvPr/>
        </p:nvGrpSpPr>
        <p:grpSpPr>
          <a:xfrm>
            <a:off x="-54500" y="2918637"/>
            <a:ext cx="12245912" cy="3938882"/>
            <a:chOff x="4435" y="7748593"/>
            <a:chExt cx="12182563" cy="5161009"/>
          </a:xfrm>
        </p:grpSpPr>
        <p:sp>
          <p:nvSpPr>
            <p:cNvPr id="11" name="Google Shape;11;p1"/>
            <p:cNvSpPr/>
            <p:nvPr/>
          </p:nvSpPr>
          <p:spPr>
            <a:xfrm>
              <a:off x="4435" y="7748593"/>
              <a:ext cx="12182563" cy="5161009"/>
            </a:xfrm>
            <a:custGeom>
              <a:avLst/>
              <a:gdLst/>
              <a:ahLst/>
              <a:cxnLst/>
              <a:rect l="l" t="t" r="r" b="b"/>
              <a:pathLst>
                <a:path w="12182563" h="5161009" extrusionOk="0">
                  <a:moveTo>
                    <a:pt x="0" y="3708557"/>
                  </a:moveTo>
                  <a:cubicBezTo>
                    <a:pt x="108331" y="4020435"/>
                    <a:pt x="379915" y="4274183"/>
                    <a:pt x="700002" y="4355149"/>
                  </a:cubicBezTo>
                  <a:cubicBezTo>
                    <a:pt x="1020089" y="4436114"/>
                    <a:pt x="1378300" y="4345996"/>
                    <a:pt x="1621951" y="4123199"/>
                  </a:cubicBezTo>
                  <a:cubicBezTo>
                    <a:pt x="1819080" y="3942961"/>
                    <a:pt x="1935810" y="3692704"/>
                    <a:pt x="2103781" y="3485006"/>
                  </a:cubicBezTo>
                  <a:cubicBezTo>
                    <a:pt x="2271657" y="3277308"/>
                    <a:pt x="2534558" y="3103109"/>
                    <a:pt x="2792836" y="3171147"/>
                  </a:cubicBezTo>
                  <a:cubicBezTo>
                    <a:pt x="3089521" y="3249376"/>
                    <a:pt x="3217763" y="3587581"/>
                    <a:pt x="3331474" y="3872564"/>
                  </a:cubicBezTo>
                  <a:cubicBezTo>
                    <a:pt x="3445278" y="4157548"/>
                    <a:pt x="3667697" y="4476597"/>
                    <a:pt x="3971459" y="4433567"/>
                  </a:cubicBezTo>
                  <a:cubicBezTo>
                    <a:pt x="4202183" y="4400916"/>
                    <a:pt x="4347128" y="4168966"/>
                    <a:pt x="4428093" y="3950416"/>
                  </a:cubicBezTo>
                  <a:cubicBezTo>
                    <a:pt x="4509058" y="3731866"/>
                    <a:pt x="4568414" y="3488214"/>
                    <a:pt x="4746859" y="3338268"/>
                  </a:cubicBezTo>
                  <a:cubicBezTo>
                    <a:pt x="4974657" y="3146706"/>
                    <a:pt x="5331075" y="3182471"/>
                    <a:pt x="5579350" y="3346572"/>
                  </a:cubicBezTo>
                  <a:cubicBezTo>
                    <a:pt x="5827626" y="3510673"/>
                    <a:pt x="5989556" y="3774991"/>
                    <a:pt x="6129595" y="4037609"/>
                  </a:cubicBezTo>
                  <a:cubicBezTo>
                    <a:pt x="6269632" y="4300228"/>
                    <a:pt x="6399762" y="4575115"/>
                    <a:pt x="6609065" y="4786681"/>
                  </a:cubicBezTo>
                  <a:cubicBezTo>
                    <a:pt x="7046637" y="5228972"/>
                    <a:pt x="7816091" y="5287950"/>
                    <a:pt x="8315944" y="4917472"/>
                  </a:cubicBezTo>
                  <a:cubicBezTo>
                    <a:pt x="8830424" y="4536236"/>
                    <a:pt x="8990279" y="3854069"/>
                    <a:pt x="9219964" y="3256265"/>
                  </a:cubicBezTo>
                  <a:cubicBezTo>
                    <a:pt x="9764641" y="1838614"/>
                    <a:pt x="10785391" y="595257"/>
                    <a:pt x="12182563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" name="Google Shape;12;p1"/>
            <p:cNvSpPr/>
            <p:nvPr/>
          </p:nvSpPr>
          <p:spPr>
            <a:xfrm>
              <a:off x="7454" y="7872778"/>
              <a:ext cx="12179449" cy="4973808"/>
            </a:xfrm>
            <a:custGeom>
              <a:avLst/>
              <a:gdLst/>
              <a:ahLst/>
              <a:cxnLst/>
              <a:rect l="l" t="t" r="r" b="b"/>
              <a:pathLst>
                <a:path w="12179449" h="4973808" extrusionOk="0">
                  <a:moveTo>
                    <a:pt x="0" y="3466888"/>
                  </a:moveTo>
                  <a:cubicBezTo>
                    <a:pt x="107105" y="3772349"/>
                    <a:pt x="373404" y="4024681"/>
                    <a:pt x="687640" y="4109327"/>
                  </a:cubicBezTo>
                  <a:cubicBezTo>
                    <a:pt x="1000556" y="4193595"/>
                    <a:pt x="1351028" y="4111498"/>
                    <a:pt x="1590622" y="3901157"/>
                  </a:cubicBezTo>
                  <a:cubicBezTo>
                    <a:pt x="1784637" y="3731300"/>
                    <a:pt x="1900235" y="3492838"/>
                    <a:pt x="2066695" y="3295992"/>
                  </a:cubicBezTo>
                  <a:cubicBezTo>
                    <a:pt x="2232967" y="3099335"/>
                    <a:pt x="2492377" y="2934951"/>
                    <a:pt x="2746031" y="3001667"/>
                  </a:cubicBezTo>
                  <a:cubicBezTo>
                    <a:pt x="2919003" y="3046962"/>
                    <a:pt x="3040262" y="3165579"/>
                    <a:pt x="3135194" y="3309015"/>
                  </a:cubicBezTo>
                  <a:cubicBezTo>
                    <a:pt x="3208799" y="3419422"/>
                    <a:pt x="3267400" y="3544456"/>
                    <a:pt x="3323924" y="3662130"/>
                  </a:cubicBezTo>
                  <a:cubicBezTo>
                    <a:pt x="3336758" y="3688741"/>
                    <a:pt x="3350535" y="3715729"/>
                    <a:pt x="3365445" y="3742907"/>
                  </a:cubicBezTo>
                  <a:cubicBezTo>
                    <a:pt x="3446033" y="3889928"/>
                    <a:pt x="3557667" y="4042045"/>
                    <a:pt x="3684683" y="4140468"/>
                  </a:cubicBezTo>
                  <a:cubicBezTo>
                    <a:pt x="3772348" y="4207845"/>
                    <a:pt x="3867846" y="4247384"/>
                    <a:pt x="3975989" y="4239080"/>
                  </a:cubicBezTo>
                  <a:cubicBezTo>
                    <a:pt x="4019114" y="4235871"/>
                    <a:pt x="4059502" y="4225397"/>
                    <a:pt x="4097720" y="4209071"/>
                  </a:cubicBezTo>
                  <a:cubicBezTo>
                    <a:pt x="4256914" y="4141317"/>
                    <a:pt x="4379401" y="3965892"/>
                    <a:pt x="4451496" y="3789523"/>
                  </a:cubicBezTo>
                  <a:cubicBezTo>
                    <a:pt x="4538217" y="3577484"/>
                    <a:pt x="4596724" y="3337513"/>
                    <a:pt x="4773753" y="3189454"/>
                  </a:cubicBezTo>
                  <a:cubicBezTo>
                    <a:pt x="5000324" y="3000063"/>
                    <a:pt x="5351080" y="3030259"/>
                    <a:pt x="5597940" y="3186057"/>
                  </a:cubicBezTo>
                  <a:cubicBezTo>
                    <a:pt x="5844139" y="3342231"/>
                    <a:pt x="6008051" y="3596735"/>
                    <a:pt x="6149977" y="3851898"/>
                  </a:cubicBezTo>
                  <a:cubicBezTo>
                    <a:pt x="6273313" y="4073091"/>
                    <a:pt x="6388721" y="4305041"/>
                    <a:pt x="6550841" y="4500660"/>
                  </a:cubicBezTo>
                  <a:cubicBezTo>
                    <a:pt x="6575848" y="4530763"/>
                    <a:pt x="6601893" y="4560016"/>
                    <a:pt x="6629259" y="4588231"/>
                  </a:cubicBezTo>
                  <a:cubicBezTo>
                    <a:pt x="6875930" y="4842074"/>
                    <a:pt x="7224610" y="4974185"/>
                    <a:pt x="7572535" y="4973808"/>
                  </a:cubicBezTo>
                  <a:cubicBezTo>
                    <a:pt x="7828831" y="4973619"/>
                    <a:pt x="8084749" y="4900958"/>
                    <a:pt x="8294712" y="4752427"/>
                  </a:cubicBezTo>
                  <a:cubicBezTo>
                    <a:pt x="8487784" y="4615597"/>
                    <a:pt x="8632351" y="4436020"/>
                    <a:pt x="8750025" y="4233890"/>
                  </a:cubicBezTo>
                  <a:cubicBezTo>
                    <a:pt x="8943002" y="3902950"/>
                    <a:pt x="9064073" y="3511900"/>
                    <a:pt x="9211094" y="3151897"/>
                  </a:cubicBezTo>
                  <a:cubicBezTo>
                    <a:pt x="9247708" y="3062155"/>
                    <a:pt x="9286303" y="2973169"/>
                    <a:pt x="9326785" y="2884937"/>
                  </a:cubicBezTo>
                  <a:cubicBezTo>
                    <a:pt x="9906755" y="1621951"/>
                    <a:pt x="10884096" y="535523"/>
                    <a:pt x="1217944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" name="Google Shape;13;p1"/>
            <p:cNvSpPr/>
            <p:nvPr/>
          </p:nvSpPr>
          <p:spPr>
            <a:xfrm>
              <a:off x="10568" y="7997057"/>
              <a:ext cx="12176240" cy="4787302"/>
            </a:xfrm>
            <a:custGeom>
              <a:avLst/>
              <a:gdLst/>
              <a:ahLst/>
              <a:cxnLst/>
              <a:rect l="l" t="t" r="r" b="b"/>
              <a:pathLst>
                <a:path w="12176240" h="4787302" extrusionOk="0">
                  <a:moveTo>
                    <a:pt x="0" y="3225124"/>
                  </a:moveTo>
                  <a:cubicBezTo>
                    <a:pt x="105878" y="3524073"/>
                    <a:pt x="366798" y="3775085"/>
                    <a:pt x="675373" y="3863411"/>
                  </a:cubicBezTo>
                  <a:cubicBezTo>
                    <a:pt x="981022" y="3950982"/>
                    <a:pt x="1323851" y="3876811"/>
                    <a:pt x="1559387" y="3679116"/>
                  </a:cubicBezTo>
                  <a:cubicBezTo>
                    <a:pt x="1750288" y="3519638"/>
                    <a:pt x="1864753" y="3292878"/>
                    <a:pt x="2029704" y="3106979"/>
                  </a:cubicBezTo>
                  <a:cubicBezTo>
                    <a:pt x="2194371" y="2921362"/>
                    <a:pt x="2450290" y="2766697"/>
                    <a:pt x="2699226" y="2832187"/>
                  </a:cubicBezTo>
                  <a:cubicBezTo>
                    <a:pt x="2877576" y="2878614"/>
                    <a:pt x="3005913" y="2989116"/>
                    <a:pt x="3108300" y="3122171"/>
                  </a:cubicBezTo>
                  <a:cubicBezTo>
                    <a:pt x="3187378" y="3224935"/>
                    <a:pt x="3252584" y="3340438"/>
                    <a:pt x="3316281" y="3451601"/>
                  </a:cubicBezTo>
                  <a:cubicBezTo>
                    <a:pt x="3330624" y="3476796"/>
                    <a:pt x="3346100" y="3502464"/>
                    <a:pt x="3362614" y="3528414"/>
                  </a:cubicBezTo>
                  <a:cubicBezTo>
                    <a:pt x="3451884" y="3669019"/>
                    <a:pt x="3572766" y="3821796"/>
                    <a:pt x="3699215" y="3927391"/>
                  </a:cubicBezTo>
                  <a:cubicBezTo>
                    <a:pt x="3785748" y="3999769"/>
                    <a:pt x="3876056" y="4044875"/>
                    <a:pt x="3980424" y="4044309"/>
                  </a:cubicBezTo>
                  <a:cubicBezTo>
                    <a:pt x="4022039" y="4044121"/>
                    <a:pt x="4061295" y="4036949"/>
                    <a:pt x="4099324" y="4024115"/>
                  </a:cubicBezTo>
                  <a:cubicBezTo>
                    <a:pt x="4257575" y="3970421"/>
                    <a:pt x="4395820" y="3804905"/>
                    <a:pt x="4474804" y="3628347"/>
                  </a:cubicBezTo>
                  <a:cubicBezTo>
                    <a:pt x="4566810" y="3422819"/>
                    <a:pt x="4624939" y="3186623"/>
                    <a:pt x="4800647" y="3040451"/>
                  </a:cubicBezTo>
                  <a:cubicBezTo>
                    <a:pt x="5025897" y="2853230"/>
                    <a:pt x="5371464" y="2877388"/>
                    <a:pt x="5616624" y="3025447"/>
                  </a:cubicBezTo>
                  <a:cubicBezTo>
                    <a:pt x="5861030" y="3173034"/>
                    <a:pt x="6026642" y="3418478"/>
                    <a:pt x="6170455" y="3666187"/>
                  </a:cubicBezTo>
                  <a:cubicBezTo>
                    <a:pt x="6295866" y="3880963"/>
                    <a:pt x="6412785" y="4108100"/>
                    <a:pt x="6572545" y="4302682"/>
                  </a:cubicBezTo>
                  <a:cubicBezTo>
                    <a:pt x="6597174" y="4332596"/>
                    <a:pt x="6622748" y="4361755"/>
                    <a:pt x="6649453" y="4389781"/>
                  </a:cubicBezTo>
                  <a:cubicBezTo>
                    <a:pt x="6890839" y="4642680"/>
                    <a:pt x="7226119" y="4779416"/>
                    <a:pt x="7564797" y="4786965"/>
                  </a:cubicBezTo>
                  <a:cubicBezTo>
                    <a:pt x="7814299" y="4792626"/>
                    <a:pt x="8065499" y="4727326"/>
                    <a:pt x="8273575" y="4587382"/>
                  </a:cubicBezTo>
                  <a:cubicBezTo>
                    <a:pt x="8464664" y="4458385"/>
                    <a:pt x="8609609" y="4287112"/>
                    <a:pt x="8728698" y="4092813"/>
                  </a:cubicBezTo>
                  <a:cubicBezTo>
                    <a:pt x="8924412" y="3774991"/>
                    <a:pt x="9050767" y="3396397"/>
                    <a:pt x="9202223" y="3047528"/>
                  </a:cubicBezTo>
                  <a:cubicBezTo>
                    <a:pt x="9239875" y="2960618"/>
                    <a:pt x="9279508" y="2874274"/>
                    <a:pt x="9320935" y="2788873"/>
                  </a:cubicBezTo>
                  <a:cubicBezTo>
                    <a:pt x="9914115" y="1564955"/>
                    <a:pt x="10891552" y="514763"/>
                    <a:pt x="1217624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14;p1"/>
            <p:cNvSpPr/>
            <p:nvPr/>
          </p:nvSpPr>
          <p:spPr>
            <a:xfrm>
              <a:off x="13588" y="8121525"/>
              <a:ext cx="12172938" cy="4601569"/>
            </a:xfrm>
            <a:custGeom>
              <a:avLst/>
              <a:gdLst/>
              <a:ahLst/>
              <a:cxnLst/>
              <a:rect l="l" t="t" r="r" b="b"/>
              <a:pathLst>
                <a:path w="12172938" h="4601569" extrusionOk="0">
                  <a:moveTo>
                    <a:pt x="0" y="2983171"/>
                  </a:moveTo>
                  <a:cubicBezTo>
                    <a:pt x="104651" y="3275609"/>
                    <a:pt x="360287" y="3525206"/>
                    <a:pt x="663011" y="3617306"/>
                  </a:cubicBezTo>
                  <a:cubicBezTo>
                    <a:pt x="961394" y="3708086"/>
                    <a:pt x="1296580" y="3641936"/>
                    <a:pt x="1528152" y="3456791"/>
                  </a:cubicBezTo>
                  <a:cubicBezTo>
                    <a:pt x="1715939" y="3307694"/>
                    <a:pt x="1829272" y="3092729"/>
                    <a:pt x="1992713" y="2917682"/>
                  </a:cubicBezTo>
                  <a:cubicBezTo>
                    <a:pt x="2155776" y="2743012"/>
                    <a:pt x="2408203" y="2598255"/>
                    <a:pt x="2652515" y="2662329"/>
                  </a:cubicBezTo>
                  <a:cubicBezTo>
                    <a:pt x="2836244" y="2709795"/>
                    <a:pt x="2971942" y="2812181"/>
                    <a:pt x="3081594" y="2934951"/>
                  </a:cubicBezTo>
                  <a:cubicBezTo>
                    <a:pt x="3166429" y="3029882"/>
                    <a:pt x="3238052" y="3136043"/>
                    <a:pt x="3308732" y="3240789"/>
                  </a:cubicBezTo>
                  <a:cubicBezTo>
                    <a:pt x="3324679" y="3264474"/>
                    <a:pt x="3341759" y="3288821"/>
                    <a:pt x="3359783" y="3313639"/>
                  </a:cubicBezTo>
                  <a:cubicBezTo>
                    <a:pt x="3457829" y="3447920"/>
                    <a:pt x="3588053" y="3600887"/>
                    <a:pt x="3713747" y="3714125"/>
                  </a:cubicBezTo>
                  <a:cubicBezTo>
                    <a:pt x="3799337" y="3791221"/>
                    <a:pt x="3884360" y="3842273"/>
                    <a:pt x="3984765" y="3849445"/>
                  </a:cubicBezTo>
                  <a:cubicBezTo>
                    <a:pt x="4024870" y="3852276"/>
                    <a:pt x="4062994" y="3848501"/>
                    <a:pt x="4100740" y="3839065"/>
                  </a:cubicBezTo>
                  <a:cubicBezTo>
                    <a:pt x="4258236" y="3799620"/>
                    <a:pt x="4411768" y="3644106"/>
                    <a:pt x="4497923" y="3467077"/>
                  </a:cubicBezTo>
                  <a:cubicBezTo>
                    <a:pt x="4594837" y="3268060"/>
                    <a:pt x="4652871" y="3035544"/>
                    <a:pt x="4827258" y="2891354"/>
                  </a:cubicBezTo>
                  <a:cubicBezTo>
                    <a:pt x="5051282" y="2706303"/>
                    <a:pt x="5391375" y="2724705"/>
                    <a:pt x="5635026" y="2864743"/>
                  </a:cubicBezTo>
                  <a:cubicBezTo>
                    <a:pt x="5877544" y="3004120"/>
                    <a:pt x="6044949" y="3240034"/>
                    <a:pt x="6190743" y="3480382"/>
                  </a:cubicBezTo>
                  <a:cubicBezTo>
                    <a:pt x="6318136" y="3688741"/>
                    <a:pt x="6436659" y="3911160"/>
                    <a:pt x="6593966" y="4104609"/>
                  </a:cubicBezTo>
                  <a:cubicBezTo>
                    <a:pt x="6618218" y="4134334"/>
                    <a:pt x="6643225" y="4163304"/>
                    <a:pt x="6669459" y="4191331"/>
                  </a:cubicBezTo>
                  <a:cubicBezTo>
                    <a:pt x="6905466" y="4443286"/>
                    <a:pt x="7227441" y="4584645"/>
                    <a:pt x="7556870" y="4600121"/>
                  </a:cubicBezTo>
                  <a:cubicBezTo>
                    <a:pt x="7799577" y="4611728"/>
                    <a:pt x="8046154" y="4553693"/>
                    <a:pt x="8252153" y="4422337"/>
                  </a:cubicBezTo>
                  <a:cubicBezTo>
                    <a:pt x="8441167" y="4301172"/>
                    <a:pt x="8586678" y="4138109"/>
                    <a:pt x="8707089" y="3951737"/>
                  </a:cubicBezTo>
                  <a:cubicBezTo>
                    <a:pt x="8905444" y="3646937"/>
                    <a:pt x="9037273" y="3280799"/>
                    <a:pt x="9193165" y="2943160"/>
                  </a:cubicBezTo>
                  <a:cubicBezTo>
                    <a:pt x="9231949" y="2858987"/>
                    <a:pt x="9272526" y="2775473"/>
                    <a:pt x="9314895" y="2692715"/>
                  </a:cubicBezTo>
                  <a:cubicBezTo>
                    <a:pt x="9921193" y="1507864"/>
                    <a:pt x="10898912" y="493908"/>
                    <a:pt x="12172939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" name="Google Shape;15;p1"/>
            <p:cNvSpPr/>
            <p:nvPr/>
          </p:nvSpPr>
          <p:spPr>
            <a:xfrm>
              <a:off x="16608" y="8245804"/>
              <a:ext cx="12170106" cy="4416557"/>
            </a:xfrm>
            <a:custGeom>
              <a:avLst/>
              <a:gdLst/>
              <a:ahLst/>
              <a:cxnLst/>
              <a:rect l="l" t="t" r="r" b="b"/>
              <a:pathLst>
                <a:path w="12170106" h="4416557" extrusionOk="0">
                  <a:moveTo>
                    <a:pt x="0" y="2741313"/>
                  </a:moveTo>
                  <a:cubicBezTo>
                    <a:pt x="103424" y="3027334"/>
                    <a:pt x="353681" y="3275421"/>
                    <a:pt x="650649" y="3371296"/>
                  </a:cubicBezTo>
                  <a:cubicBezTo>
                    <a:pt x="941766" y="3465284"/>
                    <a:pt x="1268931" y="3406683"/>
                    <a:pt x="1496823" y="3234561"/>
                  </a:cubicBezTo>
                  <a:cubicBezTo>
                    <a:pt x="1681118" y="3095372"/>
                    <a:pt x="1793791" y="2892486"/>
                    <a:pt x="1955627" y="2728479"/>
                  </a:cubicBezTo>
                  <a:cubicBezTo>
                    <a:pt x="2117181" y="2564755"/>
                    <a:pt x="2365833" y="2430473"/>
                    <a:pt x="2605710" y="2492660"/>
                  </a:cubicBezTo>
                  <a:cubicBezTo>
                    <a:pt x="2794818" y="2541730"/>
                    <a:pt x="2937970" y="2635529"/>
                    <a:pt x="3054795" y="2747919"/>
                  </a:cubicBezTo>
                  <a:cubicBezTo>
                    <a:pt x="3145385" y="2835018"/>
                    <a:pt x="3223425" y="2931836"/>
                    <a:pt x="3301182" y="3030165"/>
                  </a:cubicBezTo>
                  <a:cubicBezTo>
                    <a:pt x="3318734" y="3052435"/>
                    <a:pt x="3337324" y="3075461"/>
                    <a:pt x="3357047" y="3099052"/>
                  </a:cubicBezTo>
                  <a:cubicBezTo>
                    <a:pt x="3463774" y="3226917"/>
                    <a:pt x="3603529" y="3380166"/>
                    <a:pt x="3728468" y="3501048"/>
                  </a:cubicBezTo>
                  <a:cubicBezTo>
                    <a:pt x="3813114" y="3582957"/>
                    <a:pt x="3892947" y="3639954"/>
                    <a:pt x="3989389" y="3654769"/>
                  </a:cubicBezTo>
                  <a:cubicBezTo>
                    <a:pt x="4027984" y="3660714"/>
                    <a:pt x="4064975" y="3660242"/>
                    <a:pt x="4102533" y="3654203"/>
                  </a:cubicBezTo>
                  <a:cubicBezTo>
                    <a:pt x="4259368" y="3629008"/>
                    <a:pt x="4427904" y="3483591"/>
                    <a:pt x="4521420" y="3305995"/>
                  </a:cubicBezTo>
                  <a:cubicBezTo>
                    <a:pt x="4622863" y="3113395"/>
                    <a:pt x="4681275" y="2884654"/>
                    <a:pt x="4854341" y="2742351"/>
                  </a:cubicBezTo>
                  <a:cubicBezTo>
                    <a:pt x="5077044" y="2559471"/>
                    <a:pt x="5411757" y="2572116"/>
                    <a:pt x="5653898" y="2704039"/>
                  </a:cubicBezTo>
                  <a:cubicBezTo>
                    <a:pt x="5894436" y="2835112"/>
                    <a:pt x="6063255" y="3062061"/>
                    <a:pt x="6211409" y="3294577"/>
                  </a:cubicBezTo>
                  <a:cubicBezTo>
                    <a:pt x="6340312" y="3496896"/>
                    <a:pt x="6460911" y="3714125"/>
                    <a:pt x="6615859" y="3906536"/>
                  </a:cubicBezTo>
                  <a:cubicBezTo>
                    <a:pt x="6639733" y="3936072"/>
                    <a:pt x="6664268" y="3964948"/>
                    <a:pt x="6689936" y="3992786"/>
                  </a:cubicBezTo>
                  <a:cubicBezTo>
                    <a:pt x="6920659" y="4243892"/>
                    <a:pt x="7229233" y="4389781"/>
                    <a:pt x="7549321" y="4413184"/>
                  </a:cubicBezTo>
                  <a:cubicBezTo>
                    <a:pt x="7785140" y="4430735"/>
                    <a:pt x="8027186" y="4379967"/>
                    <a:pt x="8231205" y="4257198"/>
                  </a:cubicBezTo>
                  <a:cubicBezTo>
                    <a:pt x="8418236" y="4143770"/>
                    <a:pt x="8564125" y="3989011"/>
                    <a:pt x="8686045" y="3810566"/>
                  </a:cubicBezTo>
                  <a:cubicBezTo>
                    <a:pt x="8887043" y="3518789"/>
                    <a:pt x="9024250" y="3165202"/>
                    <a:pt x="9184577" y="2838698"/>
                  </a:cubicBezTo>
                  <a:cubicBezTo>
                    <a:pt x="9224400" y="2757355"/>
                    <a:pt x="9266014" y="2676484"/>
                    <a:pt x="9309328" y="2596556"/>
                  </a:cubicBezTo>
                  <a:cubicBezTo>
                    <a:pt x="9928837" y="1450773"/>
                    <a:pt x="10906745" y="472959"/>
                    <a:pt x="12170107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19722" y="8370178"/>
              <a:ext cx="12166615" cy="4232536"/>
            </a:xfrm>
            <a:custGeom>
              <a:avLst/>
              <a:gdLst/>
              <a:ahLst/>
              <a:cxnLst/>
              <a:rect l="l" t="t" r="r" b="b"/>
              <a:pathLst>
                <a:path w="12166615" h="4232536" extrusionOk="0">
                  <a:moveTo>
                    <a:pt x="0" y="2499455"/>
                  </a:moveTo>
                  <a:cubicBezTo>
                    <a:pt x="102198" y="2778965"/>
                    <a:pt x="347076" y="3025636"/>
                    <a:pt x="638287" y="3125380"/>
                  </a:cubicBezTo>
                  <a:cubicBezTo>
                    <a:pt x="922138" y="3222576"/>
                    <a:pt x="1241565" y="3171808"/>
                    <a:pt x="1465494" y="3012424"/>
                  </a:cubicBezTo>
                  <a:cubicBezTo>
                    <a:pt x="1646581" y="2883427"/>
                    <a:pt x="1758309" y="2692432"/>
                    <a:pt x="1918636" y="2539371"/>
                  </a:cubicBezTo>
                  <a:cubicBezTo>
                    <a:pt x="2078679" y="2386499"/>
                    <a:pt x="2323746" y="2262220"/>
                    <a:pt x="2558905" y="2322991"/>
                  </a:cubicBezTo>
                  <a:cubicBezTo>
                    <a:pt x="2753392" y="2373288"/>
                    <a:pt x="2904093" y="2458783"/>
                    <a:pt x="3027995" y="2560886"/>
                  </a:cubicBezTo>
                  <a:cubicBezTo>
                    <a:pt x="3124342" y="2640248"/>
                    <a:pt x="3208799" y="2727630"/>
                    <a:pt x="3293633" y="2819542"/>
                  </a:cubicBezTo>
                  <a:cubicBezTo>
                    <a:pt x="3312789" y="2840302"/>
                    <a:pt x="3332983" y="2862006"/>
                    <a:pt x="3354216" y="2884465"/>
                  </a:cubicBezTo>
                  <a:cubicBezTo>
                    <a:pt x="3469624" y="3006008"/>
                    <a:pt x="3618910" y="3159446"/>
                    <a:pt x="3743001" y="3287877"/>
                  </a:cubicBezTo>
                  <a:cubicBezTo>
                    <a:pt x="3826703" y="3374504"/>
                    <a:pt x="3901251" y="3437540"/>
                    <a:pt x="3993729" y="3459905"/>
                  </a:cubicBezTo>
                  <a:cubicBezTo>
                    <a:pt x="4030815" y="3468870"/>
                    <a:pt x="4066674" y="3471795"/>
                    <a:pt x="4104042" y="3469153"/>
                  </a:cubicBezTo>
                  <a:cubicBezTo>
                    <a:pt x="4260123" y="3458206"/>
                    <a:pt x="4443569" y="3322981"/>
                    <a:pt x="4544634" y="3144725"/>
                  </a:cubicBezTo>
                  <a:cubicBezTo>
                    <a:pt x="4650229" y="2958636"/>
                    <a:pt x="4709396" y="2733669"/>
                    <a:pt x="4881047" y="2593254"/>
                  </a:cubicBezTo>
                  <a:cubicBezTo>
                    <a:pt x="5102522" y="2412544"/>
                    <a:pt x="5431668" y="2419433"/>
                    <a:pt x="5672300" y="2543334"/>
                  </a:cubicBezTo>
                  <a:cubicBezTo>
                    <a:pt x="5910855" y="2666198"/>
                    <a:pt x="6081373" y="2883710"/>
                    <a:pt x="6231603" y="3108771"/>
                  </a:cubicBezTo>
                  <a:cubicBezTo>
                    <a:pt x="6362394" y="3304768"/>
                    <a:pt x="6484691" y="3517185"/>
                    <a:pt x="6637280" y="3708463"/>
                  </a:cubicBezTo>
                  <a:cubicBezTo>
                    <a:pt x="6660777" y="3737811"/>
                    <a:pt x="6684840" y="3766498"/>
                    <a:pt x="6709847" y="3794336"/>
                  </a:cubicBezTo>
                  <a:cubicBezTo>
                    <a:pt x="6935191" y="4044498"/>
                    <a:pt x="7230366" y="4195011"/>
                    <a:pt x="7541300" y="4226340"/>
                  </a:cubicBezTo>
                  <a:cubicBezTo>
                    <a:pt x="7770324" y="4249837"/>
                    <a:pt x="8008031" y="4206807"/>
                    <a:pt x="8209784" y="4092153"/>
                  </a:cubicBezTo>
                  <a:cubicBezTo>
                    <a:pt x="8395022" y="3986935"/>
                    <a:pt x="8540722" y="3839631"/>
                    <a:pt x="8664436" y="3669490"/>
                  </a:cubicBezTo>
                  <a:cubicBezTo>
                    <a:pt x="8867416" y="3390263"/>
                    <a:pt x="9010662" y="3049699"/>
                    <a:pt x="9175423" y="2734330"/>
                  </a:cubicBezTo>
                  <a:cubicBezTo>
                    <a:pt x="9216284" y="2655724"/>
                    <a:pt x="9258937" y="2577683"/>
                    <a:pt x="9303100" y="2500398"/>
                  </a:cubicBezTo>
                  <a:cubicBezTo>
                    <a:pt x="9935725" y="1393682"/>
                    <a:pt x="10913916" y="452104"/>
                    <a:pt x="12166616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" name="Google Shape;17;p1"/>
            <p:cNvSpPr/>
            <p:nvPr/>
          </p:nvSpPr>
          <p:spPr>
            <a:xfrm>
              <a:off x="22742" y="8494551"/>
              <a:ext cx="12163690" cy="4049276"/>
            </a:xfrm>
            <a:custGeom>
              <a:avLst/>
              <a:gdLst/>
              <a:ahLst/>
              <a:cxnLst/>
              <a:rect l="l" t="t" r="r" b="b"/>
              <a:pathLst>
                <a:path w="12163690" h="4049276" extrusionOk="0">
                  <a:moveTo>
                    <a:pt x="0" y="2257596"/>
                  </a:moveTo>
                  <a:cubicBezTo>
                    <a:pt x="100971" y="2530595"/>
                    <a:pt x="340470" y="2775851"/>
                    <a:pt x="626020" y="2879370"/>
                  </a:cubicBezTo>
                  <a:cubicBezTo>
                    <a:pt x="902604" y="2979680"/>
                    <a:pt x="1214293" y="2936932"/>
                    <a:pt x="1434259" y="2790194"/>
                  </a:cubicBezTo>
                  <a:cubicBezTo>
                    <a:pt x="1612232" y="2671482"/>
                    <a:pt x="1723017" y="2492094"/>
                    <a:pt x="1881645" y="2350169"/>
                  </a:cubicBezTo>
                  <a:cubicBezTo>
                    <a:pt x="2040273" y="2208149"/>
                    <a:pt x="2281659" y="2093967"/>
                    <a:pt x="2512194" y="2153323"/>
                  </a:cubicBezTo>
                  <a:cubicBezTo>
                    <a:pt x="2712060" y="2204752"/>
                    <a:pt x="2870216" y="2282131"/>
                    <a:pt x="3001289" y="2373854"/>
                  </a:cubicBezTo>
                  <a:cubicBezTo>
                    <a:pt x="3103487" y="2445383"/>
                    <a:pt x="3194266" y="2523423"/>
                    <a:pt x="3286084" y="2608918"/>
                  </a:cubicBezTo>
                  <a:cubicBezTo>
                    <a:pt x="3306844" y="2628263"/>
                    <a:pt x="3328643" y="2648646"/>
                    <a:pt x="3351479" y="2669878"/>
                  </a:cubicBezTo>
                  <a:cubicBezTo>
                    <a:pt x="3475664" y="2785004"/>
                    <a:pt x="3634292" y="2938725"/>
                    <a:pt x="3757627" y="3074800"/>
                  </a:cubicBezTo>
                  <a:cubicBezTo>
                    <a:pt x="3840386" y="3166146"/>
                    <a:pt x="3909744" y="3235221"/>
                    <a:pt x="3998259" y="3265229"/>
                  </a:cubicBezTo>
                  <a:cubicBezTo>
                    <a:pt x="4033835" y="3277308"/>
                    <a:pt x="4068561" y="3283536"/>
                    <a:pt x="4105741" y="3284291"/>
                  </a:cubicBezTo>
                  <a:cubicBezTo>
                    <a:pt x="4261161" y="3287594"/>
                    <a:pt x="4459139" y="3162560"/>
                    <a:pt x="4568037" y="2983643"/>
                  </a:cubicBezTo>
                  <a:cubicBezTo>
                    <a:pt x="4677406" y="2803877"/>
                    <a:pt x="4737706" y="2582779"/>
                    <a:pt x="4908035" y="2444345"/>
                  </a:cubicBezTo>
                  <a:cubicBezTo>
                    <a:pt x="5128189" y="2265806"/>
                    <a:pt x="5451863" y="2266938"/>
                    <a:pt x="5691079" y="2382725"/>
                  </a:cubicBezTo>
                  <a:cubicBezTo>
                    <a:pt x="5927653" y="2497379"/>
                    <a:pt x="6099964" y="2705454"/>
                    <a:pt x="6252175" y="2922966"/>
                  </a:cubicBezTo>
                  <a:cubicBezTo>
                    <a:pt x="6384853" y="3112640"/>
                    <a:pt x="6508754" y="3320150"/>
                    <a:pt x="6659078" y="3510390"/>
                  </a:cubicBezTo>
                  <a:cubicBezTo>
                    <a:pt x="6682198" y="3539549"/>
                    <a:pt x="6705789" y="3568047"/>
                    <a:pt x="6730230" y="3595791"/>
                  </a:cubicBezTo>
                  <a:cubicBezTo>
                    <a:pt x="6950290" y="3845010"/>
                    <a:pt x="7232064" y="4000146"/>
                    <a:pt x="7533656" y="4039402"/>
                  </a:cubicBezTo>
                  <a:cubicBezTo>
                    <a:pt x="7755886" y="4068750"/>
                    <a:pt x="7988969" y="4033080"/>
                    <a:pt x="8188646" y="3927013"/>
                  </a:cubicBezTo>
                  <a:cubicBezTo>
                    <a:pt x="8371903" y="3829628"/>
                    <a:pt x="8517981" y="3690534"/>
                    <a:pt x="8643203" y="3528320"/>
                  </a:cubicBezTo>
                  <a:cubicBezTo>
                    <a:pt x="8848825" y="3262115"/>
                    <a:pt x="8997451" y="2934101"/>
                    <a:pt x="9166742" y="2629868"/>
                  </a:cubicBezTo>
                  <a:cubicBezTo>
                    <a:pt x="9208735" y="2554092"/>
                    <a:pt x="9252332" y="2478694"/>
                    <a:pt x="9297438" y="2404240"/>
                  </a:cubicBezTo>
                  <a:cubicBezTo>
                    <a:pt x="9943274" y="1336590"/>
                    <a:pt x="10921654" y="431250"/>
                    <a:pt x="1216369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" name="Google Shape;18;p1"/>
            <p:cNvSpPr/>
            <p:nvPr/>
          </p:nvSpPr>
          <p:spPr>
            <a:xfrm>
              <a:off x="25761" y="8618736"/>
              <a:ext cx="12160387" cy="3867222"/>
            </a:xfrm>
            <a:custGeom>
              <a:avLst/>
              <a:gdLst/>
              <a:ahLst/>
              <a:cxnLst/>
              <a:rect l="l" t="t" r="r" b="b"/>
              <a:pathLst>
                <a:path w="12160387" h="3867222" extrusionOk="0">
                  <a:moveTo>
                    <a:pt x="0" y="2015926"/>
                  </a:moveTo>
                  <a:cubicBezTo>
                    <a:pt x="99744" y="2282509"/>
                    <a:pt x="333865" y="2526160"/>
                    <a:pt x="613658" y="2633548"/>
                  </a:cubicBezTo>
                  <a:cubicBezTo>
                    <a:pt x="882976" y="2736972"/>
                    <a:pt x="1187022" y="2702151"/>
                    <a:pt x="1402929" y="2568153"/>
                  </a:cubicBezTo>
                  <a:cubicBezTo>
                    <a:pt x="1577694" y="2459727"/>
                    <a:pt x="1687630" y="2292040"/>
                    <a:pt x="1844559" y="2161155"/>
                  </a:cubicBezTo>
                  <a:cubicBezTo>
                    <a:pt x="2001866" y="2029987"/>
                    <a:pt x="2239478" y="1925808"/>
                    <a:pt x="2465294" y="1983842"/>
                  </a:cubicBezTo>
                  <a:cubicBezTo>
                    <a:pt x="2670539" y="2036498"/>
                    <a:pt x="2836339" y="2105574"/>
                    <a:pt x="2974395" y="2186917"/>
                  </a:cubicBezTo>
                  <a:cubicBezTo>
                    <a:pt x="3082444" y="2250613"/>
                    <a:pt x="3179451" y="2319311"/>
                    <a:pt x="3278440" y="2398389"/>
                  </a:cubicBezTo>
                  <a:cubicBezTo>
                    <a:pt x="3300805" y="2416319"/>
                    <a:pt x="3324113" y="2435286"/>
                    <a:pt x="3348648" y="2455386"/>
                  </a:cubicBezTo>
                  <a:cubicBezTo>
                    <a:pt x="3481515" y="2564095"/>
                    <a:pt x="3649673" y="2718005"/>
                    <a:pt x="3772254" y="2861817"/>
                  </a:cubicBezTo>
                  <a:cubicBezTo>
                    <a:pt x="3854069" y="2957881"/>
                    <a:pt x="3918237" y="3032996"/>
                    <a:pt x="4002694" y="3070554"/>
                  </a:cubicBezTo>
                  <a:cubicBezTo>
                    <a:pt x="4036760" y="3085747"/>
                    <a:pt x="4070354" y="3095277"/>
                    <a:pt x="4107251" y="3099429"/>
                  </a:cubicBezTo>
                  <a:cubicBezTo>
                    <a:pt x="4262010" y="3117076"/>
                    <a:pt x="4474332" y="3002233"/>
                    <a:pt x="4591251" y="2822561"/>
                  </a:cubicBezTo>
                  <a:cubicBezTo>
                    <a:pt x="4704112" y="2649118"/>
                    <a:pt x="4765732" y="2431889"/>
                    <a:pt x="4934740" y="2295342"/>
                  </a:cubicBezTo>
                  <a:cubicBezTo>
                    <a:pt x="5153668" y="2118879"/>
                    <a:pt x="5471774" y="2114255"/>
                    <a:pt x="5709575" y="2222115"/>
                  </a:cubicBezTo>
                  <a:cubicBezTo>
                    <a:pt x="5944167" y="2328465"/>
                    <a:pt x="6118365" y="2527292"/>
                    <a:pt x="6272463" y="2737255"/>
                  </a:cubicBezTo>
                  <a:cubicBezTo>
                    <a:pt x="6407123" y="2920701"/>
                    <a:pt x="6532629" y="3123304"/>
                    <a:pt x="6680593" y="3312412"/>
                  </a:cubicBezTo>
                  <a:cubicBezTo>
                    <a:pt x="6703336" y="3341382"/>
                    <a:pt x="6726455" y="3369786"/>
                    <a:pt x="6750329" y="3397435"/>
                  </a:cubicBezTo>
                  <a:cubicBezTo>
                    <a:pt x="6965011" y="3645805"/>
                    <a:pt x="7233480" y="3805471"/>
                    <a:pt x="7525824" y="3852653"/>
                  </a:cubicBezTo>
                  <a:cubicBezTo>
                    <a:pt x="7741260" y="3887946"/>
                    <a:pt x="7969718" y="3859636"/>
                    <a:pt x="8167413" y="3762063"/>
                  </a:cubicBezTo>
                  <a:cubicBezTo>
                    <a:pt x="8348689" y="3672604"/>
                    <a:pt x="8495144" y="3541531"/>
                    <a:pt x="8621782" y="3387338"/>
                  </a:cubicBezTo>
                  <a:cubicBezTo>
                    <a:pt x="8829952" y="3134062"/>
                    <a:pt x="8984145" y="2818692"/>
                    <a:pt x="9157777" y="2525594"/>
                  </a:cubicBezTo>
                  <a:cubicBezTo>
                    <a:pt x="9200808" y="2452555"/>
                    <a:pt x="9245443" y="2379988"/>
                    <a:pt x="9291493" y="2308176"/>
                  </a:cubicBezTo>
                  <a:cubicBezTo>
                    <a:pt x="9950540" y="1279594"/>
                    <a:pt x="10929109" y="410395"/>
                    <a:pt x="1216038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9;p1"/>
            <p:cNvSpPr/>
            <p:nvPr/>
          </p:nvSpPr>
          <p:spPr>
            <a:xfrm>
              <a:off x="28781" y="8743109"/>
              <a:ext cx="12157084" cy="3686107"/>
            </a:xfrm>
            <a:custGeom>
              <a:avLst/>
              <a:gdLst/>
              <a:ahLst/>
              <a:cxnLst/>
              <a:rect l="l" t="t" r="r" b="b"/>
              <a:pathLst>
                <a:path w="12157084" h="3686107" extrusionOk="0">
                  <a:moveTo>
                    <a:pt x="0" y="1774068"/>
                  </a:moveTo>
                  <a:cubicBezTo>
                    <a:pt x="98517" y="2034139"/>
                    <a:pt x="327259" y="2276186"/>
                    <a:pt x="601296" y="2387537"/>
                  </a:cubicBezTo>
                  <a:cubicBezTo>
                    <a:pt x="863348" y="2493982"/>
                    <a:pt x="1159656" y="2467276"/>
                    <a:pt x="1371600" y="2346016"/>
                  </a:cubicBezTo>
                  <a:cubicBezTo>
                    <a:pt x="1543251" y="2247782"/>
                    <a:pt x="1652337" y="2091796"/>
                    <a:pt x="1807473" y="1972047"/>
                  </a:cubicBezTo>
                  <a:cubicBezTo>
                    <a:pt x="1963459" y="1851637"/>
                    <a:pt x="2197202" y="1757649"/>
                    <a:pt x="2418489" y="1814174"/>
                  </a:cubicBezTo>
                  <a:cubicBezTo>
                    <a:pt x="2629207" y="1868056"/>
                    <a:pt x="2802556" y="1928827"/>
                    <a:pt x="2947595" y="1999884"/>
                  </a:cubicBezTo>
                  <a:cubicBezTo>
                    <a:pt x="3061589" y="2055749"/>
                    <a:pt x="3164824" y="2115105"/>
                    <a:pt x="3270797" y="2187766"/>
                  </a:cubicBezTo>
                  <a:cubicBezTo>
                    <a:pt x="3294671" y="2204185"/>
                    <a:pt x="3319678" y="2221926"/>
                    <a:pt x="3345723" y="2240799"/>
                  </a:cubicBezTo>
                  <a:cubicBezTo>
                    <a:pt x="3487271" y="2343186"/>
                    <a:pt x="3664961" y="2497190"/>
                    <a:pt x="3786692" y="2648646"/>
                  </a:cubicBezTo>
                  <a:cubicBezTo>
                    <a:pt x="3867657" y="2749428"/>
                    <a:pt x="3926541" y="2830677"/>
                    <a:pt x="4007035" y="2875784"/>
                  </a:cubicBezTo>
                  <a:cubicBezTo>
                    <a:pt x="4039591" y="2894090"/>
                    <a:pt x="4072053" y="2906924"/>
                    <a:pt x="4108761" y="2914568"/>
                  </a:cubicBezTo>
                  <a:cubicBezTo>
                    <a:pt x="4262860" y="2946463"/>
                    <a:pt x="4489336" y="2841906"/>
                    <a:pt x="4614465" y="2661480"/>
                  </a:cubicBezTo>
                  <a:cubicBezTo>
                    <a:pt x="4730440" y="2494170"/>
                    <a:pt x="4793853" y="2281093"/>
                    <a:pt x="4961540" y="2146434"/>
                  </a:cubicBezTo>
                  <a:cubicBezTo>
                    <a:pt x="5179147" y="1972141"/>
                    <a:pt x="5491779" y="1961855"/>
                    <a:pt x="5728070" y="2061505"/>
                  </a:cubicBezTo>
                  <a:cubicBezTo>
                    <a:pt x="5960681" y="2159645"/>
                    <a:pt x="6136672" y="2349036"/>
                    <a:pt x="6292752" y="2551544"/>
                  </a:cubicBezTo>
                  <a:cubicBezTo>
                    <a:pt x="6429299" y="2728668"/>
                    <a:pt x="6556503" y="2926363"/>
                    <a:pt x="6702109" y="3114434"/>
                  </a:cubicBezTo>
                  <a:cubicBezTo>
                    <a:pt x="6724474" y="3143215"/>
                    <a:pt x="6747121" y="3171430"/>
                    <a:pt x="6770335" y="3198985"/>
                  </a:cubicBezTo>
                  <a:cubicBezTo>
                    <a:pt x="6979732" y="3446411"/>
                    <a:pt x="7234801" y="3610701"/>
                    <a:pt x="7517802" y="3665810"/>
                  </a:cubicBezTo>
                  <a:cubicBezTo>
                    <a:pt x="7726444" y="3707048"/>
                    <a:pt x="7950373" y="3686099"/>
                    <a:pt x="8145992" y="3597018"/>
                  </a:cubicBezTo>
                  <a:cubicBezTo>
                    <a:pt x="8325286" y="3515392"/>
                    <a:pt x="8472119" y="3392434"/>
                    <a:pt x="8600267" y="3246262"/>
                  </a:cubicBezTo>
                  <a:cubicBezTo>
                    <a:pt x="8810985" y="3005913"/>
                    <a:pt x="8970651" y="2703189"/>
                    <a:pt x="9148718" y="2421226"/>
                  </a:cubicBezTo>
                  <a:cubicBezTo>
                    <a:pt x="9192881" y="2351018"/>
                    <a:pt x="9238460" y="2281093"/>
                    <a:pt x="9285453" y="2212018"/>
                  </a:cubicBezTo>
                  <a:cubicBezTo>
                    <a:pt x="9957618" y="1222503"/>
                    <a:pt x="10936469" y="389540"/>
                    <a:pt x="1215708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31895" y="8867766"/>
              <a:ext cx="12153970" cy="3505951"/>
            </a:xfrm>
            <a:custGeom>
              <a:avLst/>
              <a:gdLst/>
              <a:ahLst/>
              <a:cxnLst/>
              <a:rect l="l" t="t" r="r" b="b"/>
              <a:pathLst>
                <a:path w="12153970" h="3505951" extrusionOk="0">
                  <a:moveTo>
                    <a:pt x="0" y="1531927"/>
                  </a:moveTo>
                  <a:cubicBezTo>
                    <a:pt x="97291" y="1785486"/>
                    <a:pt x="320559" y="2026024"/>
                    <a:pt x="588934" y="2141244"/>
                  </a:cubicBezTo>
                  <a:cubicBezTo>
                    <a:pt x="843720" y="2250613"/>
                    <a:pt x="1132384" y="2232023"/>
                    <a:pt x="1340271" y="2123503"/>
                  </a:cubicBezTo>
                  <a:cubicBezTo>
                    <a:pt x="1508807" y="2035554"/>
                    <a:pt x="1617233" y="1891176"/>
                    <a:pt x="1770388" y="1782561"/>
                  </a:cubicBezTo>
                  <a:cubicBezTo>
                    <a:pt x="1925241" y="1672814"/>
                    <a:pt x="2155021" y="1589018"/>
                    <a:pt x="2371684" y="1644221"/>
                  </a:cubicBezTo>
                  <a:cubicBezTo>
                    <a:pt x="2587780" y="1699331"/>
                    <a:pt x="2768773" y="1751704"/>
                    <a:pt x="2920796" y="1812569"/>
                  </a:cubicBezTo>
                  <a:cubicBezTo>
                    <a:pt x="3040734" y="1860601"/>
                    <a:pt x="3150198" y="1910615"/>
                    <a:pt x="3263247" y="1976859"/>
                  </a:cubicBezTo>
                  <a:cubicBezTo>
                    <a:pt x="3288726" y="1991864"/>
                    <a:pt x="3315337" y="2008189"/>
                    <a:pt x="3342986" y="2025929"/>
                  </a:cubicBezTo>
                  <a:cubicBezTo>
                    <a:pt x="3493216" y="2121899"/>
                    <a:pt x="3680436" y="2276092"/>
                    <a:pt x="3801318" y="2435286"/>
                  </a:cubicBezTo>
                  <a:cubicBezTo>
                    <a:pt x="3881340" y="2540692"/>
                    <a:pt x="3935034" y="2628169"/>
                    <a:pt x="4011564" y="2680825"/>
                  </a:cubicBezTo>
                  <a:cubicBezTo>
                    <a:pt x="4042705" y="2702246"/>
                    <a:pt x="4074034" y="2718382"/>
                    <a:pt x="4110459" y="2729423"/>
                  </a:cubicBezTo>
                  <a:cubicBezTo>
                    <a:pt x="4263992" y="2775756"/>
                    <a:pt x="4504340" y="2681202"/>
                    <a:pt x="4637867" y="2500115"/>
                  </a:cubicBezTo>
                  <a:cubicBezTo>
                    <a:pt x="4756673" y="2338939"/>
                    <a:pt x="4822163" y="2129920"/>
                    <a:pt x="4988435" y="1997242"/>
                  </a:cubicBezTo>
                  <a:cubicBezTo>
                    <a:pt x="5204814" y="1825120"/>
                    <a:pt x="5511879" y="1809078"/>
                    <a:pt x="5746754" y="1900707"/>
                  </a:cubicBezTo>
                  <a:cubicBezTo>
                    <a:pt x="5977289" y="1990637"/>
                    <a:pt x="6155168" y="2170686"/>
                    <a:pt x="6313229" y="2365645"/>
                  </a:cubicBezTo>
                  <a:cubicBezTo>
                    <a:pt x="6451758" y="2536446"/>
                    <a:pt x="6580566" y="2729329"/>
                    <a:pt x="6723813" y="2916266"/>
                  </a:cubicBezTo>
                  <a:cubicBezTo>
                    <a:pt x="6745800" y="2944859"/>
                    <a:pt x="6767976" y="2972980"/>
                    <a:pt x="6790623" y="3000440"/>
                  </a:cubicBezTo>
                  <a:cubicBezTo>
                    <a:pt x="6994641" y="3247017"/>
                    <a:pt x="7236405" y="3415836"/>
                    <a:pt x="7510159" y="3478872"/>
                  </a:cubicBezTo>
                  <a:cubicBezTo>
                    <a:pt x="7712006" y="3525961"/>
                    <a:pt x="7931311" y="3512466"/>
                    <a:pt x="8124855" y="3431878"/>
                  </a:cubicBezTo>
                  <a:cubicBezTo>
                    <a:pt x="8302167" y="3358085"/>
                    <a:pt x="8449377" y="3243242"/>
                    <a:pt x="8578940" y="3105091"/>
                  </a:cubicBezTo>
                  <a:cubicBezTo>
                    <a:pt x="8792300" y="2877671"/>
                    <a:pt x="8957345" y="2587498"/>
                    <a:pt x="9139848" y="2316763"/>
                  </a:cubicBezTo>
                  <a:cubicBezTo>
                    <a:pt x="9185049" y="2249292"/>
                    <a:pt x="9231665" y="2182198"/>
                    <a:pt x="9279603" y="2115860"/>
                  </a:cubicBezTo>
                  <a:cubicBezTo>
                    <a:pt x="9964978" y="1165506"/>
                    <a:pt x="10944019" y="368685"/>
                    <a:pt x="12153971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" name="Google Shape;21;p1"/>
            <p:cNvSpPr/>
            <p:nvPr/>
          </p:nvSpPr>
          <p:spPr>
            <a:xfrm>
              <a:off x="34915" y="8991762"/>
              <a:ext cx="12151139" cy="3327091"/>
            </a:xfrm>
            <a:custGeom>
              <a:avLst/>
              <a:gdLst/>
              <a:ahLst/>
              <a:cxnLst/>
              <a:rect l="l" t="t" r="r" b="b"/>
              <a:pathLst>
                <a:path w="12151139" h="3327091" extrusionOk="0">
                  <a:moveTo>
                    <a:pt x="0" y="1290352"/>
                  </a:moveTo>
                  <a:cubicBezTo>
                    <a:pt x="96064" y="1537494"/>
                    <a:pt x="313953" y="1776239"/>
                    <a:pt x="576667" y="1895517"/>
                  </a:cubicBezTo>
                  <a:cubicBezTo>
                    <a:pt x="824187" y="2007906"/>
                    <a:pt x="1105207" y="1997431"/>
                    <a:pt x="1309036" y="1901556"/>
                  </a:cubicBezTo>
                  <a:cubicBezTo>
                    <a:pt x="1474364" y="1823799"/>
                    <a:pt x="1582223" y="1691121"/>
                    <a:pt x="1733491" y="1593642"/>
                  </a:cubicBezTo>
                  <a:cubicBezTo>
                    <a:pt x="1887307" y="1494558"/>
                    <a:pt x="2113028" y="1420953"/>
                    <a:pt x="2324973" y="1474836"/>
                  </a:cubicBezTo>
                  <a:cubicBezTo>
                    <a:pt x="2546448" y="1531078"/>
                    <a:pt x="2735179" y="1575146"/>
                    <a:pt x="2893996" y="1625820"/>
                  </a:cubicBezTo>
                  <a:cubicBezTo>
                    <a:pt x="3019879" y="1665926"/>
                    <a:pt x="3135571" y="1706691"/>
                    <a:pt x="3255698" y="1766519"/>
                  </a:cubicBezTo>
                  <a:cubicBezTo>
                    <a:pt x="3282781" y="1780108"/>
                    <a:pt x="3310902" y="1795112"/>
                    <a:pt x="3340250" y="1811626"/>
                  </a:cubicBezTo>
                  <a:cubicBezTo>
                    <a:pt x="3499255" y="1901273"/>
                    <a:pt x="3696007" y="2055560"/>
                    <a:pt x="3816039" y="2222492"/>
                  </a:cubicBezTo>
                  <a:cubicBezTo>
                    <a:pt x="3895212" y="2332617"/>
                    <a:pt x="3943621" y="2426322"/>
                    <a:pt x="4016094" y="2486338"/>
                  </a:cubicBezTo>
                  <a:cubicBezTo>
                    <a:pt x="4045725" y="2510873"/>
                    <a:pt x="4075922" y="2530406"/>
                    <a:pt x="4112158" y="2544750"/>
                  </a:cubicBezTo>
                  <a:cubicBezTo>
                    <a:pt x="4265030" y="2605427"/>
                    <a:pt x="4519061" y="2520970"/>
                    <a:pt x="4661270" y="2339222"/>
                  </a:cubicBezTo>
                  <a:cubicBezTo>
                    <a:pt x="4782718" y="2183991"/>
                    <a:pt x="4850473" y="1979219"/>
                    <a:pt x="5015423" y="1848428"/>
                  </a:cubicBezTo>
                  <a:cubicBezTo>
                    <a:pt x="5230576" y="1678476"/>
                    <a:pt x="5531979" y="1656678"/>
                    <a:pt x="5765533" y="1740191"/>
                  </a:cubicBezTo>
                  <a:cubicBezTo>
                    <a:pt x="5993991" y="1821911"/>
                    <a:pt x="6173852" y="1992524"/>
                    <a:pt x="6333895" y="2179934"/>
                  </a:cubicBezTo>
                  <a:cubicBezTo>
                    <a:pt x="6474311" y="2344413"/>
                    <a:pt x="6604818" y="2532483"/>
                    <a:pt x="6745705" y="2718288"/>
                  </a:cubicBezTo>
                  <a:cubicBezTo>
                    <a:pt x="6767315" y="2746692"/>
                    <a:pt x="6789019" y="2774624"/>
                    <a:pt x="6811100" y="2801990"/>
                  </a:cubicBezTo>
                  <a:cubicBezTo>
                    <a:pt x="7009834" y="3047623"/>
                    <a:pt x="7238198" y="3221066"/>
                    <a:pt x="7502610" y="3292029"/>
                  </a:cubicBezTo>
                  <a:cubicBezTo>
                    <a:pt x="7697568" y="3345062"/>
                    <a:pt x="7912344" y="3338929"/>
                    <a:pt x="8103905" y="3266834"/>
                  </a:cubicBezTo>
                  <a:cubicBezTo>
                    <a:pt x="8279142" y="3200966"/>
                    <a:pt x="8426824" y="3094145"/>
                    <a:pt x="8557803" y="2964015"/>
                  </a:cubicBezTo>
                  <a:cubicBezTo>
                    <a:pt x="8773805" y="2749523"/>
                    <a:pt x="8944229" y="2471994"/>
                    <a:pt x="9131260" y="2212395"/>
                  </a:cubicBezTo>
                  <a:cubicBezTo>
                    <a:pt x="9177500" y="2147755"/>
                    <a:pt x="9225154" y="2083398"/>
                    <a:pt x="9274035" y="2019701"/>
                  </a:cubicBezTo>
                  <a:cubicBezTo>
                    <a:pt x="9972622" y="1108415"/>
                    <a:pt x="10951757" y="347831"/>
                    <a:pt x="12151140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"/>
            <p:cNvSpPr/>
            <p:nvPr/>
          </p:nvSpPr>
          <p:spPr>
            <a:xfrm>
              <a:off x="37934" y="9116230"/>
              <a:ext cx="12147742" cy="3149423"/>
            </a:xfrm>
            <a:custGeom>
              <a:avLst/>
              <a:gdLst/>
              <a:ahLst/>
              <a:cxnLst/>
              <a:rect l="l" t="t" r="r" b="b"/>
              <a:pathLst>
                <a:path w="12147742" h="3149423" extrusionOk="0">
                  <a:moveTo>
                    <a:pt x="0" y="1048399"/>
                  </a:moveTo>
                  <a:cubicBezTo>
                    <a:pt x="94837" y="1289030"/>
                    <a:pt x="307348" y="1526170"/>
                    <a:pt x="564305" y="1649412"/>
                  </a:cubicBezTo>
                  <a:cubicBezTo>
                    <a:pt x="804559" y="1764632"/>
                    <a:pt x="1077935" y="1762367"/>
                    <a:pt x="1277707" y="1679231"/>
                  </a:cubicBezTo>
                  <a:cubicBezTo>
                    <a:pt x="1439921" y="1611760"/>
                    <a:pt x="1547214" y="1490689"/>
                    <a:pt x="1696405" y="1404439"/>
                  </a:cubicBezTo>
                  <a:cubicBezTo>
                    <a:pt x="1849277" y="1316019"/>
                    <a:pt x="2070847" y="1252605"/>
                    <a:pt x="2278168" y="1305073"/>
                  </a:cubicBezTo>
                  <a:cubicBezTo>
                    <a:pt x="2505022" y="1362541"/>
                    <a:pt x="2701396" y="1398211"/>
                    <a:pt x="2867196" y="1438694"/>
                  </a:cubicBezTo>
                  <a:cubicBezTo>
                    <a:pt x="2999024" y="1470873"/>
                    <a:pt x="3120945" y="1502391"/>
                    <a:pt x="3248055" y="1555801"/>
                  </a:cubicBezTo>
                  <a:cubicBezTo>
                    <a:pt x="3276742" y="1567880"/>
                    <a:pt x="3306467" y="1581563"/>
                    <a:pt x="3337324" y="1596944"/>
                  </a:cubicBezTo>
                  <a:cubicBezTo>
                    <a:pt x="3505012" y="1680175"/>
                    <a:pt x="3711294" y="1834556"/>
                    <a:pt x="3830477" y="2009227"/>
                  </a:cubicBezTo>
                  <a:cubicBezTo>
                    <a:pt x="3908801" y="2123975"/>
                    <a:pt x="3951831" y="2224002"/>
                    <a:pt x="4020435" y="2291473"/>
                  </a:cubicBezTo>
                  <a:cubicBezTo>
                    <a:pt x="4048556" y="2319122"/>
                    <a:pt x="4077620" y="2341959"/>
                    <a:pt x="4113573" y="2359700"/>
                  </a:cubicBezTo>
                  <a:cubicBezTo>
                    <a:pt x="4265785" y="2434814"/>
                    <a:pt x="4533216" y="2360360"/>
                    <a:pt x="4684389" y="2177952"/>
                  </a:cubicBezTo>
                  <a:cubicBezTo>
                    <a:pt x="4808197" y="2028571"/>
                    <a:pt x="4878404" y="1828234"/>
                    <a:pt x="5042034" y="1699331"/>
                  </a:cubicBezTo>
                  <a:cubicBezTo>
                    <a:pt x="5255866" y="1531549"/>
                    <a:pt x="5551795" y="1504089"/>
                    <a:pt x="5783840" y="1579487"/>
                  </a:cubicBezTo>
                  <a:cubicBezTo>
                    <a:pt x="6010222" y="1653092"/>
                    <a:pt x="6191970" y="1814268"/>
                    <a:pt x="6353995" y="1994128"/>
                  </a:cubicBezTo>
                  <a:cubicBezTo>
                    <a:pt x="6496392" y="2152285"/>
                    <a:pt x="6628409" y="2335448"/>
                    <a:pt x="6767032" y="2520215"/>
                  </a:cubicBezTo>
                  <a:cubicBezTo>
                    <a:pt x="6788264" y="2548430"/>
                    <a:pt x="6809402" y="2576268"/>
                    <a:pt x="6830918" y="2603540"/>
                  </a:cubicBezTo>
                  <a:cubicBezTo>
                    <a:pt x="7024272" y="2848229"/>
                    <a:pt x="7239330" y="3026296"/>
                    <a:pt x="7494494" y="3105186"/>
                  </a:cubicBezTo>
                  <a:cubicBezTo>
                    <a:pt x="7682659" y="3164164"/>
                    <a:pt x="7892716" y="3165296"/>
                    <a:pt x="8082391" y="3101788"/>
                  </a:cubicBezTo>
                  <a:cubicBezTo>
                    <a:pt x="8255645" y="3043754"/>
                    <a:pt x="8403704" y="2945142"/>
                    <a:pt x="8536193" y="2822939"/>
                  </a:cubicBezTo>
                  <a:cubicBezTo>
                    <a:pt x="8754838" y="2621375"/>
                    <a:pt x="8930640" y="2356491"/>
                    <a:pt x="9122107" y="2108027"/>
                  </a:cubicBezTo>
                  <a:cubicBezTo>
                    <a:pt x="9169478" y="2046123"/>
                    <a:pt x="9218077" y="1984503"/>
                    <a:pt x="9267902" y="1923637"/>
                  </a:cubicBezTo>
                  <a:cubicBezTo>
                    <a:pt x="9979604" y="1051419"/>
                    <a:pt x="10959023" y="326976"/>
                    <a:pt x="1214774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" name="Google Shape;23;p1"/>
            <p:cNvSpPr/>
            <p:nvPr/>
          </p:nvSpPr>
          <p:spPr>
            <a:xfrm>
              <a:off x="40954" y="9240698"/>
              <a:ext cx="12144534" cy="2972959"/>
            </a:xfrm>
            <a:custGeom>
              <a:avLst/>
              <a:gdLst/>
              <a:ahLst/>
              <a:cxnLst/>
              <a:rect l="l" t="t" r="r" b="b"/>
              <a:pathLst>
                <a:path w="12144534" h="2972959" extrusionOk="0">
                  <a:moveTo>
                    <a:pt x="0" y="806446"/>
                  </a:moveTo>
                  <a:cubicBezTo>
                    <a:pt x="93610" y="1040567"/>
                    <a:pt x="300648" y="1275914"/>
                    <a:pt x="551943" y="1403307"/>
                  </a:cubicBezTo>
                  <a:cubicBezTo>
                    <a:pt x="784931" y="1521358"/>
                    <a:pt x="1050664" y="1527397"/>
                    <a:pt x="1246377" y="1456906"/>
                  </a:cubicBezTo>
                  <a:cubicBezTo>
                    <a:pt x="1405572" y="1399627"/>
                    <a:pt x="1512393" y="1290257"/>
                    <a:pt x="1659320" y="1215142"/>
                  </a:cubicBezTo>
                  <a:cubicBezTo>
                    <a:pt x="1811342" y="1137385"/>
                    <a:pt x="2028666" y="1084163"/>
                    <a:pt x="2231363" y="1135309"/>
                  </a:cubicBezTo>
                  <a:cubicBezTo>
                    <a:pt x="2463690" y="1193910"/>
                    <a:pt x="2667708" y="1221182"/>
                    <a:pt x="2840396" y="1251567"/>
                  </a:cubicBezTo>
                  <a:cubicBezTo>
                    <a:pt x="2978264" y="1275819"/>
                    <a:pt x="3106318" y="1298090"/>
                    <a:pt x="3240505" y="1345083"/>
                  </a:cubicBezTo>
                  <a:cubicBezTo>
                    <a:pt x="3270797" y="1355747"/>
                    <a:pt x="3302126" y="1368014"/>
                    <a:pt x="3334588" y="1382263"/>
                  </a:cubicBezTo>
                  <a:cubicBezTo>
                    <a:pt x="3510956" y="1459077"/>
                    <a:pt x="3726864" y="1613647"/>
                    <a:pt x="3845104" y="1796055"/>
                  </a:cubicBezTo>
                  <a:cubicBezTo>
                    <a:pt x="3922484" y="1915522"/>
                    <a:pt x="3960324" y="2021777"/>
                    <a:pt x="4024870" y="2096703"/>
                  </a:cubicBezTo>
                  <a:cubicBezTo>
                    <a:pt x="4051481" y="2127561"/>
                    <a:pt x="4079413" y="2153606"/>
                    <a:pt x="4115178" y="2174744"/>
                  </a:cubicBezTo>
                  <a:cubicBezTo>
                    <a:pt x="4266728" y="2264296"/>
                    <a:pt x="4547465" y="2199562"/>
                    <a:pt x="4707698" y="2016776"/>
                  </a:cubicBezTo>
                  <a:cubicBezTo>
                    <a:pt x="4833581" y="1873058"/>
                    <a:pt x="4906620" y="1677249"/>
                    <a:pt x="5068928" y="1550328"/>
                  </a:cubicBezTo>
                  <a:cubicBezTo>
                    <a:pt x="5281533" y="1384717"/>
                    <a:pt x="5571801" y="1351500"/>
                    <a:pt x="5802524" y="1418877"/>
                  </a:cubicBezTo>
                  <a:cubicBezTo>
                    <a:pt x="6026831" y="1484272"/>
                    <a:pt x="6210560" y="1636012"/>
                    <a:pt x="6374472" y="1808417"/>
                  </a:cubicBezTo>
                  <a:cubicBezTo>
                    <a:pt x="6518852" y="1960345"/>
                    <a:pt x="6652473" y="2138601"/>
                    <a:pt x="6788736" y="2322237"/>
                  </a:cubicBezTo>
                  <a:cubicBezTo>
                    <a:pt x="6809591" y="2350263"/>
                    <a:pt x="6830257" y="2377912"/>
                    <a:pt x="6851206" y="2405089"/>
                  </a:cubicBezTo>
                  <a:cubicBezTo>
                    <a:pt x="7039276" y="2648929"/>
                    <a:pt x="7241029" y="2830960"/>
                    <a:pt x="7486756" y="2918342"/>
                  </a:cubicBezTo>
                  <a:cubicBezTo>
                    <a:pt x="7668221" y="2982888"/>
                    <a:pt x="7873560" y="2991758"/>
                    <a:pt x="8061158" y="2936744"/>
                  </a:cubicBezTo>
                  <a:cubicBezTo>
                    <a:pt x="8232337" y="2886541"/>
                    <a:pt x="8380868" y="2796045"/>
                    <a:pt x="8514772" y="2681863"/>
                  </a:cubicBezTo>
                  <a:cubicBezTo>
                    <a:pt x="8736059" y="2493227"/>
                    <a:pt x="8917335" y="2240988"/>
                    <a:pt x="9113143" y="2003659"/>
                  </a:cubicBezTo>
                  <a:cubicBezTo>
                    <a:pt x="9161552" y="1944586"/>
                    <a:pt x="9211188" y="1885702"/>
                    <a:pt x="9261957" y="1827479"/>
                  </a:cubicBezTo>
                  <a:cubicBezTo>
                    <a:pt x="9986871" y="994328"/>
                    <a:pt x="10966477" y="306121"/>
                    <a:pt x="12144535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" name="Google Shape;24;p1"/>
            <p:cNvSpPr/>
            <p:nvPr/>
          </p:nvSpPr>
          <p:spPr>
            <a:xfrm>
              <a:off x="44068" y="9364883"/>
              <a:ext cx="12141514" cy="2797895"/>
            </a:xfrm>
            <a:custGeom>
              <a:avLst/>
              <a:gdLst/>
              <a:ahLst/>
              <a:cxnLst/>
              <a:rect l="l" t="t" r="r" b="b"/>
              <a:pathLst>
                <a:path w="12141514" h="2797895" extrusionOk="0">
                  <a:moveTo>
                    <a:pt x="0" y="564776"/>
                  </a:moveTo>
                  <a:cubicBezTo>
                    <a:pt x="92384" y="792480"/>
                    <a:pt x="294042" y="1025940"/>
                    <a:pt x="539581" y="1157485"/>
                  </a:cubicBezTo>
                  <a:cubicBezTo>
                    <a:pt x="765303" y="1278367"/>
                    <a:pt x="1023486" y="1292616"/>
                    <a:pt x="1215048" y="1234959"/>
                  </a:cubicBezTo>
                  <a:cubicBezTo>
                    <a:pt x="1371128" y="1187965"/>
                    <a:pt x="1477761" y="1090203"/>
                    <a:pt x="1622234" y="1026223"/>
                  </a:cubicBezTo>
                  <a:cubicBezTo>
                    <a:pt x="1773691" y="959129"/>
                    <a:pt x="1986484" y="916099"/>
                    <a:pt x="2184463" y="965829"/>
                  </a:cubicBezTo>
                  <a:cubicBezTo>
                    <a:pt x="2422169" y="1025657"/>
                    <a:pt x="2633925" y="1044436"/>
                    <a:pt x="2813502" y="1064724"/>
                  </a:cubicBezTo>
                  <a:cubicBezTo>
                    <a:pt x="2957315" y="1080955"/>
                    <a:pt x="3091503" y="1094072"/>
                    <a:pt x="3232767" y="1134649"/>
                  </a:cubicBezTo>
                  <a:cubicBezTo>
                    <a:pt x="3264663" y="1143802"/>
                    <a:pt x="3297502" y="1154843"/>
                    <a:pt x="3331662" y="1167865"/>
                  </a:cubicBezTo>
                  <a:cubicBezTo>
                    <a:pt x="3516713" y="1238356"/>
                    <a:pt x="3742246" y="1392927"/>
                    <a:pt x="3859636" y="1583167"/>
                  </a:cubicBezTo>
                  <a:cubicBezTo>
                    <a:pt x="3936167" y="1707258"/>
                    <a:pt x="3968628" y="1819835"/>
                    <a:pt x="4029305" y="1902122"/>
                  </a:cubicBezTo>
                  <a:cubicBezTo>
                    <a:pt x="4054406" y="1936093"/>
                    <a:pt x="4081301" y="1965535"/>
                    <a:pt x="4116782" y="1989976"/>
                  </a:cubicBezTo>
                  <a:cubicBezTo>
                    <a:pt x="4267672" y="2093967"/>
                    <a:pt x="4561431" y="2038952"/>
                    <a:pt x="4731006" y="1855694"/>
                  </a:cubicBezTo>
                  <a:cubicBezTo>
                    <a:pt x="4858871" y="1717543"/>
                    <a:pt x="4934835" y="1526359"/>
                    <a:pt x="5095822" y="1401325"/>
                  </a:cubicBezTo>
                  <a:cubicBezTo>
                    <a:pt x="5307106" y="1237885"/>
                    <a:pt x="5591712" y="1199006"/>
                    <a:pt x="5821208" y="1258173"/>
                  </a:cubicBezTo>
                  <a:cubicBezTo>
                    <a:pt x="6043345" y="1315453"/>
                    <a:pt x="6229150" y="1457661"/>
                    <a:pt x="6394949" y="1622612"/>
                  </a:cubicBezTo>
                  <a:cubicBezTo>
                    <a:pt x="6541310" y="1768217"/>
                    <a:pt x="6676536" y="1941567"/>
                    <a:pt x="6810346" y="2124069"/>
                  </a:cubicBezTo>
                  <a:cubicBezTo>
                    <a:pt x="6830823" y="2151907"/>
                    <a:pt x="6851017" y="2179367"/>
                    <a:pt x="6871400" y="2206545"/>
                  </a:cubicBezTo>
                  <a:cubicBezTo>
                    <a:pt x="7054092" y="2449441"/>
                    <a:pt x="7242539" y="2636095"/>
                    <a:pt x="7479018" y="2731405"/>
                  </a:cubicBezTo>
                  <a:cubicBezTo>
                    <a:pt x="7653689" y="2801801"/>
                    <a:pt x="7854404" y="2818126"/>
                    <a:pt x="8040020" y="2771604"/>
                  </a:cubicBezTo>
                  <a:cubicBezTo>
                    <a:pt x="8209217" y="2729234"/>
                    <a:pt x="8358220" y="2646853"/>
                    <a:pt x="8493540" y="2540692"/>
                  </a:cubicBezTo>
                  <a:cubicBezTo>
                    <a:pt x="8717468" y="2364984"/>
                    <a:pt x="8904595" y="2125768"/>
                    <a:pt x="9104461" y="1899197"/>
                  </a:cubicBezTo>
                  <a:cubicBezTo>
                    <a:pt x="9154097" y="1842955"/>
                    <a:pt x="9204583" y="1786713"/>
                    <a:pt x="9256295" y="1731321"/>
                  </a:cubicBezTo>
                  <a:cubicBezTo>
                    <a:pt x="9994326" y="937236"/>
                    <a:pt x="10974215" y="285266"/>
                    <a:pt x="12141514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" name="Google Shape;25;p1"/>
            <p:cNvSpPr/>
            <p:nvPr/>
          </p:nvSpPr>
          <p:spPr>
            <a:xfrm>
              <a:off x="47088" y="9489162"/>
              <a:ext cx="12138212" cy="2624367"/>
            </a:xfrm>
            <a:custGeom>
              <a:avLst/>
              <a:gdLst/>
              <a:ahLst/>
              <a:cxnLst/>
              <a:rect l="l" t="t" r="r" b="b"/>
              <a:pathLst>
                <a:path w="12138212" h="2624367" extrusionOk="0">
                  <a:moveTo>
                    <a:pt x="0" y="323012"/>
                  </a:moveTo>
                  <a:cubicBezTo>
                    <a:pt x="91157" y="544205"/>
                    <a:pt x="287437" y="775872"/>
                    <a:pt x="527313" y="911569"/>
                  </a:cubicBezTo>
                  <a:cubicBezTo>
                    <a:pt x="745769" y="1035188"/>
                    <a:pt x="996404" y="1057835"/>
                    <a:pt x="1183813" y="1012823"/>
                  </a:cubicBezTo>
                  <a:cubicBezTo>
                    <a:pt x="1336874" y="976021"/>
                    <a:pt x="1443318" y="890054"/>
                    <a:pt x="1585243" y="837115"/>
                  </a:cubicBezTo>
                  <a:cubicBezTo>
                    <a:pt x="1736228" y="780779"/>
                    <a:pt x="1944398" y="747751"/>
                    <a:pt x="2137752" y="796255"/>
                  </a:cubicBezTo>
                  <a:cubicBezTo>
                    <a:pt x="2380837" y="857215"/>
                    <a:pt x="2600331" y="867500"/>
                    <a:pt x="2786797" y="877786"/>
                  </a:cubicBezTo>
                  <a:cubicBezTo>
                    <a:pt x="2936649" y="885996"/>
                    <a:pt x="3076970" y="889959"/>
                    <a:pt x="3225313" y="924120"/>
                  </a:cubicBezTo>
                  <a:cubicBezTo>
                    <a:pt x="3258718" y="931858"/>
                    <a:pt x="3293256" y="941483"/>
                    <a:pt x="3328926" y="953373"/>
                  </a:cubicBezTo>
                  <a:cubicBezTo>
                    <a:pt x="3522752" y="1017447"/>
                    <a:pt x="3757816" y="1172206"/>
                    <a:pt x="3874263" y="1370090"/>
                  </a:cubicBezTo>
                  <a:cubicBezTo>
                    <a:pt x="3949944" y="1498804"/>
                    <a:pt x="3976932" y="1617799"/>
                    <a:pt x="4033835" y="1707446"/>
                  </a:cubicBezTo>
                  <a:cubicBezTo>
                    <a:pt x="4057426" y="1744626"/>
                    <a:pt x="4083188" y="1777277"/>
                    <a:pt x="4118480" y="1805115"/>
                  </a:cubicBezTo>
                  <a:cubicBezTo>
                    <a:pt x="4268616" y="1923637"/>
                    <a:pt x="4575303" y="1877965"/>
                    <a:pt x="4754408" y="1694613"/>
                  </a:cubicBezTo>
                  <a:cubicBezTo>
                    <a:pt x="4883972" y="1561935"/>
                    <a:pt x="4963145" y="1375563"/>
                    <a:pt x="5122716" y="1252417"/>
                  </a:cubicBezTo>
                  <a:cubicBezTo>
                    <a:pt x="5332773" y="1091052"/>
                    <a:pt x="5611717" y="1046700"/>
                    <a:pt x="5839893" y="1097658"/>
                  </a:cubicBezTo>
                  <a:cubicBezTo>
                    <a:pt x="6059953" y="1146822"/>
                    <a:pt x="6247740" y="1279594"/>
                    <a:pt x="6415427" y="1436901"/>
                  </a:cubicBezTo>
                  <a:cubicBezTo>
                    <a:pt x="6563769" y="1576184"/>
                    <a:pt x="6700599" y="1744720"/>
                    <a:pt x="6832050" y="1926091"/>
                  </a:cubicBezTo>
                  <a:cubicBezTo>
                    <a:pt x="6852150" y="1953740"/>
                    <a:pt x="6871872" y="1981106"/>
                    <a:pt x="6891594" y="2008094"/>
                  </a:cubicBezTo>
                  <a:cubicBezTo>
                    <a:pt x="7069001" y="2250047"/>
                    <a:pt x="7244143" y="2441325"/>
                    <a:pt x="7471186" y="2544561"/>
                  </a:cubicBezTo>
                  <a:cubicBezTo>
                    <a:pt x="7639157" y="2620903"/>
                    <a:pt x="7835059" y="2644494"/>
                    <a:pt x="8018788" y="2606559"/>
                  </a:cubicBezTo>
                  <a:cubicBezTo>
                    <a:pt x="8185909" y="2572021"/>
                    <a:pt x="8335384" y="2497850"/>
                    <a:pt x="8472119" y="2399616"/>
                  </a:cubicBezTo>
                  <a:cubicBezTo>
                    <a:pt x="8698784" y="2236836"/>
                    <a:pt x="8891195" y="2010265"/>
                    <a:pt x="9095496" y="1794828"/>
                  </a:cubicBezTo>
                  <a:cubicBezTo>
                    <a:pt x="9146170" y="1741418"/>
                    <a:pt x="9197694" y="1687913"/>
                    <a:pt x="9250255" y="1635162"/>
                  </a:cubicBezTo>
                  <a:cubicBezTo>
                    <a:pt x="10001498" y="880145"/>
                    <a:pt x="10981576" y="264317"/>
                    <a:pt x="12138212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" name="Google Shape;26;p1"/>
            <p:cNvSpPr/>
            <p:nvPr/>
          </p:nvSpPr>
          <p:spPr>
            <a:xfrm>
              <a:off x="50107" y="9613818"/>
              <a:ext cx="12135097" cy="2452279"/>
            </a:xfrm>
            <a:custGeom>
              <a:avLst/>
              <a:gdLst/>
              <a:ahLst/>
              <a:cxnLst/>
              <a:rect l="l" t="t" r="r" b="b"/>
              <a:pathLst>
                <a:path w="12135097" h="2452279" extrusionOk="0">
                  <a:moveTo>
                    <a:pt x="0" y="80871"/>
                  </a:moveTo>
                  <a:cubicBezTo>
                    <a:pt x="89930" y="295552"/>
                    <a:pt x="280831" y="525332"/>
                    <a:pt x="514952" y="665276"/>
                  </a:cubicBezTo>
                  <a:cubicBezTo>
                    <a:pt x="726141" y="791536"/>
                    <a:pt x="969226" y="822677"/>
                    <a:pt x="1152484" y="790310"/>
                  </a:cubicBezTo>
                  <a:cubicBezTo>
                    <a:pt x="1302525" y="763793"/>
                    <a:pt x="1408969" y="689716"/>
                    <a:pt x="1548252" y="647629"/>
                  </a:cubicBezTo>
                  <a:cubicBezTo>
                    <a:pt x="1698953" y="602051"/>
                    <a:pt x="1902311" y="579120"/>
                    <a:pt x="2091041" y="626303"/>
                  </a:cubicBezTo>
                  <a:cubicBezTo>
                    <a:pt x="2339600" y="688395"/>
                    <a:pt x="2566737" y="694529"/>
                    <a:pt x="2760091" y="690471"/>
                  </a:cubicBezTo>
                  <a:cubicBezTo>
                    <a:pt x="2915889" y="687168"/>
                    <a:pt x="3062438" y="685470"/>
                    <a:pt x="3217858" y="713213"/>
                  </a:cubicBezTo>
                  <a:cubicBezTo>
                    <a:pt x="3252867" y="719536"/>
                    <a:pt x="3289009" y="727840"/>
                    <a:pt x="3326283" y="738503"/>
                  </a:cubicBezTo>
                  <a:cubicBezTo>
                    <a:pt x="3528792" y="796255"/>
                    <a:pt x="3773481" y="951014"/>
                    <a:pt x="3888984" y="1156730"/>
                  </a:cubicBezTo>
                  <a:cubicBezTo>
                    <a:pt x="3963815" y="1290068"/>
                    <a:pt x="3985425" y="1415386"/>
                    <a:pt x="4038364" y="1512488"/>
                  </a:cubicBezTo>
                  <a:cubicBezTo>
                    <a:pt x="4060351" y="1552876"/>
                    <a:pt x="4085075" y="1588829"/>
                    <a:pt x="4120085" y="1620064"/>
                  </a:cubicBezTo>
                  <a:cubicBezTo>
                    <a:pt x="4269465" y="1753025"/>
                    <a:pt x="4588892" y="1716694"/>
                    <a:pt x="4777717" y="1533342"/>
                  </a:cubicBezTo>
                  <a:cubicBezTo>
                    <a:pt x="4908979" y="1405949"/>
                    <a:pt x="4991265" y="1224485"/>
                    <a:pt x="5149611" y="1103320"/>
                  </a:cubicBezTo>
                  <a:cubicBezTo>
                    <a:pt x="5358347" y="944125"/>
                    <a:pt x="5631723" y="894112"/>
                    <a:pt x="5858483" y="936859"/>
                  </a:cubicBezTo>
                  <a:cubicBezTo>
                    <a:pt x="6076372" y="977908"/>
                    <a:pt x="6266235" y="1101149"/>
                    <a:pt x="6435810" y="1251001"/>
                  </a:cubicBezTo>
                  <a:cubicBezTo>
                    <a:pt x="6586228" y="1383962"/>
                    <a:pt x="6724568" y="1547591"/>
                    <a:pt x="6853659" y="1727924"/>
                  </a:cubicBezTo>
                  <a:cubicBezTo>
                    <a:pt x="6873382" y="1755384"/>
                    <a:pt x="6892632" y="1782561"/>
                    <a:pt x="6911789" y="1809550"/>
                  </a:cubicBezTo>
                  <a:cubicBezTo>
                    <a:pt x="7083816" y="2050653"/>
                    <a:pt x="7245653" y="2246461"/>
                    <a:pt x="7463448" y="2357623"/>
                  </a:cubicBezTo>
                  <a:cubicBezTo>
                    <a:pt x="7624624" y="2439910"/>
                    <a:pt x="7815903" y="2470768"/>
                    <a:pt x="7997556" y="2441420"/>
                  </a:cubicBezTo>
                  <a:cubicBezTo>
                    <a:pt x="8162695" y="2414715"/>
                    <a:pt x="8312642" y="2348659"/>
                    <a:pt x="8450792" y="2258446"/>
                  </a:cubicBezTo>
                  <a:cubicBezTo>
                    <a:pt x="8680194" y="2108594"/>
                    <a:pt x="8877890" y="1894762"/>
                    <a:pt x="9086626" y="1690461"/>
                  </a:cubicBezTo>
                  <a:cubicBezTo>
                    <a:pt x="9138338" y="1639787"/>
                    <a:pt x="9190900" y="1589018"/>
                    <a:pt x="9244405" y="1539004"/>
                  </a:cubicBezTo>
                  <a:cubicBezTo>
                    <a:pt x="10008858" y="823054"/>
                    <a:pt x="10989125" y="243463"/>
                    <a:pt x="12135098" y="0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" name="Google Shape;27;p1"/>
            <p:cNvSpPr/>
            <p:nvPr/>
          </p:nvSpPr>
          <p:spPr>
            <a:xfrm>
              <a:off x="53127" y="9577110"/>
              <a:ext cx="12131983" cy="2442840"/>
            </a:xfrm>
            <a:custGeom>
              <a:avLst/>
              <a:gdLst/>
              <a:ahLst/>
              <a:cxnLst/>
              <a:rect l="l" t="t" r="r" b="b"/>
              <a:pathLst>
                <a:path w="12131983" h="2442840" extrusionOk="0">
                  <a:moveTo>
                    <a:pt x="0" y="0"/>
                  </a:moveTo>
                  <a:cubicBezTo>
                    <a:pt x="88703" y="208264"/>
                    <a:pt x="274226" y="435968"/>
                    <a:pt x="502590" y="580347"/>
                  </a:cubicBezTo>
                  <a:cubicBezTo>
                    <a:pt x="706608" y="709250"/>
                    <a:pt x="942049" y="748883"/>
                    <a:pt x="1121249" y="729161"/>
                  </a:cubicBezTo>
                  <a:cubicBezTo>
                    <a:pt x="1268270" y="712930"/>
                    <a:pt x="1374903" y="650838"/>
                    <a:pt x="1511261" y="619508"/>
                  </a:cubicBezTo>
                  <a:cubicBezTo>
                    <a:pt x="1661773" y="584876"/>
                    <a:pt x="1860224" y="571760"/>
                    <a:pt x="2044236" y="617621"/>
                  </a:cubicBezTo>
                  <a:cubicBezTo>
                    <a:pt x="2298173" y="680940"/>
                    <a:pt x="2532954" y="674146"/>
                    <a:pt x="2733292" y="664426"/>
                  </a:cubicBezTo>
                  <a:cubicBezTo>
                    <a:pt x="2895034" y="656594"/>
                    <a:pt x="3047811" y="642251"/>
                    <a:pt x="3210214" y="663577"/>
                  </a:cubicBezTo>
                  <a:cubicBezTo>
                    <a:pt x="3246828" y="668390"/>
                    <a:pt x="3284574" y="675373"/>
                    <a:pt x="3323453" y="684904"/>
                  </a:cubicBezTo>
                  <a:cubicBezTo>
                    <a:pt x="3534642" y="736238"/>
                    <a:pt x="3789051" y="891092"/>
                    <a:pt x="3903610" y="1104641"/>
                  </a:cubicBezTo>
                  <a:cubicBezTo>
                    <a:pt x="3977687" y="1242603"/>
                    <a:pt x="3993729" y="1374337"/>
                    <a:pt x="4042894" y="1478705"/>
                  </a:cubicBezTo>
                  <a:cubicBezTo>
                    <a:pt x="4063371" y="1522207"/>
                    <a:pt x="4086962" y="1561463"/>
                    <a:pt x="4121783" y="1596095"/>
                  </a:cubicBezTo>
                  <a:cubicBezTo>
                    <a:pt x="4270503" y="1743588"/>
                    <a:pt x="4602386" y="1716222"/>
                    <a:pt x="4801025" y="1533154"/>
                  </a:cubicBezTo>
                  <a:cubicBezTo>
                    <a:pt x="4933703" y="1410856"/>
                    <a:pt x="5019481" y="1234487"/>
                    <a:pt x="5176410" y="1115210"/>
                  </a:cubicBezTo>
                  <a:cubicBezTo>
                    <a:pt x="5383919" y="958186"/>
                    <a:pt x="5651540" y="902604"/>
                    <a:pt x="5877073" y="937142"/>
                  </a:cubicBezTo>
                  <a:cubicBezTo>
                    <a:pt x="6092792" y="970170"/>
                    <a:pt x="6284825" y="1083786"/>
                    <a:pt x="6456193" y="1226183"/>
                  </a:cubicBezTo>
                  <a:cubicBezTo>
                    <a:pt x="6608593" y="1352821"/>
                    <a:pt x="6748442" y="1511638"/>
                    <a:pt x="6875269" y="1690838"/>
                  </a:cubicBezTo>
                  <a:cubicBezTo>
                    <a:pt x="6894614" y="1718015"/>
                    <a:pt x="6913393" y="1745193"/>
                    <a:pt x="6931982" y="1771992"/>
                  </a:cubicBezTo>
                  <a:cubicBezTo>
                    <a:pt x="7098726" y="2012152"/>
                    <a:pt x="7247163" y="2212584"/>
                    <a:pt x="7455616" y="2331673"/>
                  </a:cubicBezTo>
                  <a:cubicBezTo>
                    <a:pt x="7609998" y="2419905"/>
                    <a:pt x="7796558" y="2458123"/>
                    <a:pt x="7976324" y="2437268"/>
                  </a:cubicBezTo>
                  <a:cubicBezTo>
                    <a:pt x="8139387" y="2418395"/>
                    <a:pt x="8289900" y="2360549"/>
                    <a:pt x="8429372" y="2278262"/>
                  </a:cubicBezTo>
                  <a:cubicBezTo>
                    <a:pt x="8661510" y="2141433"/>
                    <a:pt x="8864490" y="1940151"/>
                    <a:pt x="9077755" y="1746985"/>
                  </a:cubicBezTo>
                  <a:cubicBezTo>
                    <a:pt x="9130600" y="1699142"/>
                    <a:pt x="9184105" y="1651110"/>
                    <a:pt x="9238554" y="1603833"/>
                  </a:cubicBezTo>
                  <a:cubicBezTo>
                    <a:pt x="10016125" y="926951"/>
                    <a:pt x="10996674" y="383595"/>
                    <a:pt x="12131984" y="160893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" name="Google Shape;28;p1"/>
            <p:cNvSpPr/>
            <p:nvPr/>
          </p:nvSpPr>
          <p:spPr>
            <a:xfrm>
              <a:off x="56241" y="9459625"/>
              <a:ext cx="12128775" cy="2516043"/>
            </a:xfrm>
            <a:custGeom>
              <a:avLst/>
              <a:gdLst/>
              <a:ahLst/>
              <a:cxnLst/>
              <a:rect l="l" t="t" r="r" b="b"/>
              <a:pathLst>
                <a:path w="12128775" h="2516043" extrusionOk="0">
                  <a:moveTo>
                    <a:pt x="0" y="0"/>
                  </a:moveTo>
                  <a:cubicBezTo>
                    <a:pt x="87382" y="201753"/>
                    <a:pt x="267620" y="427475"/>
                    <a:pt x="490228" y="576195"/>
                  </a:cubicBezTo>
                  <a:cubicBezTo>
                    <a:pt x="687074" y="707646"/>
                    <a:pt x="914966" y="755961"/>
                    <a:pt x="1089920" y="748789"/>
                  </a:cubicBezTo>
                  <a:cubicBezTo>
                    <a:pt x="1233921" y="742938"/>
                    <a:pt x="1340837" y="692925"/>
                    <a:pt x="1474175" y="672164"/>
                  </a:cubicBezTo>
                  <a:cubicBezTo>
                    <a:pt x="1624688" y="648667"/>
                    <a:pt x="1818042" y="645270"/>
                    <a:pt x="1997431" y="689811"/>
                  </a:cubicBezTo>
                  <a:cubicBezTo>
                    <a:pt x="2256747" y="754262"/>
                    <a:pt x="2499171" y="738880"/>
                    <a:pt x="2706492" y="719253"/>
                  </a:cubicBezTo>
                  <a:cubicBezTo>
                    <a:pt x="2874179" y="703305"/>
                    <a:pt x="3033185" y="679902"/>
                    <a:pt x="3202665" y="694812"/>
                  </a:cubicBezTo>
                  <a:cubicBezTo>
                    <a:pt x="3240883" y="698209"/>
                    <a:pt x="3280139" y="703871"/>
                    <a:pt x="3320622" y="712175"/>
                  </a:cubicBezTo>
                  <a:cubicBezTo>
                    <a:pt x="3540587" y="757093"/>
                    <a:pt x="3804527" y="912135"/>
                    <a:pt x="3918143" y="1133328"/>
                  </a:cubicBezTo>
                  <a:cubicBezTo>
                    <a:pt x="3991370" y="1276008"/>
                    <a:pt x="4001939" y="1413970"/>
                    <a:pt x="4047235" y="1525793"/>
                  </a:cubicBezTo>
                  <a:cubicBezTo>
                    <a:pt x="4066108" y="1572504"/>
                    <a:pt x="4088661" y="1615063"/>
                    <a:pt x="4123293" y="1652998"/>
                  </a:cubicBezTo>
                  <a:cubicBezTo>
                    <a:pt x="4271163" y="1814928"/>
                    <a:pt x="4615503" y="1796433"/>
                    <a:pt x="4824239" y="1613836"/>
                  </a:cubicBezTo>
                  <a:cubicBezTo>
                    <a:pt x="4958332" y="1496540"/>
                    <a:pt x="5047601" y="1325455"/>
                    <a:pt x="5203210" y="1208065"/>
                  </a:cubicBezTo>
                  <a:cubicBezTo>
                    <a:pt x="5409398" y="1053212"/>
                    <a:pt x="5671356" y="992063"/>
                    <a:pt x="5895662" y="1018296"/>
                  </a:cubicBezTo>
                  <a:cubicBezTo>
                    <a:pt x="6109211" y="1043303"/>
                    <a:pt x="6303321" y="1147294"/>
                    <a:pt x="6476575" y="1282236"/>
                  </a:cubicBezTo>
                  <a:cubicBezTo>
                    <a:pt x="6631051" y="1402458"/>
                    <a:pt x="6772411" y="1556556"/>
                    <a:pt x="6896879" y="1734624"/>
                  </a:cubicBezTo>
                  <a:cubicBezTo>
                    <a:pt x="6915846" y="1761612"/>
                    <a:pt x="6934153" y="1788601"/>
                    <a:pt x="6952082" y="1815400"/>
                  </a:cubicBezTo>
                  <a:cubicBezTo>
                    <a:pt x="7113447" y="2054616"/>
                    <a:pt x="7248578" y="2259672"/>
                    <a:pt x="7447784" y="2386688"/>
                  </a:cubicBezTo>
                  <a:cubicBezTo>
                    <a:pt x="7595371" y="2480770"/>
                    <a:pt x="7777307" y="2526349"/>
                    <a:pt x="7955091" y="2514081"/>
                  </a:cubicBezTo>
                  <a:cubicBezTo>
                    <a:pt x="8116079" y="2503040"/>
                    <a:pt x="8267157" y="2453310"/>
                    <a:pt x="8407951" y="2379045"/>
                  </a:cubicBezTo>
                  <a:cubicBezTo>
                    <a:pt x="8642826" y="2255143"/>
                    <a:pt x="8851090" y="2066506"/>
                    <a:pt x="9068791" y="1884476"/>
                  </a:cubicBezTo>
                  <a:cubicBezTo>
                    <a:pt x="9122674" y="1839369"/>
                    <a:pt x="9177216" y="1794074"/>
                    <a:pt x="9232609" y="1749533"/>
                  </a:cubicBezTo>
                  <a:cubicBezTo>
                    <a:pt x="10023391" y="1111718"/>
                    <a:pt x="11004129" y="604504"/>
                    <a:pt x="12128775" y="40275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" name="Google Shape;29;p1"/>
            <p:cNvSpPr/>
            <p:nvPr/>
          </p:nvSpPr>
          <p:spPr>
            <a:xfrm>
              <a:off x="59261" y="9342141"/>
              <a:ext cx="12125566" cy="2591074"/>
            </a:xfrm>
            <a:custGeom>
              <a:avLst/>
              <a:gdLst/>
              <a:ahLst/>
              <a:cxnLst/>
              <a:rect l="l" t="t" r="r" b="b"/>
              <a:pathLst>
                <a:path w="12125566" h="2591074" extrusionOk="0">
                  <a:moveTo>
                    <a:pt x="0" y="0"/>
                  </a:moveTo>
                  <a:cubicBezTo>
                    <a:pt x="86156" y="195242"/>
                    <a:pt x="261109" y="418888"/>
                    <a:pt x="477960" y="572043"/>
                  </a:cubicBezTo>
                  <a:cubicBezTo>
                    <a:pt x="667635" y="706041"/>
                    <a:pt x="887978" y="763038"/>
                    <a:pt x="1058685" y="768417"/>
                  </a:cubicBezTo>
                  <a:cubicBezTo>
                    <a:pt x="1199761" y="772852"/>
                    <a:pt x="1307243" y="710665"/>
                    <a:pt x="1437184" y="724820"/>
                  </a:cubicBezTo>
                  <a:cubicBezTo>
                    <a:pt x="1587414" y="741145"/>
                    <a:pt x="1775955" y="718686"/>
                    <a:pt x="1950720" y="762000"/>
                  </a:cubicBezTo>
                  <a:cubicBezTo>
                    <a:pt x="2215509" y="827584"/>
                    <a:pt x="2465483" y="803710"/>
                    <a:pt x="2679692" y="774079"/>
                  </a:cubicBezTo>
                  <a:cubicBezTo>
                    <a:pt x="2853324" y="750016"/>
                    <a:pt x="3018558" y="717554"/>
                    <a:pt x="3195021" y="726047"/>
                  </a:cubicBezTo>
                  <a:cubicBezTo>
                    <a:pt x="3234843" y="728028"/>
                    <a:pt x="3275704" y="732275"/>
                    <a:pt x="3317791" y="739447"/>
                  </a:cubicBezTo>
                  <a:cubicBezTo>
                    <a:pt x="3546438" y="778042"/>
                    <a:pt x="3820097" y="933084"/>
                    <a:pt x="3932675" y="1162109"/>
                  </a:cubicBezTo>
                  <a:cubicBezTo>
                    <a:pt x="4005053" y="1309413"/>
                    <a:pt x="4010149" y="1453698"/>
                    <a:pt x="4051670" y="1572881"/>
                  </a:cubicBezTo>
                  <a:cubicBezTo>
                    <a:pt x="4069033" y="1622706"/>
                    <a:pt x="4090454" y="1668568"/>
                    <a:pt x="4124897" y="1709900"/>
                  </a:cubicBezTo>
                  <a:cubicBezTo>
                    <a:pt x="4272013" y="1886363"/>
                    <a:pt x="4628619" y="1876360"/>
                    <a:pt x="4847547" y="1694518"/>
                  </a:cubicBezTo>
                  <a:cubicBezTo>
                    <a:pt x="4982961" y="1582129"/>
                    <a:pt x="5075817" y="1416329"/>
                    <a:pt x="5230010" y="1300920"/>
                  </a:cubicBezTo>
                  <a:cubicBezTo>
                    <a:pt x="5434971" y="1148237"/>
                    <a:pt x="5691173" y="1081616"/>
                    <a:pt x="5914158" y="1099545"/>
                  </a:cubicBezTo>
                  <a:cubicBezTo>
                    <a:pt x="6125536" y="1116531"/>
                    <a:pt x="6321817" y="1210896"/>
                    <a:pt x="6496959" y="1338384"/>
                  </a:cubicBezTo>
                  <a:cubicBezTo>
                    <a:pt x="6653416" y="1452283"/>
                    <a:pt x="6796380" y="1601474"/>
                    <a:pt x="6918488" y="1778503"/>
                  </a:cubicBezTo>
                  <a:cubicBezTo>
                    <a:pt x="6937078" y="1805303"/>
                    <a:pt x="6954913" y="1832197"/>
                    <a:pt x="6972277" y="1858808"/>
                  </a:cubicBezTo>
                  <a:cubicBezTo>
                    <a:pt x="7128357" y="2097175"/>
                    <a:pt x="7250088" y="2306761"/>
                    <a:pt x="7440046" y="2441703"/>
                  </a:cubicBezTo>
                  <a:cubicBezTo>
                    <a:pt x="7580839" y="2541730"/>
                    <a:pt x="7758056" y="2594575"/>
                    <a:pt x="7933859" y="2590895"/>
                  </a:cubicBezTo>
                  <a:cubicBezTo>
                    <a:pt x="8092771" y="2587592"/>
                    <a:pt x="8244416" y="2546165"/>
                    <a:pt x="8386624" y="2479827"/>
                  </a:cubicBezTo>
                  <a:cubicBezTo>
                    <a:pt x="8624236" y="2368947"/>
                    <a:pt x="8837785" y="2192862"/>
                    <a:pt x="9059920" y="2021966"/>
                  </a:cubicBezTo>
                  <a:cubicBezTo>
                    <a:pt x="9114841" y="1979690"/>
                    <a:pt x="9170422" y="1937131"/>
                    <a:pt x="9226758" y="1895328"/>
                  </a:cubicBezTo>
                  <a:cubicBezTo>
                    <a:pt x="10030751" y="1296580"/>
                    <a:pt x="11011584" y="825602"/>
                    <a:pt x="12125567" y="6447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62281" y="9224656"/>
              <a:ext cx="12122358" cy="2668023"/>
            </a:xfrm>
            <a:custGeom>
              <a:avLst/>
              <a:gdLst/>
              <a:ahLst/>
              <a:cxnLst/>
              <a:rect l="l" t="t" r="r" b="b"/>
              <a:pathLst>
                <a:path w="12122358" h="2668023" extrusionOk="0">
                  <a:moveTo>
                    <a:pt x="0" y="0"/>
                  </a:moveTo>
                  <a:cubicBezTo>
                    <a:pt x="84929" y="188825"/>
                    <a:pt x="254598" y="410206"/>
                    <a:pt x="465599" y="567891"/>
                  </a:cubicBezTo>
                  <a:cubicBezTo>
                    <a:pt x="648101" y="704343"/>
                    <a:pt x="860895" y="770210"/>
                    <a:pt x="1027355" y="788139"/>
                  </a:cubicBezTo>
                  <a:cubicBezTo>
                    <a:pt x="1165412" y="803049"/>
                    <a:pt x="1275253" y="754073"/>
                    <a:pt x="1400098" y="777570"/>
                  </a:cubicBezTo>
                  <a:cubicBezTo>
                    <a:pt x="1548346" y="805502"/>
                    <a:pt x="1733869" y="792291"/>
                    <a:pt x="1903821" y="834189"/>
                  </a:cubicBezTo>
                  <a:cubicBezTo>
                    <a:pt x="2173988" y="900811"/>
                    <a:pt x="2431606" y="868444"/>
                    <a:pt x="2652798" y="828905"/>
                  </a:cubicBezTo>
                  <a:cubicBezTo>
                    <a:pt x="2832281" y="796821"/>
                    <a:pt x="3003743" y="755206"/>
                    <a:pt x="3187378" y="757282"/>
                  </a:cubicBezTo>
                  <a:cubicBezTo>
                    <a:pt x="3228804" y="757754"/>
                    <a:pt x="3271269" y="760773"/>
                    <a:pt x="3314865" y="766718"/>
                  </a:cubicBezTo>
                  <a:cubicBezTo>
                    <a:pt x="3552194" y="798897"/>
                    <a:pt x="3835573" y="954034"/>
                    <a:pt x="3947207" y="1190890"/>
                  </a:cubicBezTo>
                  <a:cubicBezTo>
                    <a:pt x="4018831" y="1342819"/>
                    <a:pt x="4018359" y="1493426"/>
                    <a:pt x="4056011" y="1620064"/>
                  </a:cubicBezTo>
                  <a:cubicBezTo>
                    <a:pt x="4071770" y="1673097"/>
                    <a:pt x="4092058" y="1722262"/>
                    <a:pt x="4126313" y="1766896"/>
                  </a:cubicBezTo>
                  <a:cubicBezTo>
                    <a:pt x="4272673" y="1957798"/>
                    <a:pt x="4641264" y="1956005"/>
                    <a:pt x="4870667" y="1775295"/>
                  </a:cubicBezTo>
                  <a:cubicBezTo>
                    <a:pt x="5007402" y="1667624"/>
                    <a:pt x="5103749" y="1507392"/>
                    <a:pt x="5256715" y="1393776"/>
                  </a:cubicBezTo>
                  <a:cubicBezTo>
                    <a:pt x="5460355" y="1243263"/>
                    <a:pt x="5710895" y="1171168"/>
                    <a:pt x="5932654" y="1180699"/>
                  </a:cubicBezTo>
                  <a:cubicBezTo>
                    <a:pt x="6141768" y="1189758"/>
                    <a:pt x="6340218" y="1274310"/>
                    <a:pt x="6517247" y="1394342"/>
                  </a:cubicBezTo>
                  <a:cubicBezTo>
                    <a:pt x="6675781" y="1501919"/>
                    <a:pt x="6820254" y="1646298"/>
                    <a:pt x="6940004" y="1822195"/>
                  </a:cubicBezTo>
                  <a:cubicBezTo>
                    <a:pt x="6958216" y="1848805"/>
                    <a:pt x="6975579" y="1875511"/>
                    <a:pt x="6992377" y="1902122"/>
                  </a:cubicBezTo>
                  <a:cubicBezTo>
                    <a:pt x="7143078" y="2139545"/>
                    <a:pt x="7251504" y="2353754"/>
                    <a:pt x="7432119" y="2496624"/>
                  </a:cubicBezTo>
                  <a:cubicBezTo>
                    <a:pt x="7566118" y="2602596"/>
                    <a:pt x="7738617" y="2662612"/>
                    <a:pt x="7912533" y="2667614"/>
                  </a:cubicBezTo>
                  <a:cubicBezTo>
                    <a:pt x="8069368" y="2672143"/>
                    <a:pt x="8221579" y="2638926"/>
                    <a:pt x="8365109" y="2580514"/>
                  </a:cubicBezTo>
                  <a:cubicBezTo>
                    <a:pt x="8605551" y="2482752"/>
                    <a:pt x="8824290" y="2319123"/>
                    <a:pt x="9050956" y="2159362"/>
                  </a:cubicBezTo>
                  <a:cubicBezTo>
                    <a:pt x="9107009" y="2119823"/>
                    <a:pt x="9163533" y="2080000"/>
                    <a:pt x="9220813" y="2040933"/>
                  </a:cubicBezTo>
                  <a:cubicBezTo>
                    <a:pt x="10037922" y="1481253"/>
                    <a:pt x="11019039" y="1046511"/>
                    <a:pt x="12122358" y="8864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" name="Google Shape;31;p1"/>
            <p:cNvSpPr/>
            <p:nvPr/>
          </p:nvSpPr>
          <p:spPr>
            <a:xfrm>
              <a:off x="65300" y="9107171"/>
              <a:ext cx="12119338" cy="2747422"/>
            </a:xfrm>
            <a:custGeom>
              <a:avLst/>
              <a:gdLst/>
              <a:ahLst/>
              <a:cxnLst/>
              <a:rect l="l" t="t" r="r" b="b"/>
              <a:pathLst>
                <a:path w="12119338" h="2747422" extrusionOk="0">
                  <a:moveTo>
                    <a:pt x="0" y="0"/>
                  </a:moveTo>
                  <a:cubicBezTo>
                    <a:pt x="83702" y="182314"/>
                    <a:pt x="248181" y="401525"/>
                    <a:pt x="453237" y="563739"/>
                  </a:cubicBezTo>
                  <a:cubicBezTo>
                    <a:pt x="628662" y="702550"/>
                    <a:pt x="833812" y="777382"/>
                    <a:pt x="996026" y="807767"/>
                  </a:cubicBezTo>
                  <a:cubicBezTo>
                    <a:pt x="1131157" y="833057"/>
                    <a:pt x="1242980" y="798048"/>
                    <a:pt x="1363107" y="830226"/>
                  </a:cubicBezTo>
                  <a:cubicBezTo>
                    <a:pt x="1509373" y="869388"/>
                    <a:pt x="1691782" y="865708"/>
                    <a:pt x="1857110" y="906379"/>
                  </a:cubicBezTo>
                  <a:cubicBezTo>
                    <a:pt x="2132751" y="974133"/>
                    <a:pt x="2397917" y="933179"/>
                    <a:pt x="2626093" y="883637"/>
                  </a:cubicBezTo>
                  <a:cubicBezTo>
                    <a:pt x="2811520" y="843437"/>
                    <a:pt x="2989211" y="792763"/>
                    <a:pt x="3179829" y="788422"/>
                  </a:cubicBezTo>
                  <a:cubicBezTo>
                    <a:pt x="3222859" y="787479"/>
                    <a:pt x="3266833" y="789083"/>
                    <a:pt x="3312129" y="793896"/>
                  </a:cubicBezTo>
                  <a:cubicBezTo>
                    <a:pt x="3558139" y="819752"/>
                    <a:pt x="3851238" y="974888"/>
                    <a:pt x="3961834" y="1219483"/>
                  </a:cubicBezTo>
                  <a:cubicBezTo>
                    <a:pt x="4032608" y="1376035"/>
                    <a:pt x="4026663" y="1532965"/>
                    <a:pt x="4060540" y="1667058"/>
                  </a:cubicBezTo>
                  <a:cubicBezTo>
                    <a:pt x="4074695" y="1723205"/>
                    <a:pt x="4093945" y="1775673"/>
                    <a:pt x="4128011" y="1823704"/>
                  </a:cubicBezTo>
                  <a:cubicBezTo>
                    <a:pt x="4273617" y="2029138"/>
                    <a:pt x="4654098" y="2035271"/>
                    <a:pt x="4894069" y="1855883"/>
                  </a:cubicBezTo>
                  <a:cubicBezTo>
                    <a:pt x="5031937" y="1752742"/>
                    <a:pt x="5132059" y="1598171"/>
                    <a:pt x="5283609" y="1486537"/>
                  </a:cubicBezTo>
                  <a:cubicBezTo>
                    <a:pt x="5486023" y="1338195"/>
                    <a:pt x="5730995" y="1254210"/>
                    <a:pt x="5951338" y="1261853"/>
                  </a:cubicBezTo>
                  <a:cubicBezTo>
                    <a:pt x="6158187" y="1269025"/>
                    <a:pt x="6358902" y="1337818"/>
                    <a:pt x="6537724" y="1450395"/>
                  </a:cubicBezTo>
                  <a:cubicBezTo>
                    <a:pt x="6698334" y="1551555"/>
                    <a:pt x="6844317" y="1691121"/>
                    <a:pt x="6961707" y="1865980"/>
                  </a:cubicBezTo>
                  <a:cubicBezTo>
                    <a:pt x="6979543" y="1892402"/>
                    <a:pt x="6996340" y="1918919"/>
                    <a:pt x="7012571" y="1945436"/>
                  </a:cubicBezTo>
                  <a:cubicBezTo>
                    <a:pt x="7157988" y="2181915"/>
                    <a:pt x="7253014" y="2400748"/>
                    <a:pt x="7424381" y="2551544"/>
                  </a:cubicBezTo>
                  <a:cubicBezTo>
                    <a:pt x="7551585" y="2663462"/>
                    <a:pt x="7719462" y="2730744"/>
                    <a:pt x="7891395" y="2744333"/>
                  </a:cubicBezTo>
                  <a:cubicBezTo>
                    <a:pt x="8046154" y="2756600"/>
                    <a:pt x="8198932" y="2731688"/>
                    <a:pt x="8343877" y="2681202"/>
                  </a:cubicBezTo>
                  <a:cubicBezTo>
                    <a:pt x="8587056" y="2596462"/>
                    <a:pt x="8811079" y="2445383"/>
                    <a:pt x="9042180" y="2296758"/>
                  </a:cubicBezTo>
                  <a:cubicBezTo>
                    <a:pt x="9099271" y="2260050"/>
                    <a:pt x="9156834" y="2222964"/>
                    <a:pt x="9215057" y="2186539"/>
                  </a:cubicBezTo>
                  <a:cubicBezTo>
                    <a:pt x="10045377" y="1665926"/>
                    <a:pt x="11026683" y="1267327"/>
                    <a:pt x="12119338" y="1128232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" name="Google Shape;32;p1"/>
            <p:cNvSpPr/>
            <p:nvPr/>
          </p:nvSpPr>
          <p:spPr>
            <a:xfrm>
              <a:off x="68414" y="8989686"/>
              <a:ext cx="12116129" cy="2829481"/>
            </a:xfrm>
            <a:custGeom>
              <a:avLst/>
              <a:gdLst/>
              <a:ahLst/>
              <a:cxnLst/>
              <a:rect l="l" t="t" r="r" b="b"/>
              <a:pathLst>
                <a:path w="12116129" h="2829481" extrusionOk="0">
                  <a:moveTo>
                    <a:pt x="0" y="0"/>
                  </a:moveTo>
                  <a:cubicBezTo>
                    <a:pt x="82475" y="175803"/>
                    <a:pt x="241858" y="392749"/>
                    <a:pt x="440875" y="559586"/>
                  </a:cubicBezTo>
                  <a:cubicBezTo>
                    <a:pt x="609317" y="700757"/>
                    <a:pt x="806635" y="784553"/>
                    <a:pt x="964697" y="827395"/>
                  </a:cubicBezTo>
                  <a:cubicBezTo>
                    <a:pt x="1096808" y="863160"/>
                    <a:pt x="1205045" y="863915"/>
                    <a:pt x="1326022" y="882882"/>
                  </a:cubicBezTo>
                  <a:cubicBezTo>
                    <a:pt x="1477100" y="906568"/>
                    <a:pt x="1649600" y="939124"/>
                    <a:pt x="1810304" y="978474"/>
                  </a:cubicBezTo>
                  <a:cubicBezTo>
                    <a:pt x="2091324" y="1047361"/>
                    <a:pt x="2364040" y="997819"/>
                    <a:pt x="2599293" y="938369"/>
                  </a:cubicBezTo>
                  <a:cubicBezTo>
                    <a:pt x="2790572" y="890054"/>
                    <a:pt x="2974584" y="830321"/>
                    <a:pt x="3172279" y="819563"/>
                  </a:cubicBezTo>
                  <a:cubicBezTo>
                    <a:pt x="3216820" y="817204"/>
                    <a:pt x="3262493" y="817487"/>
                    <a:pt x="3309392" y="821073"/>
                  </a:cubicBezTo>
                  <a:cubicBezTo>
                    <a:pt x="3564179" y="840512"/>
                    <a:pt x="3866902" y="995837"/>
                    <a:pt x="3976461" y="1248170"/>
                  </a:cubicBezTo>
                  <a:cubicBezTo>
                    <a:pt x="4046480" y="1409346"/>
                    <a:pt x="4034967" y="1572598"/>
                    <a:pt x="4065070" y="1714052"/>
                  </a:cubicBezTo>
                  <a:cubicBezTo>
                    <a:pt x="4077715" y="1773313"/>
                    <a:pt x="4095833" y="1829083"/>
                    <a:pt x="4129710" y="1880512"/>
                  </a:cubicBezTo>
                  <a:cubicBezTo>
                    <a:pt x="4274466" y="2100384"/>
                    <a:pt x="4666743" y="2114255"/>
                    <a:pt x="4917472" y="1936471"/>
                  </a:cubicBezTo>
                  <a:cubicBezTo>
                    <a:pt x="5056566" y="1837859"/>
                    <a:pt x="5160368" y="1688951"/>
                    <a:pt x="5310598" y="1579298"/>
                  </a:cubicBezTo>
                  <a:cubicBezTo>
                    <a:pt x="5511690" y="1433032"/>
                    <a:pt x="5750906" y="1350179"/>
                    <a:pt x="5970023" y="1342913"/>
                  </a:cubicBezTo>
                  <a:cubicBezTo>
                    <a:pt x="6174795" y="1336213"/>
                    <a:pt x="6377587" y="1401136"/>
                    <a:pt x="6558201" y="1506354"/>
                  </a:cubicBezTo>
                  <a:cubicBezTo>
                    <a:pt x="6720887" y="1601097"/>
                    <a:pt x="6868380" y="1735945"/>
                    <a:pt x="6983412" y="1909671"/>
                  </a:cubicBezTo>
                  <a:cubicBezTo>
                    <a:pt x="7000869" y="1935905"/>
                    <a:pt x="7017195" y="1962327"/>
                    <a:pt x="7032859" y="1988750"/>
                  </a:cubicBezTo>
                  <a:cubicBezTo>
                    <a:pt x="7172897" y="2224380"/>
                    <a:pt x="7254618" y="2447837"/>
                    <a:pt x="7416643" y="2606465"/>
                  </a:cubicBezTo>
                  <a:cubicBezTo>
                    <a:pt x="7536959" y="2724327"/>
                    <a:pt x="7700211" y="2798782"/>
                    <a:pt x="7870163" y="2821052"/>
                  </a:cubicBezTo>
                  <a:cubicBezTo>
                    <a:pt x="8022940" y="2841057"/>
                    <a:pt x="8176284" y="2824449"/>
                    <a:pt x="8322456" y="2781890"/>
                  </a:cubicBezTo>
                  <a:cubicBezTo>
                    <a:pt x="8568466" y="2710267"/>
                    <a:pt x="8797679" y="2571550"/>
                    <a:pt x="9033215" y="2434154"/>
                  </a:cubicBezTo>
                  <a:cubicBezTo>
                    <a:pt x="9091344" y="2400182"/>
                    <a:pt x="9149945" y="2365833"/>
                    <a:pt x="9209112" y="2332239"/>
                  </a:cubicBezTo>
                  <a:cubicBezTo>
                    <a:pt x="10052550" y="1850693"/>
                    <a:pt x="11034138" y="1488330"/>
                    <a:pt x="12116130" y="13699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" name="Google Shape;33;p1"/>
            <p:cNvSpPr/>
            <p:nvPr/>
          </p:nvSpPr>
          <p:spPr>
            <a:xfrm>
              <a:off x="71434" y="8872107"/>
              <a:ext cx="12112827" cy="2914508"/>
            </a:xfrm>
            <a:custGeom>
              <a:avLst/>
              <a:gdLst/>
              <a:ahLst/>
              <a:cxnLst/>
              <a:rect l="l" t="t" r="r" b="b"/>
              <a:pathLst>
                <a:path w="12112827" h="2914508" extrusionOk="0">
                  <a:moveTo>
                    <a:pt x="0" y="0"/>
                  </a:moveTo>
                  <a:cubicBezTo>
                    <a:pt x="81249" y="169386"/>
                    <a:pt x="235536" y="383973"/>
                    <a:pt x="428607" y="555434"/>
                  </a:cubicBezTo>
                  <a:cubicBezTo>
                    <a:pt x="590066" y="698870"/>
                    <a:pt x="779646" y="791914"/>
                    <a:pt x="933462" y="847023"/>
                  </a:cubicBezTo>
                  <a:cubicBezTo>
                    <a:pt x="1062554" y="893357"/>
                    <a:pt x="1170979" y="907228"/>
                    <a:pt x="1289030" y="935538"/>
                  </a:cubicBezTo>
                  <a:cubicBezTo>
                    <a:pt x="1440015" y="971869"/>
                    <a:pt x="1607513" y="1012540"/>
                    <a:pt x="1763499" y="1050664"/>
                  </a:cubicBezTo>
                  <a:cubicBezTo>
                    <a:pt x="2049992" y="1120588"/>
                    <a:pt x="2330257" y="1062648"/>
                    <a:pt x="2572493" y="993195"/>
                  </a:cubicBezTo>
                  <a:cubicBezTo>
                    <a:pt x="2769717" y="936765"/>
                    <a:pt x="2959957" y="867972"/>
                    <a:pt x="3164730" y="850798"/>
                  </a:cubicBezTo>
                  <a:cubicBezTo>
                    <a:pt x="3210875" y="846929"/>
                    <a:pt x="3258152" y="845891"/>
                    <a:pt x="3306561" y="848344"/>
                  </a:cubicBezTo>
                  <a:cubicBezTo>
                    <a:pt x="3570029" y="861367"/>
                    <a:pt x="3882473" y="1016787"/>
                    <a:pt x="3991087" y="1276952"/>
                  </a:cubicBezTo>
                  <a:cubicBezTo>
                    <a:pt x="4060351" y="1442752"/>
                    <a:pt x="4043177" y="1612326"/>
                    <a:pt x="4069505" y="1761235"/>
                  </a:cubicBezTo>
                  <a:cubicBezTo>
                    <a:pt x="4080545" y="1823704"/>
                    <a:pt x="4097626" y="1882777"/>
                    <a:pt x="4131314" y="1937509"/>
                  </a:cubicBezTo>
                  <a:cubicBezTo>
                    <a:pt x="4275316" y="2171818"/>
                    <a:pt x="4679199" y="2193051"/>
                    <a:pt x="4940780" y="2017248"/>
                  </a:cubicBezTo>
                  <a:cubicBezTo>
                    <a:pt x="5081007" y="1922977"/>
                    <a:pt x="5188583" y="1780013"/>
                    <a:pt x="5337397" y="1672154"/>
                  </a:cubicBezTo>
                  <a:cubicBezTo>
                    <a:pt x="5537263" y="1528058"/>
                    <a:pt x="5770723" y="1439826"/>
                    <a:pt x="5988613" y="1424162"/>
                  </a:cubicBezTo>
                  <a:cubicBezTo>
                    <a:pt x="6191215" y="1409629"/>
                    <a:pt x="6396176" y="1464644"/>
                    <a:pt x="6578585" y="1562501"/>
                  </a:cubicBezTo>
                  <a:cubicBezTo>
                    <a:pt x="6743346" y="1650827"/>
                    <a:pt x="6892255" y="1780862"/>
                    <a:pt x="7004927" y="1953551"/>
                  </a:cubicBezTo>
                  <a:cubicBezTo>
                    <a:pt x="7022007" y="1979596"/>
                    <a:pt x="7037861" y="2005829"/>
                    <a:pt x="7052959" y="2032157"/>
                  </a:cubicBezTo>
                  <a:cubicBezTo>
                    <a:pt x="7187713" y="2266844"/>
                    <a:pt x="7256033" y="2494925"/>
                    <a:pt x="7408811" y="2661480"/>
                  </a:cubicBezTo>
                  <a:cubicBezTo>
                    <a:pt x="7522332" y="2785287"/>
                    <a:pt x="7680961" y="2867008"/>
                    <a:pt x="7848931" y="2897865"/>
                  </a:cubicBezTo>
                  <a:cubicBezTo>
                    <a:pt x="7999632" y="2925608"/>
                    <a:pt x="8153542" y="2917399"/>
                    <a:pt x="8301035" y="2882672"/>
                  </a:cubicBezTo>
                  <a:cubicBezTo>
                    <a:pt x="8549876" y="2824166"/>
                    <a:pt x="8784279" y="2697905"/>
                    <a:pt x="9024250" y="2571644"/>
                  </a:cubicBezTo>
                  <a:cubicBezTo>
                    <a:pt x="9083512" y="2540503"/>
                    <a:pt x="9143056" y="2508891"/>
                    <a:pt x="9203073" y="2477939"/>
                  </a:cubicBezTo>
                  <a:cubicBezTo>
                    <a:pt x="10059721" y="2035460"/>
                    <a:pt x="11041498" y="1709334"/>
                    <a:pt x="12112828" y="161185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" name="Google Shape;34;p1"/>
            <p:cNvSpPr/>
            <p:nvPr/>
          </p:nvSpPr>
          <p:spPr>
            <a:xfrm>
              <a:off x="74454" y="8754622"/>
              <a:ext cx="12109619" cy="3002639"/>
            </a:xfrm>
            <a:custGeom>
              <a:avLst/>
              <a:gdLst/>
              <a:ahLst/>
              <a:cxnLst/>
              <a:rect l="l" t="t" r="r" b="b"/>
              <a:pathLst>
                <a:path w="12109619" h="3002639" extrusionOk="0">
                  <a:moveTo>
                    <a:pt x="0" y="0"/>
                  </a:moveTo>
                  <a:cubicBezTo>
                    <a:pt x="80022" y="162875"/>
                    <a:pt x="229308" y="375008"/>
                    <a:pt x="416245" y="551282"/>
                  </a:cubicBezTo>
                  <a:cubicBezTo>
                    <a:pt x="570816" y="696982"/>
                    <a:pt x="752469" y="799180"/>
                    <a:pt x="902133" y="866651"/>
                  </a:cubicBezTo>
                  <a:cubicBezTo>
                    <a:pt x="1028205" y="923459"/>
                    <a:pt x="1136725" y="950636"/>
                    <a:pt x="1251945" y="988194"/>
                  </a:cubicBezTo>
                  <a:cubicBezTo>
                    <a:pt x="1402646" y="1037264"/>
                    <a:pt x="1565332" y="1085956"/>
                    <a:pt x="1716694" y="1122853"/>
                  </a:cubicBezTo>
                  <a:cubicBezTo>
                    <a:pt x="2008566" y="1193910"/>
                    <a:pt x="2296380" y="1127383"/>
                    <a:pt x="2545694" y="1048021"/>
                  </a:cubicBezTo>
                  <a:cubicBezTo>
                    <a:pt x="2748768" y="983475"/>
                    <a:pt x="2945331" y="905624"/>
                    <a:pt x="3157087" y="882033"/>
                  </a:cubicBezTo>
                  <a:cubicBezTo>
                    <a:pt x="3204835" y="876748"/>
                    <a:pt x="3253622" y="874389"/>
                    <a:pt x="3303730" y="875616"/>
                  </a:cubicBezTo>
                  <a:cubicBezTo>
                    <a:pt x="3575880" y="882316"/>
                    <a:pt x="3898043" y="1037735"/>
                    <a:pt x="4005619" y="1305639"/>
                  </a:cubicBezTo>
                  <a:cubicBezTo>
                    <a:pt x="4074034" y="1476062"/>
                    <a:pt x="4051387" y="1651960"/>
                    <a:pt x="4073940" y="1808323"/>
                  </a:cubicBezTo>
                  <a:cubicBezTo>
                    <a:pt x="4083376" y="1873907"/>
                    <a:pt x="4099419" y="1936282"/>
                    <a:pt x="4132824" y="1994506"/>
                  </a:cubicBezTo>
                  <a:cubicBezTo>
                    <a:pt x="4275976" y="2243253"/>
                    <a:pt x="4691467" y="2271562"/>
                    <a:pt x="4963994" y="2098024"/>
                  </a:cubicBezTo>
                  <a:cubicBezTo>
                    <a:pt x="5105447" y="2008000"/>
                    <a:pt x="5216610" y="1870981"/>
                    <a:pt x="5364197" y="1765103"/>
                  </a:cubicBezTo>
                  <a:cubicBezTo>
                    <a:pt x="5562836" y="1623178"/>
                    <a:pt x="5790540" y="1529662"/>
                    <a:pt x="6007202" y="1505504"/>
                  </a:cubicBezTo>
                  <a:cubicBezTo>
                    <a:pt x="6207634" y="1483140"/>
                    <a:pt x="6414766" y="1528246"/>
                    <a:pt x="6598967" y="1618649"/>
                  </a:cubicBezTo>
                  <a:cubicBezTo>
                    <a:pt x="6765805" y="1700558"/>
                    <a:pt x="6916224" y="1825875"/>
                    <a:pt x="7026537" y="1997431"/>
                  </a:cubicBezTo>
                  <a:cubicBezTo>
                    <a:pt x="7043240" y="2023287"/>
                    <a:pt x="7058621" y="2049426"/>
                    <a:pt x="7073059" y="2075660"/>
                  </a:cubicBezTo>
                  <a:cubicBezTo>
                    <a:pt x="7202434" y="2309403"/>
                    <a:pt x="7257448" y="2542108"/>
                    <a:pt x="7400884" y="2716589"/>
                  </a:cubicBezTo>
                  <a:cubicBezTo>
                    <a:pt x="7507611" y="2846342"/>
                    <a:pt x="7661521" y="2935234"/>
                    <a:pt x="7827604" y="2974773"/>
                  </a:cubicBezTo>
                  <a:cubicBezTo>
                    <a:pt x="7976229" y="3010160"/>
                    <a:pt x="8130705" y="3010443"/>
                    <a:pt x="8279614" y="2983549"/>
                  </a:cubicBezTo>
                  <a:cubicBezTo>
                    <a:pt x="8531192" y="2938159"/>
                    <a:pt x="8770879" y="2824354"/>
                    <a:pt x="9015380" y="2709229"/>
                  </a:cubicBezTo>
                  <a:cubicBezTo>
                    <a:pt x="9075680" y="2680825"/>
                    <a:pt x="9136262" y="2651949"/>
                    <a:pt x="9197222" y="2623828"/>
                  </a:cubicBezTo>
                  <a:cubicBezTo>
                    <a:pt x="10067081" y="2220416"/>
                    <a:pt x="11049047" y="1930526"/>
                    <a:pt x="12109619" y="185390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" name="Google Shape;35;p1"/>
            <p:cNvSpPr/>
            <p:nvPr/>
          </p:nvSpPr>
          <p:spPr>
            <a:xfrm>
              <a:off x="77473" y="8637137"/>
              <a:ext cx="12106316" cy="3093666"/>
            </a:xfrm>
            <a:custGeom>
              <a:avLst/>
              <a:gdLst/>
              <a:ahLst/>
              <a:cxnLst/>
              <a:rect l="l" t="t" r="r" b="b"/>
              <a:pathLst>
                <a:path w="12106316" h="3093666" extrusionOk="0">
                  <a:moveTo>
                    <a:pt x="0" y="0"/>
                  </a:moveTo>
                  <a:cubicBezTo>
                    <a:pt x="78795" y="156363"/>
                    <a:pt x="223080" y="366137"/>
                    <a:pt x="403884" y="547130"/>
                  </a:cubicBezTo>
                  <a:cubicBezTo>
                    <a:pt x="551565" y="695095"/>
                    <a:pt x="725198" y="806540"/>
                    <a:pt x="870803" y="886279"/>
                  </a:cubicBezTo>
                  <a:cubicBezTo>
                    <a:pt x="993761" y="953656"/>
                    <a:pt x="1102187" y="994233"/>
                    <a:pt x="1214859" y="1040850"/>
                  </a:cubicBezTo>
                  <a:cubicBezTo>
                    <a:pt x="1364900" y="1102942"/>
                    <a:pt x="1523151" y="1159467"/>
                    <a:pt x="1669795" y="1194948"/>
                  </a:cubicBezTo>
                  <a:cubicBezTo>
                    <a:pt x="1967140" y="1267043"/>
                    <a:pt x="2262409" y="1192023"/>
                    <a:pt x="2518799" y="1102753"/>
                  </a:cubicBezTo>
                  <a:cubicBezTo>
                    <a:pt x="2727724" y="1030092"/>
                    <a:pt x="2930610" y="943182"/>
                    <a:pt x="3149443" y="913173"/>
                  </a:cubicBezTo>
                  <a:cubicBezTo>
                    <a:pt x="3198796" y="906379"/>
                    <a:pt x="3249187" y="902699"/>
                    <a:pt x="3300899" y="902793"/>
                  </a:cubicBezTo>
                  <a:cubicBezTo>
                    <a:pt x="3581730" y="903076"/>
                    <a:pt x="3913613" y="1058590"/>
                    <a:pt x="4020152" y="1334326"/>
                  </a:cubicBezTo>
                  <a:cubicBezTo>
                    <a:pt x="4087812" y="1509468"/>
                    <a:pt x="4059502" y="1691499"/>
                    <a:pt x="4078281" y="1855317"/>
                  </a:cubicBezTo>
                  <a:cubicBezTo>
                    <a:pt x="4086208" y="1924015"/>
                    <a:pt x="4100929" y="1989787"/>
                    <a:pt x="4134334" y="2051314"/>
                  </a:cubicBezTo>
                  <a:cubicBezTo>
                    <a:pt x="4276165" y="2314782"/>
                    <a:pt x="4703640" y="2349508"/>
                    <a:pt x="4987208" y="2178612"/>
                  </a:cubicBezTo>
                  <a:cubicBezTo>
                    <a:pt x="5129794" y="2092646"/>
                    <a:pt x="5244731" y="1961761"/>
                    <a:pt x="5390902" y="1857865"/>
                  </a:cubicBezTo>
                  <a:cubicBezTo>
                    <a:pt x="5588221" y="1718110"/>
                    <a:pt x="5810356" y="1619309"/>
                    <a:pt x="6025698" y="1586564"/>
                  </a:cubicBezTo>
                  <a:cubicBezTo>
                    <a:pt x="6224054" y="1556462"/>
                    <a:pt x="6433262" y="1591471"/>
                    <a:pt x="6619256" y="1674607"/>
                  </a:cubicBezTo>
                  <a:cubicBezTo>
                    <a:pt x="6788170" y="1750099"/>
                    <a:pt x="6940098" y="1870604"/>
                    <a:pt x="7048052" y="2041122"/>
                  </a:cubicBezTo>
                  <a:cubicBezTo>
                    <a:pt x="7064377" y="2066790"/>
                    <a:pt x="7079287" y="2092740"/>
                    <a:pt x="7093159" y="2118879"/>
                  </a:cubicBezTo>
                  <a:cubicBezTo>
                    <a:pt x="7217249" y="2351773"/>
                    <a:pt x="7258487" y="2589290"/>
                    <a:pt x="7393051" y="2771415"/>
                  </a:cubicBezTo>
                  <a:cubicBezTo>
                    <a:pt x="7492701" y="2907301"/>
                    <a:pt x="7642271" y="3003177"/>
                    <a:pt x="7806278" y="3051397"/>
                  </a:cubicBezTo>
                  <a:cubicBezTo>
                    <a:pt x="7952921" y="3094522"/>
                    <a:pt x="8107869" y="3103109"/>
                    <a:pt x="8258099" y="3084142"/>
                  </a:cubicBezTo>
                  <a:cubicBezTo>
                    <a:pt x="8512507" y="3051964"/>
                    <a:pt x="8757102" y="2949955"/>
                    <a:pt x="9006321" y="2846530"/>
                  </a:cubicBezTo>
                  <a:cubicBezTo>
                    <a:pt x="9067658" y="2820769"/>
                    <a:pt x="9129279" y="2794818"/>
                    <a:pt x="9191183" y="2769339"/>
                  </a:cubicBezTo>
                  <a:cubicBezTo>
                    <a:pt x="10074159" y="2404995"/>
                    <a:pt x="11056408" y="2151246"/>
                    <a:pt x="12106316" y="2095571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" name="Google Shape;36;p1"/>
            <p:cNvSpPr/>
            <p:nvPr/>
          </p:nvSpPr>
          <p:spPr>
            <a:xfrm>
              <a:off x="80587" y="8519652"/>
              <a:ext cx="12103296" cy="3188282"/>
            </a:xfrm>
            <a:custGeom>
              <a:avLst/>
              <a:gdLst/>
              <a:ahLst/>
              <a:cxnLst/>
              <a:rect l="l" t="t" r="r" b="b"/>
              <a:pathLst>
                <a:path w="12103296" h="3188282" extrusionOk="0">
                  <a:moveTo>
                    <a:pt x="0" y="0"/>
                  </a:moveTo>
                  <a:cubicBezTo>
                    <a:pt x="77568" y="149947"/>
                    <a:pt x="217040" y="357078"/>
                    <a:pt x="391522" y="542978"/>
                  </a:cubicBezTo>
                  <a:cubicBezTo>
                    <a:pt x="532409" y="693113"/>
                    <a:pt x="697926" y="813901"/>
                    <a:pt x="839474" y="906001"/>
                  </a:cubicBezTo>
                  <a:cubicBezTo>
                    <a:pt x="959318" y="983947"/>
                    <a:pt x="1067366" y="1037924"/>
                    <a:pt x="1177868" y="1093694"/>
                  </a:cubicBezTo>
                  <a:cubicBezTo>
                    <a:pt x="1327060" y="1168998"/>
                    <a:pt x="1481064" y="1233072"/>
                    <a:pt x="1623084" y="1267326"/>
                  </a:cubicBezTo>
                  <a:cubicBezTo>
                    <a:pt x="1925902" y="1340460"/>
                    <a:pt x="2228626" y="1256946"/>
                    <a:pt x="2492094" y="1157768"/>
                  </a:cubicBezTo>
                  <a:cubicBezTo>
                    <a:pt x="2706870" y="1076897"/>
                    <a:pt x="2915983" y="981022"/>
                    <a:pt x="3141894" y="944597"/>
                  </a:cubicBezTo>
                  <a:cubicBezTo>
                    <a:pt x="3192851" y="936387"/>
                    <a:pt x="3244846" y="931291"/>
                    <a:pt x="3298068" y="930253"/>
                  </a:cubicBezTo>
                  <a:cubicBezTo>
                    <a:pt x="3587676" y="924214"/>
                    <a:pt x="3929278" y="1079823"/>
                    <a:pt x="4034778" y="1363296"/>
                  </a:cubicBezTo>
                  <a:cubicBezTo>
                    <a:pt x="4101683" y="1543062"/>
                    <a:pt x="4067806" y="1731415"/>
                    <a:pt x="4082810" y="1902688"/>
                  </a:cubicBezTo>
                  <a:cubicBezTo>
                    <a:pt x="4089133" y="1974595"/>
                    <a:pt x="4102816" y="2043670"/>
                    <a:pt x="4136032" y="2108499"/>
                  </a:cubicBezTo>
                  <a:cubicBezTo>
                    <a:pt x="4277109" y="2386405"/>
                    <a:pt x="4716002" y="2427454"/>
                    <a:pt x="5010610" y="2259483"/>
                  </a:cubicBezTo>
                  <a:cubicBezTo>
                    <a:pt x="5154423" y="2177480"/>
                    <a:pt x="5273040" y="2052918"/>
                    <a:pt x="5417891" y="1950814"/>
                  </a:cubicBezTo>
                  <a:cubicBezTo>
                    <a:pt x="5613982" y="1813230"/>
                    <a:pt x="5830456" y="1709145"/>
                    <a:pt x="6044382" y="1667907"/>
                  </a:cubicBezTo>
                  <a:cubicBezTo>
                    <a:pt x="6240568" y="1630067"/>
                    <a:pt x="6451946" y="1655074"/>
                    <a:pt x="6639733" y="1730849"/>
                  </a:cubicBezTo>
                  <a:cubicBezTo>
                    <a:pt x="6810723" y="1799830"/>
                    <a:pt x="6964161" y="1915711"/>
                    <a:pt x="7069756" y="2085002"/>
                  </a:cubicBezTo>
                  <a:cubicBezTo>
                    <a:pt x="7085704" y="2110481"/>
                    <a:pt x="7100142" y="2136337"/>
                    <a:pt x="7113447" y="2162382"/>
                  </a:cubicBezTo>
                  <a:cubicBezTo>
                    <a:pt x="7232159" y="2394332"/>
                    <a:pt x="7260091" y="2636473"/>
                    <a:pt x="7385314" y="2826525"/>
                  </a:cubicBezTo>
                  <a:cubicBezTo>
                    <a:pt x="7478169" y="2968356"/>
                    <a:pt x="7623114" y="3071309"/>
                    <a:pt x="7785139" y="3128305"/>
                  </a:cubicBezTo>
                  <a:cubicBezTo>
                    <a:pt x="7929707" y="3179168"/>
                    <a:pt x="8085222" y="3196154"/>
                    <a:pt x="8236866" y="3185019"/>
                  </a:cubicBezTo>
                  <a:cubicBezTo>
                    <a:pt x="8494011" y="3166051"/>
                    <a:pt x="8743986" y="3076404"/>
                    <a:pt x="8997545" y="2984115"/>
                  </a:cubicBezTo>
                  <a:cubicBezTo>
                    <a:pt x="9059921" y="2961184"/>
                    <a:pt x="9122579" y="2937970"/>
                    <a:pt x="9185426" y="2915228"/>
                  </a:cubicBezTo>
                  <a:cubicBezTo>
                    <a:pt x="10081614" y="2589951"/>
                    <a:pt x="11064051" y="2372439"/>
                    <a:pt x="12103297" y="233752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"/>
            <p:cNvSpPr/>
            <p:nvPr/>
          </p:nvSpPr>
          <p:spPr>
            <a:xfrm>
              <a:off x="83607" y="8402168"/>
              <a:ext cx="12100277" cy="3285815"/>
            </a:xfrm>
            <a:custGeom>
              <a:avLst/>
              <a:gdLst/>
              <a:ahLst/>
              <a:cxnLst/>
              <a:rect l="l" t="t" r="r" b="b"/>
              <a:pathLst>
                <a:path w="12100277" h="3285815" extrusionOk="0">
                  <a:moveTo>
                    <a:pt x="0" y="0"/>
                  </a:moveTo>
                  <a:cubicBezTo>
                    <a:pt x="76342" y="143435"/>
                    <a:pt x="211095" y="348114"/>
                    <a:pt x="379160" y="538826"/>
                  </a:cubicBezTo>
                  <a:cubicBezTo>
                    <a:pt x="513347" y="691132"/>
                    <a:pt x="670654" y="821261"/>
                    <a:pt x="808145" y="925630"/>
                  </a:cubicBezTo>
                  <a:cubicBezTo>
                    <a:pt x="924875" y="1014239"/>
                    <a:pt x="1032451" y="1081615"/>
                    <a:pt x="1140782" y="1146350"/>
                  </a:cubicBezTo>
                  <a:cubicBezTo>
                    <a:pt x="1288842" y="1234865"/>
                    <a:pt x="1438977" y="1306488"/>
                    <a:pt x="1576278" y="1339422"/>
                  </a:cubicBezTo>
                  <a:cubicBezTo>
                    <a:pt x="1884476" y="1413498"/>
                    <a:pt x="2194749" y="1321587"/>
                    <a:pt x="2465200" y="1212500"/>
                  </a:cubicBezTo>
                  <a:cubicBezTo>
                    <a:pt x="2685826" y="1123514"/>
                    <a:pt x="2901262" y="1018579"/>
                    <a:pt x="3134250" y="975737"/>
                  </a:cubicBezTo>
                  <a:cubicBezTo>
                    <a:pt x="3186812" y="966112"/>
                    <a:pt x="3240317" y="959695"/>
                    <a:pt x="3295237" y="957431"/>
                  </a:cubicBezTo>
                  <a:cubicBezTo>
                    <a:pt x="3593526" y="944974"/>
                    <a:pt x="3944848" y="1100677"/>
                    <a:pt x="4049311" y="1391889"/>
                  </a:cubicBezTo>
                  <a:cubicBezTo>
                    <a:pt x="4115461" y="1576278"/>
                    <a:pt x="4075922" y="1770954"/>
                    <a:pt x="4087151" y="1949588"/>
                  </a:cubicBezTo>
                  <a:cubicBezTo>
                    <a:pt x="4091869" y="2024608"/>
                    <a:pt x="4104514" y="2096986"/>
                    <a:pt x="4137542" y="2165213"/>
                  </a:cubicBezTo>
                  <a:cubicBezTo>
                    <a:pt x="4277864" y="2457556"/>
                    <a:pt x="4727986" y="2504645"/>
                    <a:pt x="5033824" y="2339977"/>
                  </a:cubicBezTo>
                  <a:cubicBezTo>
                    <a:pt x="5178863" y="2261937"/>
                    <a:pt x="5301067" y="2143603"/>
                    <a:pt x="5444691" y="2043481"/>
                  </a:cubicBezTo>
                  <a:cubicBezTo>
                    <a:pt x="5639461" y="1908067"/>
                    <a:pt x="5850367" y="1798792"/>
                    <a:pt x="6062972" y="1748873"/>
                  </a:cubicBezTo>
                  <a:cubicBezTo>
                    <a:pt x="6257082" y="1703294"/>
                    <a:pt x="6470536" y="1718204"/>
                    <a:pt x="6660211" y="1786713"/>
                  </a:cubicBezTo>
                  <a:cubicBezTo>
                    <a:pt x="6833276" y="1849183"/>
                    <a:pt x="6988224" y="1960440"/>
                    <a:pt x="7091460" y="2128599"/>
                  </a:cubicBezTo>
                  <a:cubicBezTo>
                    <a:pt x="7107030" y="2153889"/>
                    <a:pt x="7120996" y="2179556"/>
                    <a:pt x="7133641" y="2205507"/>
                  </a:cubicBezTo>
                  <a:cubicBezTo>
                    <a:pt x="7247069" y="2436513"/>
                    <a:pt x="7261506" y="2683278"/>
                    <a:pt x="7377576" y="2881257"/>
                  </a:cubicBezTo>
                  <a:cubicBezTo>
                    <a:pt x="7463637" y="3029033"/>
                    <a:pt x="7603958" y="3139157"/>
                    <a:pt x="7764002" y="3204835"/>
                  </a:cubicBezTo>
                  <a:cubicBezTo>
                    <a:pt x="7906588" y="3263342"/>
                    <a:pt x="8062574" y="3288915"/>
                    <a:pt x="8215540" y="3285518"/>
                  </a:cubicBezTo>
                  <a:cubicBezTo>
                    <a:pt x="8475422" y="3279856"/>
                    <a:pt x="8730680" y="3202476"/>
                    <a:pt x="8988769" y="3121322"/>
                  </a:cubicBezTo>
                  <a:cubicBezTo>
                    <a:pt x="9052183" y="3101128"/>
                    <a:pt x="9115879" y="3080651"/>
                    <a:pt x="9179670" y="3060645"/>
                  </a:cubicBezTo>
                  <a:cubicBezTo>
                    <a:pt x="10089069" y="2774435"/>
                    <a:pt x="11071601" y="2593159"/>
                    <a:pt x="12100277" y="2579099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" name="Google Shape;38;p1"/>
            <p:cNvSpPr/>
            <p:nvPr/>
          </p:nvSpPr>
          <p:spPr>
            <a:xfrm>
              <a:off x="86627" y="8284683"/>
              <a:ext cx="12097068" cy="3387087"/>
            </a:xfrm>
            <a:custGeom>
              <a:avLst/>
              <a:gdLst/>
              <a:ahLst/>
              <a:cxnLst/>
              <a:rect l="l" t="t" r="r" b="b"/>
              <a:pathLst>
                <a:path w="12097068" h="3387087" extrusionOk="0">
                  <a:moveTo>
                    <a:pt x="0" y="0"/>
                  </a:moveTo>
                  <a:cubicBezTo>
                    <a:pt x="75115" y="137018"/>
                    <a:pt x="205150" y="339055"/>
                    <a:pt x="366892" y="534768"/>
                  </a:cubicBezTo>
                  <a:cubicBezTo>
                    <a:pt x="494474" y="689150"/>
                    <a:pt x="643383" y="828622"/>
                    <a:pt x="776910" y="945352"/>
                  </a:cubicBezTo>
                  <a:cubicBezTo>
                    <a:pt x="890431" y="1044530"/>
                    <a:pt x="997347" y="1125212"/>
                    <a:pt x="1103791" y="1199100"/>
                  </a:cubicBezTo>
                  <a:cubicBezTo>
                    <a:pt x="1250435" y="1300826"/>
                    <a:pt x="1396890" y="1379999"/>
                    <a:pt x="1529473" y="1411705"/>
                  </a:cubicBezTo>
                  <a:cubicBezTo>
                    <a:pt x="1843144" y="1486820"/>
                    <a:pt x="2160872" y="1386415"/>
                    <a:pt x="2438400" y="1267421"/>
                  </a:cubicBezTo>
                  <a:cubicBezTo>
                    <a:pt x="2664783" y="1170319"/>
                    <a:pt x="2886635" y="1056326"/>
                    <a:pt x="3126701" y="1007067"/>
                  </a:cubicBezTo>
                  <a:cubicBezTo>
                    <a:pt x="3180772" y="995932"/>
                    <a:pt x="3235976" y="988194"/>
                    <a:pt x="3292501" y="984797"/>
                  </a:cubicBezTo>
                  <a:cubicBezTo>
                    <a:pt x="3599471" y="965924"/>
                    <a:pt x="3961079" y="1121532"/>
                    <a:pt x="4063937" y="1420764"/>
                  </a:cubicBezTo>
                  <a:cubicBezTo>
                    <a:pt x="4129615" y="1609684"/>
                    <a:pt x="4083848" y="1810682"/>
                    <a:pt x="4091681" y="1996865"/>
                  </a:cubicBezTo>
                  <a:cubicBezTo>
                    <a:pt x="4094700" y="2074999"/>
                    <a:pt x="4106402" y="2150680"/>
                    <a:pt x="4139146" y="2222304"/>
                  </a:cubicBezTo>
                  <a:cubicBezTo>
                    <a:pt x="4278713" y="2528991"/>
                    <a:pt x="4740065" y="2581741"/>
                    <a:pt x="5057133" y="2420848"/>
                  </a:cubicBezTo>
                  <a:cubicBezTo>
                    <a:pt x="5203493" y="2346583"/>
                    <a:pt x="5329282" y="2234665"/>
                    <a:pt x="5471491" y="2136525"/>
                  </a:cubicBezTo>
                  <a:cubicBezTo>
                    <a:pt x="5665034" y="2003282"/>
                    <a:pt x="5870373" y="1888816"/>
                    <a:pt x="6081563" y="1830310"/>
                  </a:cubicBezTo>
                  <a:cubicBezTo>
                    <a:pt x="6273596" y="1777088"/>
                    <a:pt x="6489126" y="1781806"/>
                    <a:pt x="6680593" y="1842955"/>
                  </a:cubicBezTo>
                  <a:cubicBezTo>
                    <a:pt x="6855736" y="1898914"/>
                    <a:pt x="7012099" y="2005452"/>
                    <a:pt x="7113070" y="2172573"/>
                  </a:cubicBezTo>
                  <a:cubicBezTo>
                    <a:pt x="7128263" y="2197674"/>
                    <a:pt x="7141757" y="2223153"/>
                    <a:pt x="7153836" y="2249103"/>
                  </a:cubicBezTo>
                  <a:cubicBezTo>
                    <a:pt x="7261884" y="2479260"/>
                    <a:pt x="7263016" y="2730555"/>
                    <a:pt x="7369743" y="2936461"/>
                  </a:cubicBezTo>
                  <a:cubicBezTo>
                    <a:pt x="7448916" y="3090181"/>
                    <a:pt x="7584708" y="3207478"/>
                    <a:pt x="7742675" y="3281837"/>
                  </a:cubicBezTo>
                  <a:cubicBezTo>
                    <a:pt x="7883280" y="3347988"/>
                    <a:pt x="8039737" y="3382054"/>
                    <a:pt x="8194119" y="3386489"/>
                  </a:cubicBezTo>
                  <a:cubicBezTo>
                    <a:pt x="8456737" y="3394038"/>
                    <a:pt x="8717280" y="3329020"/>
                    <a:pt x="8979805" y="3259001"/>
                  </a:cubicBezTo>
                  <a:cubicBezTo>
                    <a:pt x="9044350" y="3241638"/>
                    <a:pt x="9108990" y="3223897"/>
                    <a:pt x="9173725" y="3206534"/>
                  </a:cubicBezTo>
                  <a:cubicBezTo>
                    <a:pt x="10096240" y="2959391"/>
                    <a:pt x="11079055" y="2814257"/>
                    <a:pt x="12097068" y="282114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9" name="Google Shape;39;p1"/>
            <p:cNvSpPr/>
            <p:nvPr/>
          </p:nvSpPr>
          <p:spPr>
            <a:xfrm>
              <a:off x="89647" y="8167104"/>
              <a:ext cx="12093859" cy="3491821"/>
            </a:xfrm>
            <a:custGeom>
              <a:avLst/>
              <a:gdLst/>
              <a:ahLst/>
              <a:cxnLst/>
              <a:rect l="l" t="t" r="r" b="b"/>
              <a:pathLst>
                <a:path w="12093859" h="3491821" extrusionOk="0">
                  <a:moveTo>
                    <a:pt x="0" y="0"/>
                  </a:moveTo>
                  <a:cubicBezTo>
                    <a:pt x="73888" y="130507"/>
                    <a:pt x="199394" y="329901"/>
                    <a:pt x="354531" y="530616"/>
                  </a:cubicBezTo>
                  <a:cubicBezTo>
                    <a:pt x="475507" y="687168"/>
                    <a:pt x="615922" y="835982"/>
                    <a:pt x="745580" y="964980"/>
                  </a:cubicBezTo>
                  <a:cubicBezTo>
                    <a:pt x="855799" y="1074727"/>
                    <a:pt x="962054" y="1168809"/>
                    <a:pt x="1066706" y="1251756"/>
                  </a:cubicBezTo>
                  <a:cubicBezTo>
                    <a:pt x="1211651" y="1366599"/>
                    <a:pt x="1354803" y="1453132"/>
                    <a:pt x="1482668" y="1483895"/>
                  </a:cubicBezTo>
                  <a:cubicBezTo>
                    <a:pt x="1802000" y="1559387"/>
                    <a:pt x="2126711" y="1450773"/>
                    <a:pt x="2411600" y="1322247"/>
                  </a:cubicBezTo>
                  <a:cubicBezTo>
                    <a:pt x="2643645" y="1216747"/>
                    <a:pt x="2872009" y="1093977"/>
                    <a:pt x="3119057" y="1038302"/>
                  </a:cubicBezTo>
                  <a:cubicBezTo>
                    <a:pt x="3174733" y="1025751"/>
                    <a:pt x="3231541" y="1016692"/>
                    <a:pt x="3289575" y="1012068"/>
                  </a:cubicBezTo>
                  <a:cubicBezTo>
                    <a:pt x="3605322" y="986873"/>
                    <a:pt x="3976555" y="1142575"/>
                    <a:pt x="4078375" y="1449546"/>
                  </a:cubicBezTo>
                  <a:cubicBezTo>
                    <a:pt x="4143204" y="1643089"/>
                    <a:pt x="4092058" y="1850315"/>
                    <a:pt x="4096021" y="2044048"/>
                  </a:cubicBezTo>
                  <a:cubicBezTo>
                    <a:pt x="4097437" y="2125296"/>
                    <a:pt x="4108100" y="2204280"/>
                    <a:pt x="4140656" y="2279300"/>
                  </a:cubicBezTo>
                  <a:cubicBezTo>
                    <a:pt x="4279468" y="2600426"/>
                    <a:pt x="4752049" y="2658555"/>
                    <a:pt x="5080346" y="2501625"/>
                  </a:cubicBezTo>
                  <a:cubicBezTo>
                    <a:pt x="5228123" y="2431040"/>
                    <a:pt x="5357403" y="2325728"/>
                    <a:pt x="5498290" y="2229381"/>
                  </a:cubicBezTo>
                  <a:cubicBezTo>
                    <a:pt x="5690513" y="2098213"/>
                    <a:pt x="5890378" y="1978747"/>
                    <a:pt x="6100058" y="1911464"/>
                  </a:cubicBezTo>
                  <a:cubicBezTo>
                    <a:pt x="6290110" y="1850504"/>
                    <a:pt x="6507622" y="1845125"/>
                    <a:pt x="6700882" y="1899008"/>
                  </a:cubicBezTo>
                  <a:cubicBezTo>
                    <a:pt x="6878100" y="1948455"/>
                    <a:pt x="7035973" y="2050370"/>
                    <a:pt x="7134585" y="2216359"/>
                  </a:cubicBezTo>
                  <a:cubicBezTo>
                    <a:pt x="7149400" y="2241271"/>
                    <a:pt x="7162328" y="2266655"/>
                    <a:pt x="7173935" y="2292417"/>
                  </a:cubicBezTo>
                  <a:cubicBezTo>
                    <a:pt x="7276699" y="2521630"/>
                    <a:pt x="7264432" y="2777549"/>
                    <a:pt x="7361911" y="2991381"/>
                  </a:cubicBezTo>
                  <a:cubicBezTo>
                    <a:pt x="7434289" y="3150953"/>
                    <a:pt x="7565457" y="3275421"/>
                    <a:pt x="7721443" y="3358557"/>
                  </a:cubicBezTo>
                  <a:cubicBezTo>
                    <a:pt x="7860066" y="3432444"/>
                    <a:pt x="8016995" y="3474909"/>
                    <a:pt x="8172698" y="3487177"/>
                  </a:cubicBezTo>
                  <a:cubicBezTo>
                    <a:pt x="8438053" y="3508031"/>
                    <a:pt x="8703880" y="3455281"/>
                    <a:pt x="8970840" y="3396397"/>
                  </a:cubicBezTo>
                  <a:cubicBezTo>
                    <a:pt x="9036423" y="3381770"/>
                    <a:pt x="9102102" y="3366766"/>
                    <a:pt x="9167780" y="3352234"/>
                  </a:cubicBezTo>
                  <a:cubicBezTo>
                    <a:pt x="10103507" y="3144158"/>
                    <a:pt x="11086510" y="3035261"/>
                    <a:pt x="12093860" y="3063004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1"/>
            <p:cNvSpPr/>
            <p:nvPr/>
          </p:nvSpPr>
          <p:spPr>
            <a:xfrm>
              <a:off x="92761" y="8049619"/>
              <a:ext cx="12090651" cy="3600743"/>
            </a:xfrm>
            <a:custGeom>
              <a:avLst/>
              <a:gdLst/>
              <a:ahLst/>
              <a:cxnLst/>
              <a:rect l="l" t="t" r="r" b="b"/>
              <a:pathLst>
                <a:path w="12090651" h="3600743" extrusionOk="0">
                  <a:moveTo>
                    <a:pt x="0" y="0"/>
                  </a:moveTo>
                  <a:cubicBezTo>
                    <a:pt x="72661" y="123996"/>
                    <a:pt x="193826" y="320842"/>
                    <a:pt x="342169" y="526464"/>
                  </a:cubicBezTo>
                  <a:cubicBezTo>
                    <a:pt x="456634" y="685092"/>
                    <a:pt x="588557" y="843249"/>
                    <a:pt x="714251" y="984608"/>
                  </a:cubicBezTo>
                  <a:cubicBezTo>
                    <a:pt x="821261" y="1104829"/>
                    <a:pt x="926479" y="1212217"/>
                    <a:pt x="1029620" y="1304412"/>
                  </a:cubicBezTo>
                  <a:cubicBezTo>
                    <a:pt x="1172772" y="1432371"/>
                    <a:pt x="1312622" y="1526642"/>
                    <a:pt x="1435863" y="1555990"/>
                  </a:cubicBezTo>
                  <a:cubicBezTo>
                    <a:pt x="1760574" y="1632520"/>
                    <a:pt x="2092929" y="1515507"/>
                    <a:pt x="2384801" y="1376979"/>
                  </a:cubicBezTo>
                  <a:cubicBezTo>
                    <a:pt x="2622790" y="1263457"/>
                    <a:pt x="2857382" y="1131535"/>
                    <a:pt x="3111508" y="1069442"/>
                  </a:cubicBezTo>
                  <a:cubicBezTo>
                    <a:pt x="3168788" y="1055476"/>
                    <a:pt x="3227105" y="1045002"/>
                    <a:pt x="3286839" y="1039245"/>
                  </a:cubicBezTo>
                  <a:cubicBezTo>
                    <a:pt x="3611267" y="1007633"/>
                    <a:pt x="3992125" y="1163525"/>
                    <a:pt x="4093096" y="1478139"/>
                  </a:cubicBezTo>
                  <a:cubicBezTo>
                    <a:pt x="4157076" y="1676400"/>
                    <a:pt x="4100456" y="1889855"/>
                    <a:pt x="4100551" y="2090947"/>
                  </a:cubicBezTo>
                  <a:cubicBezTo>
                    <a:pt x="4100456" y="2175310"/>
                    <a:pt x="4109987" y="2257690"/>
                    <a:pt x="4142355" y="2336014"/>
                  </a:cubicBezTo>
                  <a:cubicBezTo>
                    <a:pt x="4280411" y="2671577"/>
                    <a:pt x="4764223" y="2734613"/>
                    <a:pt x="5103749" y="2582119"/>
                  </a:cubicBezTo>
                  <a:cubicBezTo>
                    <a:pt x="5252940" y="2515119"/>
                    <a:pt x="5385712" y="2416413"/>
                    <a:pt x="5525185" y="2322048"/>
                  </a:cubicBezTo>
                  <a:cubicBezTo>
                    <a:pt x="5716180" y="2193050"/>
                    <a:pt x="5910478" y="2068488"/>
                    <a:pt x="6118742" y="1992524"/>
                  </a:cubicBezTo>
                  <a:cubicBezTo>
                    <a:pt x="6306812" y="1923920"/>
                    <a:pt x="6526306" y="1908256"/>
                    <a:pt x="6721359" y="1954967"/>
                  </a:cubicBezTo>
                  <a:cubicBezTo>
                    <a:pt x="6900653" y="1997903"/>
                    <a:pt x="7060036" y="2095099"/>
                    <a:pt x="7156289" y="2260050"/>
                  </a:cubicBezTo>
                  <a:cubicBezTo>
                    <a:pt x="7170727" y="2284774"/>
                    <a:pt x="7183183" y="2309969"/>
                    <a:pt x="7194130" y="2335731"/>
                  </a:cubicBezTo>
                  <a:cubicBezTo>
                    <a:pt x="7291515" y="2564001"/>
                    <a:pt x="7265942" y="2824543"/>
                    <a:pt x="7354079" y="3046302"/>
                  </a:cubicBezTo>
                  <a:cubicBezTo>
                    <a:pt x="7419662" y="3211818"/>
                    <a:pt x="7546489" y="3343175"/>
                    <a:pt x="7700211" y="3435275"/>
                  </a:cubicBezTo>
                  <a:cubicBezTo>
                    <a:pt x="7837041" y="3516618"/>
                    <a:pt x="7994159" y="3568142"/>
                    <a:pt x="8151277" y="3587864"/>
                  </a:cubicBezTo>
                  <a:cubicBezTo>
                    <a:pt x="8419275" y="3622496"/>
                    <a:pt x="8690575" y="3581448"/>
                    <a:pt x="8961969" y="3533793"/>
                  </a:cubicBezTo>
                  <a:cubicBezTo>
                    <a:pt x="9028591" y="3521997"/>
                    <a:pt x="9095307" y="3509730"/>
                    <a:pt x="9161929" y="3497840"/>
                  </a:cubicBezTo>
                  <a:cubicBezTo>
                    <a:pt x="10110773" y="3328831"/>
                    <a:pt x="11094059" y="3256170"/>
                    <a:pt x="12090651" y="3304768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1"/>
            <p:cNvSpPr/>
            <p:nvPr/>
          </p:nvSpPr>
          <p:spPr>
            <a:xfrm>
              <a:off x="95780" y="7932134"/>
              <a:ext cx="12087631" cy="3713953"/>
            </a:xfrm>
            <a:custGeom>
              <a:avLst/>
              <a:gdLst/>
              <a:ahLst/>
              <a:cxnLst/>
              <a:rect l="l" t="t" r="r" b="b"/>
              <a:pathLst>
                <a:path w="12087631" h="3713953" extrusionOk="0">
                  <a:moveTo>
                    <a:pt x="0" y="0"/>
                  </a:moveTo>
                  <a:cubicBezTo>
                    <a:pt x="71435" y="117579"/>
                    <a:pt x="188259" y="311689"/>
                    <a:pt x="329807" y="522312"/>
                  </a:cubicBezTo>
                  <a:cubicBezTo>
                    <a:pt x="437950" y="683111"/>
                    <a:pt x="560813" y="850703"/>
                    <a:pt x="683016" y="1004330"/>
                  </a:cubicBezTo>
                  <a:cubicBezTo>
                    <a:pt x="786535" y="1135215"/>
                    <a:pt x="890997" y="1255625"/>
                    <a:pt x="992629" y="1357162"/>
                  </a:cubicBezTo>
                  <a:cubicBezTo>
                    <a:pt x="1133799" y="1498050"/>
                    <a:pt x="1270535" y="1600153"/>
                    <a:pt x="1389058" y="1628274"/>
                  </a:cubicBezTo>
                  <a:cubicBezTo>
                    <a:pt x="1719242" y="1705936"/>
                    <a:pt x="2059052" y="1580525"/>
                    <a:pt x="2358001" y="1431900"/>
                  </a:cubicBezTo>
                  <a:cubicBezTo>
                    <a:pt x="2601841" y="1310357"/>
                    <a:pt x="2842661" y="1169281"/>
                    <a:pt x="3103864" y="1100772"/>
                  </a:cubicBezTo>
                  <a:cubicBezTo>
                    <a:pt x="3162748" y="1085296"/>
                    <a:pt x="3222670" y="1073594"/>
                    <a:pt x="3284008" y="1066611"/>
                  </a:cubicBezTo>
                  <a:cubicBezTo>
                    <a:pt x="3617117" y="1028676"/>
                    <a:pt x="4007601" y="1184568"/>
                    <a:pt x="4107628" y="1507014"/>
                  </a:cubicBezTo>
                  <a:cubicBezTo>
                    <a:pt x="4170759" y="1709900"/>
                    <a:pt x="4108666" y="1929582"/>
                    <a:pt x="4104986" y="2138224"/>
                  </a:cubicBezTo>
                  <a:cubicBezTo>
                    <a:pt x="4103382" y="2225795"/>
                    <a:pt x="4111780" y="2311385"/>
                    <a:pt x="4143959" y="2393199"/>
                  </a:cubicBezTo>
                  <a:cubicBezTo>
                    <a:pt x="4281261" y="2743106"/>
                    <a:pt x="4776301" y="2810955"/>
                    <a:pt x="5127057" y="2663084"/>
                  </a:cubicBezTo>
                  <a:cubicBezTo>
                    <a:pt x="5277759" y="2599576"/>
                    <a:pt x="5413833" y="2507570"/>
                    <a:pt x="5552079" y="2415186"/>
                  </a:cubicBezTo>
                  <a:cubicBezTo>
                    <a:pt x="5741753" y="2288359"/>
                    <a:pt x="5930672" y="2158607"/>
                    <a:pt x="6137426" y="2073961"/>
                  </a:cubicBezTo>
                  <a:cubicBezTo>
                    <a:pt x="6323515" y="1997714"/>
                    <a:pt x="6544990" y="1971575"/>
                    <a:pt x="6741837" y="2011303"/>
                  </a:cubicBezTo>
                  <a:cubicBezTo>
                    <a:pt x="6923207" y="2047445"/>
                    <a:pt x="7084099" y="2140300"/>
                    <a:pt x="7177993" y="2304118"/>
                  </a:cubicBezTo>
                  <a:cubicBezTo>
                    <a:pt x="7192053" y="2328653"/>
                    <a:pt x="7204038" y="2353754"/>
                    <a:pt x="7214418" y="2379327"/>
                  </a:cubicBezTo>
                  <a:cubicBezTo>
                    <a:pt x="7306519" y="2606748"/>
                    <a:pt x="7267546" y="2871820"/>
                    <a:pt x="7346435" y="3101505"/>
                  </a:cubicBezTo>
                  <a:cubicBezTo>
                    <a:pt x="7405225" y="3272967"/>
                    <a:pt x="7527334" y="3411590"/>
                    <a:pt x="7679073" y="3512278"/>
                  </a:cubicBezTo>
                  <a:cubicBezTo>
                    <a:pt x="7813827" y="3601358"/>
                    <a:pt x="7971417" y="3661186"/>
                    <a:pt x="8130045" y="3688835"/>
                  </a:cubicBezTo>
                  <a:cubicBezTo>
                    <a:pt x="8400684" y="3736584"/>
                    <a:pt x="8677364" y="3707991"/>
                    <a:pt x="8953193" y="3671472"/>
                  </a:cubicBezTo>
                  <a:cubicBezTo>
                    <a:pt x="9020947" y="3662413"/>
                    <a:pt x="9088608" y="3652882"/>
                    <a:pt x="9156173" y="3643823"/>
                  </a:cubicBezTo>
                  <a:cubicBezTo>
                    <a:pt x="10118228" y="3513882"/>
                    <a:pt x="11101703" y="3477363"/>
                    <a:pt x="12087632" y="3546815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1"/>
            <p:cNvSpPr/>
            <p:nvPr/>
          </p:nvSpPr>
          <p:spPr>
            <a:xfrm>
              <a:off x="98800" y="7814649"/>
              <a:ext cx="12084423" cy="3831239"/>
            </a:xfrm>
            <a:custGeom>
              <a:avLst/>
              <a:gdLst/>
              <a:ahLst/>
              <a:cxnLst/>
              <a:rect l="l" t="t" r="r" b="b"/>
              <a:pathLst>
                <a:path w="12084423" h="3831239" extrusionOk="0">
                  <a:moveTo>
                    <a:pt x="0" y="0"/>
                  </a:moveTo>
                  <a:cubicBezTo>
                    <a:pt x="230912" y="365383"/>
                    <a:pt x="921572" y="1601568"/>
                    <a:pt x="1342347" y="1700369"/>
                  </a:cubicBezTo>
                  <a:cubicBezTo>
                    <a:pt x="1677910" y="1779164"/>
                    <a:pt x="2025269" y="1645354"/>
                    <a:pt x="2331295" y="1486631"/>
                  </a:cubicBezTo>
                  <a:cubicBezTo>
                    <a:pt x="2637322" y="1327909"/>
                    <a:pt x="2939480" y="1138046"/>
                    <a:pt x="3281271" y="1093694"/>
                  </a:cubicBezTo>
                  <a:cubicBezTo>
                    <a:pt x="3623062" y="1049343"/>
                    <a:pt x="4023171" y="1205423"/>
                    <a:pt x="4122255" y="1535607"/>
                  </a:cubicBezTo>
                  <a:cubicBezTo>
                    <a:pt x="4210770" y="1830310"/>
                    <a:pt x="4037515" y="2161815"/>
                    <a:pt x="4145563" y="2449913"/>
                  </a:cubicBezTo>
                  <a:cubicBezTo>
                    <a:pt x="4282110" y="2814257"/>
                    <a:pt x="4788474" y="2886352"/>
                    <a:pt x="5150365" y="2743578"/>
                  </a:cubicBezTo>
                  <a:cubicBezTo>
                    <a:pt x="5512256" y="2600803"/>
                    <a:pt x="5801863" y="2316103"/>
                    <a:pt x="6156017" y="2154927"/>
                  </a:cubicBezTo>
                  <a:cubicBezTo>
                    <a:pt x="6510170" y="1993751"/>
                    <a:pt x="7008891" y="2008566"/>
                    <a:pt x="7199603" y="2347621"/>
                  </a:cubicBezTo>
                  <a:cubicBezTo>
                    <a:pt x="7334639" y="2587781"/>
                    <a:pt x="7261129" y="2891826"/>
                    <a:pt x="7338603" y="3156143"/>
                  </a:cubicBezTo>
                  <a:cubicBezTo>
                    <a:pt x="7436648" y="3490857"/>
                    <a:pt x="7768248" y="3713559"/>
                    <a:pt x="8108624" y="3789240"/>
                  </a:cubicBezTo>
                  <a:cubicBezTo>
                    <a:pt x="8448999" y="3864921"/>
                    <a:pt x="8802964" y="3821513"/>
                    <a:pt x="9150228" y="3789146"/>
                  </a:cubicBezTo>
                  <a:cubicBezTo>
                    <a:pt x="10125494" y="3698272"/>
                    <a:pt x="11109158" y="3697989"/>
                    <a:pt x="12084423" y="3788296"/>
                  </a:cubicBezTo>
                </a:path>
              </a:pathLst>
            </a:custGeom>
            <a:noFill/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9" r:id="rId5"/>
    <p:sldLayoutId id="2147483661" r:id="rId6"/>
    <p:sldLayoutId id="2147483667" r:id="rId7"/>
  </p:sldLayoutIdLst>
  <p:hf sldNum="0"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22"/>
          <p:cNvSpPr txBox="1">
            <a:spLocks noGrp="1"/>
          </p:cNvSpPr>
          <p:nvPr>
            <p:ph type="title"/>
          </p:nvPr>
        </p:nvSpPr>
        <p:spPr>
          <a:xfrm>
            <a:off x="2523475" y="1607299"/>
            <a:ext cx="6796800" cy="2902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/>
              <a:t>INTRO TO</a:t>
            </a:r>
            <a:br>
              <a:rPr lang="en" sz="4400" dirty="0"/>
            </a:br>
            <a:r>
              <a:rPr lang="en" sz="8000" dirty="0">
                <a:solidFill>
                  <a:schemeClr val="accent1"/>
                </a:solidFill>
              </a:rPr>
              <a:t>ASPIRE</a:t>
            </a:r>
            <a:endParaRPr sz="8000" dirty="0"/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1"/>
          </p:nvPr>
        </p:nvSpPr>
        <p:spPr>
          <a:xfrm>
            <a:off x="5733525" y="4974200"/>
            <a:ext cx="4935600" cy="798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Simplifying .NET Development</a:t>
            </a:r>
            <a:endParaRPr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25"/>
          <p:cNvSpPr txBox="1">
            <a:spLocks noGrp="1"/>
          </p:cNvSpPr>
          <p:nvPr>
            <p:ph type="title"/>
          </p:nvPr>
        </p:nvSpPr>
        <p:spPr>
          <a:xfrm>
            <a:off x="3506900" y="2041675"/>
            <a:ext cx="73455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/>
              <a:t>TESTING </a:t>
            </a:r>
            <a:br>
              <a:rPr lang="en" sz="5800" dirty="0"/>
            </a:br>
            <a:r>
              <a:rPr lang="en" sz="5800" dirty="0">
                <a:solidFill>
                  <a:schemeClr val="accent1"/>
                </a:solidFill>
              </a:rPr>
              <a:t>OVERVIEW</a:t>
            </a:r>
            <a:endParaRPr sz="5800" dirty="0"/>
          </a:p>
        </p:txBody>
      </p:sp>
      <p:sp>
        <p:nvSpPr>
          <p:cNvPr id="412" name="Google Shape;412;p25"/>
          <p:cNvSpPr/>
          <p:nvPr/>
        </p:nvSpPr>
        <p:spPr>
          <a:xfrm>
            <a:off x="1663550" y="2130577"/>
            <a:ext cx="1627849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01</a:t>
            </a:r>
          </a:p>
        </p:txBody>
      </p:sp>
      <p:sp>
        <p:nvSpPr>
          <p:cNvPr id="4" name="Google Shape;457;p31">
            <a:extLst>
              <a:ext uri="{FF2B5EF4-FFF2-40B4-BE49-F238E27FC236}">
                <a16:creationId xmlns:a16="http://schemas.microsoft.com/office/drawing/2014/main" id="{56078EC3-383F-AC0F-B8BB-294F718647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0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“To tell somebody that he is wrong is called criticism. To do so officially is called testing.”</a:t>
            </a: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BENEFITS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40164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Quality – Ensures the delivery of a high-quality product by catching errors early in the development cycle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Quality – Testable code is also well-designed code. Developers who get good at writing tests also get good at writing code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User Satisfaction – Increased user confidence in your system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Cost Effective – By catching errors early, you don’t pay the cost of having to fix them in production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Regression – Helps you be confident that the new functionality you add does not break the existing functionality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29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What Happens when there’s no tests?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Nest Thermostat Firmware updates causes batteries to drain, causing user to be unable to heat homes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December 2015, glitch in prison software results in over 3,200 prisoners being released early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Hawaii results in false incoming missile alert, causing mass panic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 defect in Chase Bank allows full check amount to be withdrawn before funds are verified, resulting in a lot of stupid people going to jail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Crowdstrike</a:t>
            </a: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796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402780" y="2643671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YOU EITHER PAY THE COST OF TESTING UP FRONT IN </a:t>
            </a:r>
            <a:r>
              <a:rPr lang="en" sz="2100" dirty="0">
                <a:solidFill>
                  <a:schemeClr val="accent3"/>
                </a:solidFill>
              </a:rPr>
              <a:t>TIME</a:t>
            </a:r>
            <a:r>
              <a:rPr lang="en" sz="2100" dirty="0">
                <a:solidFill>
                  <a:schemeClr val="tx1"/>
                </a:solidFill>
              </a:rPr>
              <a:t> AND </a:t>
            </a:r>
            <a:r>
              <a:rPr lang="en" sz="2100" dirty="0">
                <a:solidFill>
                  <a:schemeClr val="accent3"/>
                </a:solidFill>
              </a:rPr>
              <a:t>MONEY</a:t>
            </a:r>
            <a:r>
              <a:rPr lang="en" sz="2100" dirty="0">
                <a:solidFill>
                  <a:schemeClr val="tx1"/>
                </a:solidFill>
              </a:rPr>
              <a:t>, OR YOU PAY IT LATER WITH </a:t>
            </a:r>
            <a:r>
              <a:rPr lang="en" sz="2100" dirty="0">
                <a:solidFill>
                  <a:schemeClr val="accent4"/>
                </a:solidFill>
              </a:rPr>
              <a:t>LOST REVENUE </a:t>
            </a:r>
            <a:r>
              <a:rPr lang="en" sz="2100" dirty="0">
                <a:solidFill>
                  <a:schemeClr val="tx1"/>
                </a:solidFill>
              </a:rPr>
              <a:t>AND </a:t>
            </a:r>
            <a:r>
              <a:rPr lang="en" sz="2100" dirty="0">
                <a:solidFill>
                  <a:schemeClr val="accent4"/>
                </a:solidFill>
              </a:rPr>
              <a:t>ANGRY USERS</a:t>
            </a: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2100" dirty="0">
              <a:solidFill>
                <a:schemeClr val="accent4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16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 bitterness of poor quality remains long after the sweetness of meeting the schedule has been forgotten.” (</a:t>
            </a:r>
            <a:r>
              <a:rPr lang="en-US" sz="1600" b="0" i="1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Karl </a:t>
            </a:r>
            <a:r>
              <a:rPr lang="en-US" sz="1600" b="0" i="1" dirty="0" err="1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Wiegers</a:t>
            </a:r>
            <a:r>
              <a:rPr lang="en-US" sz="1600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)</a:t>
            </a:r>
            <a:endParaRPr lang="en" sz="16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76786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Which layer is the most valuable?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layers have value and should all ideally be present.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you’re just starting off with testing, then unit tests provide the most value.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help teach the “testing mindset” and are the easiest tests to write, run, and maintain.</a:t>
            </a:r>
          </a:p>
          <a:p>
            <a:pPr marL="285750" lvl="1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If you are experienced with testing but are under a time constraint, then integration or end-to-end testing provide the most immediate value while leaving the most room for refactoring.</a:t>
            </a:r>
          </a:p>
        </p:txBody>
      </p:sp>
    </p:spTree>
    <p:extLst>
      <p:ext uri="{BB962C8B-B14F-4D97-AF65-F5344CB8AC3E}">
        <p14:creationId xmlns:p14="http://schemas.microsoft.com/office/powerpoint/2010/main" val="4592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0"/>
            <a:ext cx="8894400" cy="2153797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WRITING SOFTWARE WITHOUT TESTING IS LIKE WALKING A HIGH WIRE WITHOUT A NET. YOU MIGHT NOT FALL, BUT WHEN YOU DO, YOU’RE GOING TO HIT THE GROUND HARD.</a:t>
            </a:r>
            <a:endParaRPr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04617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If debugging is the process of removing bugs, then programming must be the process of putting them in.”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tx1"/>
                </a:solidFill>
              </a:rPr>
              <a:t>THE </a:t>
            </a:r>
            <a:r>
              <a:rPr lang="en" sz="5800" dirty="0">
                <a:solidFill>
                  <a:schemeClr val="accent3"/>
                </a:solidFill>
              </a:rPr>
              <a:t>DEMO</a:t>
            </a:r>
            <a:r>
              <a:rPr lang="en" sz="5800" dirty="0">
                <a:solidFill>
                  <a:schemeClr val="tx1"/>
                </a:solidFill>
              </a:rPr>
              <a:t> APP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b="1" i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712608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Always code as if the guy who ends up maintaining your code will be a violent psychopath who knows where you live.”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UNIT </a:t>
            </a:r>
            <a:r>
              <a:rPr lang="en" sz="5800" dirty="0">
                <a:solidFill>
                  <a:schemeClr val="tx1"/>
                </a:solidFill>
              </a:rPr>
              <a:t>TESTING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03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6488804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B6AF813-D4D8-3B08-31DD-139819A81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32548" y="1168574"/>
            <a:ext cx="4520852" cy="452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249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2"/>
                </a:solidFill>
              </a:rPr>
              <a:t>UNIT TESTING?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the process of testing individual components or modules of a software application in isolation.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Each “Unit” is tested independently to ensure it performs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automated so they can provide immediate feedback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Tests are run during the CI/CD process, helping prevent bad code from being merged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Code that tests your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3"/>
          <p:cNvSpPr txBox="1">
            <a:spLocks noGrp="1"/>
          </p:cNvSpPr>
          <p:nvPr>
            <p:ph type="title"/>
          </p:nvPr>
        </p:nvSpPr>
        <p:spPr>
          <a:xfrm>
            <a:off x="1462450" y="1795650"/>
            <a:ext cx="5322600" cy="105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HELLO!</a:t>
            </a:r>
            <a:r>
              <a:rPr lang="en"/>
              <a:t> I’m…</a:t>
            </a:r>
            <a:endParaRPr/>
          </a:p>
        </p:txBody>
      </p:sp>
      <p:sp>
        <p:nvSpPr>
          <p:cNvPr id="387" name="Google Shape;387;p23"/>
          <p:cNvSpPr txBox="1">
            <a:spLocks noGrp="1"/>
          </p:cNvSpPr>
          <p:nvPr>
            <p:ph type="body" idx="1"/>
          </p:nvPr>
        </p:nvSpPr>
        <p:spPr>
          <a:xfrm>
            <a:off x="1462425" y="2898225"/>
            <a:ext cx="5322600" cy="2537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dirty="0">
                <a:solidFill>
                  <a:schemeClr val="accent3"/>
                </a:solidFill>
              </a:rPr>
              <a:t>CHRIS MCCOWN</a:t>
            </a:r>
            <a:endParaRPr dirty="0"/>
          </a:p>
          <a:p>
            <a:pPr marL="0" indent="0">
              <a:spcBef>
                <a:spcPts val="2100"/>
              </a:spcBef>
              <a:spcAft>
                <a:spcPts val="2100"/>
              </a:spcAft>
              <a:buNone/>
            </a:pPr>
            <a:r>
              <a:rPr lang="en" dirty="0"/>
              <a:t>Senior Developer at Altec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80;p33">
            <a:extLst>
              <a:ext uri="{FF2B5EF4-FFF2-40B4-BE49-F238E27FC236}">
                <a16:creationId xmlns:a16="http://schemas.microsoft.com/office/drawing/2014/main" id="{1120F52F-AAF6-62C2-A7FA-5F01EBEA9B2E}"/>
              </a:ext>
            </a:extLst>
          </p:cNvPr>
          <p:cNvSpPr/>
          <p:nvPr/>
        </p:nvSpPr>
        <p:spPr>
          <a:xfrm>
            <a:off x="213159" y="151527"/>
            <a:ext cx="11612436" cy="710246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spc="300" dirty="0">
                <a:solidFill>
                  <a:schemeClr val="accent2"/>
                </a:solidFill>
                <a:latin typeface="Roboto" panose="020F0502020204030204" pitchFamily="2" charset="0"/>
                <a:ea typeface="Roboto" panose="020F0502020204030204" pitchFamily="2" charset="0"/>
                <a:cs typeface="Roboto" panose="020F0502020204030204" pitchFamily="2" charset="0"/>
                <a:sym typeface="Calibri"/>
              </a:rPr>
              <a:t>MISCONCEPTIONS</a:t>
            </a:r>
            <a:endParaRPr sz="2800" b="1" i="0" u="none" strike="noStrike" cap="none" spc="300" dirty="0">
              <a:solidFill>
                <a:schemeClr val="accent2"/>
              </a:solidFill>
              <a:latin typeface="Roboto" panose="020F0502020204030204" pitchFamily="2" charset="0"/>
              <a:ea typeface="Roboto" panose="020F0502020204030204" pitchFamily="2" charset="0"/>
              <a:cs typeface="Roboto" panose="020F0502020204030204" pitchFamily="2" charset="0"/>
              <a:sym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C4CF4-2B7C-2B3A-3035-CD99EB837A6D}"/>
              </a:ext>
            </a:extLst>
          </p:cNvPr>
          <p:cNvSpPr txBox="1"/>
          <p:nvPr/>
        </p:nvSpPr>
        <p:spPr>
          <a:xfrm>
            <a:off x="660400" y="1581150"/>
            <a:ext cx="10629833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ensures bug free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only for finding bugs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 code must be tested (100% code coverage)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Unit testing is time consuming to write and difficult to maintain.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Once the unit tests pass, SHIP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8038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2901475" y="289970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CORE </a:t>
            </a:r>
            <a:r>
              <a:rPr lang="en" sz="5800" dirty="0">
                <a:solidFill>
                  <a:schemeClr val="tx1"/>
                </a:solidFill>
              </a:rPr>
              <a:t>CONCEPTS</a:t>
            </a:r>
            <a:endParaRPr sz="6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520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THREE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800" dirty="0">
                <a:solidFill>
                  <a:schemeClr val="tx1"/>
                </a:solidFill>
              </a:rPr>
              <a:t>PARTS OF A TEST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ARRANGE 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– Sets up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ACT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 Performs the test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r>
              <a:rPr lang="en-US" sz="1800" dirty="0">
                <a:solidFill>
                  <a:schemeClr val="accent3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ASSERT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–Verifies that the results of the test are as expected</a:t>
            </a: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+mj-lt"/>
              <a:buAutoNum type="arabicPeriod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>
              <a:buClr>
                <a:schemeClr val="tx1"/>
              </a:buClr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parts of your test should be explicitly defined, regardless of test type.</a:t>
            </a:r>
          </a:p>
        </p:txBody>
      </p:sp>
    </p:spTree>
    <p:extLst>
      <p:ext uri="{BB962C8B-B14F-4D97-AF65-F5344CB8AC3E}">
        <p14:creationId xmlns:p14="http://schemas.microsoft.com/office/powerpoint/2010/main" val="16338457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ISOLATION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59663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 Unit Test should focus on a single piece of functionality, without dependencies on external systems or other code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System Under Test (SUT) is the term used to describe the unit that is being tested.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D1421558-895A-545E-C3B9-86E88DF46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9828" y="1029082"/>
            <a:ext cx="4454572" cy="4355581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76D73F7-4FCE-56D8-1B39-B06CA3640879}"/>
              </a:ext>
            </a:extLst>
          </p:cNvPr>
          <p:cNvCxnSpPr/>
          <p:nvPr/>
        </p:nvCxnSpPr>
        <p:spPr>
          <a:xfrm>
            <a:off x="6613743" y="1290181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2EDE2E-CDD8-F2B3-86C8-77EFAA36C828}"/>
              </a:ext>
            </a:extLst>
          </p:cNvPr>
          <p:cNvCxnSpPr/>
          <p:nvPr/>
        </p:nvCxnSpPr>
        <p:spPr>
          <a:xfrm>
            <a:off x="6613743" y="1448844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F3FA7E-E1DA-ECDD-5213-F6B8E3F7F233}"/>
              </a:ext>
            </a:extLst>
          </p:cNvPr>
          <p:cNvCxnSpPr/>
          <p:nvPr/>
        </p:nvCxnSpPr>
        <p:spPr>
          <a:xfrm>
            <a:off x="9265086" y="288516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E27A91D-AA29-12A3-E4AB-FF65174A79A5}"/>
              </a:ext>
            </a:extLst>
          </p:cNvPr>
          <p:cNvCxnSpPr/>
          <p:nvPr/>
        </p:nvCxnSpPr>
        <p:spPr>
          <a:xfrm>
            <a:off x="9656524" y="39958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4E65DDD-D73C-59E8-C5BC-6D1AB9C7A9D1}"/>
              </a:ext>
            </a:extLst>
          </p:cNvPr>
          <p:cNvCxnSpPr/>
          <p:nvPr/>
        </p:nvCxnSpPr>
        <p:spPr>
          <a:xfrm>
            <a:off x="10873636" y="4148203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3E798A3-A691-EE2D-73B9-5E9FD5F13C5A}"/>
              </a:ext>
            </a:extLst>
          </p:cNvPr>
          <p:cNvCxnSpPr/>
          <p:nvPr/>
        </p:nvCxnSpPr>
        <p:spPr>
          <a:xfrm>
            <a:off x="9265086" y="4776592"/>
            <a:ext cx="782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6830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/>
              <a:t>MOCKING/</a:t>
            </a:r>
            <a:br>
              <a:rPr lang="en" sz="5000" dirty="0"/>
            </a:br>
            <a:r>
              <a:rPr lang="en" sz="5000" dirty="0"/>
              <a:t>STUBBING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Mocking allows for a simulated version of an external dependency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Responses to method calls can be set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Calls to methods can be verified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59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ASSERTIONS/</a:t>
            </a:r>
            <a:br>
              <a:rPr lang="en" sz="5000" dirty="0">
                <a:solidFill>
                  <a:schemeClr val="tx1"/>
                </a:solidFill>
              </a:rPr>
            </a:br>
            <a:r>
              <a:rPr lang="en" sz="5000" dirty="0">
                <a:solidFill>
                  <a:schemeClr val="tx1"/>
                </a:solidFill>
              </a:rPr>
              <a:t>VERIFICATIONS</a:t>
            </a:r>
            <a:endParaRPr sz="5000" dirty="0">
              <a:solidFill>
                <a:schemeClr val="tx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Assertions ensure the actual output of the SUT is the expected output</a:t>
            </a:r>
          </a:p>
          <a:p>
            <a:pPr marL="285750" indent="-285750">
              <a:spcBef>
                <a:spcPts val="2100"/>
              </a:spcBef>
              <a:buSzPts val="1900"/>
            </a:pPr>
            <a:r>
              <a:rPr lang="en-US" dirty="0"/>
              <a:t>Verifications ensure the SUT called its dependencies with the correct values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525AA39E-DEC9-9345-2340-4DBFD4E209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764" y="1788542"/>
            <a:ext cx="5161256" cy="2836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23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tx1"/>
                </a:solidFill>
              </a:rPr>
              <a:t>GENERATING </a:t>
            </a:r>
            <a:r>
              <a:rPr lang="en" sz="5000" dirty="0">
                <a:solidFill>
                  <a:schemeClr val="accent2"/>
                </a:solidFill>
              </a:rPr>
              <a:t>FAKE DATA</a:t>
            </a:r>
            <a:endParaRPr sz="5000" dirty="0">
              <a:solidFill>
                <a:schemeClr val="accent2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780846" y="2175622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Generate random data over hard coding data for tests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Introduces randomness and realism into tests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83388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DO’S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AND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6000" dirty="0">
                <a:solidFill>
                  <a:schemeClr val="accent2"/>
                </a:solidFill>
              </a:rPr>
              <a:t>DON’TS</a:t>
            </a:r>
            <a:r>
              <a:rPr lang="en-US" sz="6000" dirty="0">
                <a:solidFill>
                  <a:schemeClr val="accent3"/>
                </a:solidFill>
              </a:rPr>
              <a:t> </a:t>
            </a:r>
            <a:r>
              <a:rPr lang="en-US" sz="4400" dirty="0">
                <a:solidFill>
                  <a:schemeClr val="tx1"/>
                </a:solidFill>
              </a:rPr>
              <a:t>OF UNIT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Write your code in a testable way, even if you’re not planning on writing tests immediately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 – Apply the same coding standards to tests as you would production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Test the plumbing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Strive for 100% code coverage (80/20 rule)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Only use 1 assert per test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Make private methods public just to test them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DON’T – Go down rabbit holes</a:t>
            </a:r>
          </a:p>
        </p:txBody>
      </p:sp>
    </p:spTree>
    <p:extLst>
      <p:ext uri="{BB962C8B-B14F-4D97-AF65-F5344CB8AC3E}">
        <p14:creationId xmlns:p14="http://schemas.microsoft.com/office/powerpoint/2010/main" val="3452046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accent2"/>
                </a:solidFill>
              </a:rPr>
              <a:t>TEST DRIVEN DEVELOPMENT </a:t>
            </a:r>
            <a:r>
              <a:rPr lang="en-US" sz="4800" dirty="0">
                <a:solidFill>
                  <a:schemeClr val="tx1"/>
                </a:solidFill>
              </a:rPr>
              <a:t>(TDD)</a:t>
            </a:r>
            <a:endParaRPr sz="48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891957" y="1972849"/>
            <a:ext cx="1040808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 method of writing tests where tests are written before the actual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Teaches and encourages writing software that is easily testable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Red-Green-Refactor – write a test that fails, write the code to make it pass, refactor the code and keep it passing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Easiest when using tools like </a:t>
            </a:r>
            <a:r>
              <a:rPr lang="en-US" sz="1800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NCrunch</a:t>
            </a: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that automatically run tests for modified code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😬 … Once you know how to write testable code, TDD becomes less valuable</a:t>
            </a:r>
          </a:p>
        </p:txBody>
      </p:sp>
    </p:spTree>
    <p:extLst>
      <p:ext uri="{BB962C8B-B14F-4D97-AF65-F5344CB8AC3E}">
        <p14:creationId xmlns:p14="http://schemas.microsoft.com/office/powerpoint/2010/main" val="3262515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MUTATION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evaluate the quality of your unit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Mutates your code and expects your tests to fail. If the tests still pass, you have poor quality tests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Compliments code coverage</a:t>
            </a:r>
          </a:p>
        </p:txBody>
      </p:sp>
    </p:spTree>
    <p:extLst>
      <p:ext uri="{BB962C8B-B14F-4D97-AF65-F5344CB8AC3E}">
        <p14:creationId xmlns:p14="http://schemas.microsoft.com/office/powerpoint/2010/main" val="1104645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IS</a:t>
            </a:r>
            <a:r>
              <a:rPr lang="en" dirty="0">
                <a:solidFill>
                  <a:schemeClr val="accent1"/>
                </a:solidFill>
              </a:rPr>
              <a:t> ASPIRE</a:t>
            </a:r>
            <a:r>
              <a:rPr lang="en" dirty="0">
                <a:solidFill>
                  <a:schemeClr val="tx1"/>
                </a:solidFill>
              </a:rPr>
              <a:t>?</a:t>
            </a:r>
            <a:endParaRPr sz="5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NET Aspire is an opinionated, cloud-ready stack for building observable, production-ready, distributed applications.</a:t>
            </a:r>
          </a:p>
        </p:txBody>
      </p:sp>
    </p:spTree>
    <p:extLst>
      <p:ext uri="{BB962C8B-B14F-4D97-AF65-F5344CB8AC3E}">
        <p14:creationId xmlns:p14="http://schemas.microsoft.com/office/powerpoint/2010/main" val="34268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000" dirty="0">
                <a:solidFill>
                  <a:schemeClr val="accent2"/>
                </a:solidFill>
              </a:rPr>
              <a:t>ARCHITECTURE</a:t>
            </a:r>
            <a:r>
              <a:rPr lang="en-US" sz="4400" dirty="0">
                <a:solidFill>
                  <a:schemeClr val="tx1"/>
                </a:solidFill>
              </a:rPr>
              <a:t> TESTING</a:t>
            </a:r>
            <a:endParaRPr sz="44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Ensures that the application meets coding and architecture standards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Tests non-functional requirements, such as naming conventions, dependency direction, and other code standard conventions</a:t>
            </a: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342900" indent="-34290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Does not ensure the code behavior is correct</a:t>
            </a:r>
          </a:p>
        </p:txBody>
      </p:sp>
    </p:spTree>
    <p:extLst>
      <p:ext uri="{BB962C8B-B14F-4D97-AF65-F5344CB8AC3E}">
        <p14:creationId xmlns:p14="http://schemas.microsoft.com/office/powerpoint/2010/main" val="272863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There is no I in TEAM. But you can’t spell BUGS without U.”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1"/>
                </a:solidFill>
              </a:rPr>
              <a:t>INTEGRATION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1"/>
                </a:solidFill>
                <a:latin typeface="Roboto Mono"/>
              </a:rPr>
              <a:t>04</a:t>
            </a:r>
            <a:endParaRPr b="1" i="0" dirty="0">
              <a:ln>
                <a:noFill/>
              </a:ln>
              <a:solidFill>
                <a:schemeClr val="accent1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789476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5400" dirty="0">
                <a:solidFill>
                  <a:schemeClr val="accent1"/>
                </a:solidFill>
              </a:rPr>
              <a:t>INTEGRATION TESTING?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Integration testing is testing the different components of your application together to ensure they work together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 few external dependencies are mocked as possible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Can be done against a standing environment or a temporary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102161944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1"/>
                </a:solidFill>
              </a:rPr>
              <a:t>STANDING</a:t>
            </a:r>
            <a:r>
              <a:rPr lang="en" sz="5000" dirty="0"/>
              <a:t> ENVIRONMENT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Consistency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PRO – Reduced setup time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Resource Intensive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Environment Drift</a:t>
            </a:r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SzPts val="1900"/>
              <a:buNone/>
            </a:pPr>
            <a:r>
              <a:rPr lang="en-US" dirty="0"/>
              <a:t>CON – Maintenance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Google Shape;513;p35">
            <a:extLst>
              <a:ext uri="{FF2B5EF4-FFF2-40B4-BE49-F238E27FC236}">
                <a16:creationId xmlns:a16="http://schemas.microsoft.com/office/drawing/2014/main" id="{F1E94D35-015F-DB04-ECED-410C725A48CF}"/>
              </a:ext>
            </a:extLst>
          </p:cNvPr>
          <p:cNvSpPr txBox="1">
            <a:spLocks/>
          </p:cNvSpPr>
          <p:nvPr/>
        </p:nvSpPr>
        <p:spPr>
          <a:xfrm>
            <a:off x="6977658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Roboto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0"/>
              <a:buFont typeface="Roboto"/>
              <a:buNone/>
              <a:defRPr sz="15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>
              <a:buSzPts val="7000"/>
            </a:pPr>
            <a:r>
              <a:rPr lang="en-US" sz="5000" dirty="0">
                <a:solidFill>
                  <a:schemeClr val="accent1"/>
                </a:solidFill>
              </a:rPr>
              <a:t>EPHEMERAL</a:t>
            </a:r>
            <a:r>
              <a:rPr lang="en-US" sz="5000" dirty="0"/>
              <a:t> ENVIRONMENT</a:t>
            </a:r>
            <a:endParaRPr lang="en-US" sz="5000" dirty="0">
              <a:solidFill>
                <a:schemeClr val="accent3"/>
              </a:solidFill>
            </a:endParaRPr>
          </a:p>
        </p:txBody>
      </p:sp>
      <p:sp>
        <p:nvSpPr>
          <p:cNvPr id="3" name="Google Shape;514;p35">
            <a:extLst>
              <a:ext uri="{FF2B5EF4-FFF2-40B4-BE49-F238E27FC236}">
                <a16:creationId xmlns:a16="http://schemas.microsoft.com/office/drawing/2014/main" id="{90546974-5A17-47AE-588E-AFB294387AD2}"/>
              </a:ext>
            </a:extLst>
          </p:cNvPr>
          <p:cNvSpPr txBox="1">
            <a:spLocks/>
          </p:cNvSpPr>
          <p:nvPr/>
        </p:nvSpPr>
        <p:spPr>
          <a:xfrm>
            <a:off x="6925759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Clean State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Isolation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PRO – Flexibility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Setup Time</a:t>
            </a:r>
          </a:p>
          <a:p>
            <a:pPr marL="0" indent="0">
              <a:spcBef>
                <a:spcPts val="2100"/>
              </a:spcBef>
              <a:buSzPts val="1900"/>
              <a:buFont typeface="Roboto Mono"/>
              <a:buNone/>
            </a:pPr>
            <a:r>
              <a:rPr lang="en-US" dirty="0"/>
              <a:t>CON – Complexity</a:t>
            </a:r>
          </a:p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Font typeface="Roboto Mono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673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" grpId="0"/>
      <p:bldP spid="514" grpId="0" build="p"/>
      <p:bldP spid="2" grpId="0"/>
      <p:bldP spid="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386667" y="2905928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800" dirty="0">
                <a:solidFill>
                  <a:schemeClr val="accent1"/>
                </a:solidFill>
              </a:rPr>
              <a:t>LIBRARIES</a:t>
            </a:r>
            <a:endParaRPr sz="68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42110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TESTCONTAINERS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Allows you to spin up Docker containers at the start of a Test Class and tear them down when the test is finished.</a:t>
            </a:r>
          </a:p>
        </p:txBody>
      </p:sp>
    </p:spTree>
    <p:extLst>
      <p:ext uri="{BB962C8B-B14F-4D97-AF65-F5344CB8AC3E}">
        <p14:creationId xmlns:p14="http://schemas.microsoft.com/office/powerpoint/2010/main" val="35085227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MOCKSERVER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While Integration Tests need to avoid mocks, this can be impossible when dealing with third party APIs.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MockServer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allows you to define endpoints that return expected results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You can also verify that endpoints were called and that they were called with the correct payload</a:t>
            </a:r>
          </a:p>
        </p:txBody>
      </p:sp>
    </p:spTree>
    <p:extLst>
      <p:ext uri="{BB962C8B-B14F-4D97-AF65-F5344CB8AC3E}">
        <p14:creationId xmlns:p14="http://schemas.microsoft.com/office/powerpoint/2010/main" val="2185540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“</a:t>
            </a:r>
            <a:r>
              <a:rPr lang="en-US" b="1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Failure is not an option. It comes bundled with the software.</a:t>
            </a:r>
            <a:r>
              <a:rPr lang="en-US" b="0" i="0" dirty="0">
                <a:solidFill>
                  <a:schemeClr val="tx1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</a:rPr>
              <a:t>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OTHER</a:t>
            </a:r>
            <a:r>
              <a:rPr lang="en" sz="5800" dirty="0">
                <a:solidFill>
                  <a:schemeClr val="accent2"/>
                </a:solidFill>
              </a:rPr>
              <a:t>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 TYPES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3"/>
                </a:solidFill>
                <a:latin typeface="Roboto Mono"/>
              </a:rPr>
              <a:t>05</a:t>
            </a:r>
            <a:endParaRPr b="1" i="0" dirty="0">
              <a:ln>
                <a:noFill/>
              </a:ln>
              <a:solidFill>
                <a:schemeClr val="accent3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1365661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ACCEPTANCE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Testing that focuses on compliance with a given business requirement rather than a unit of work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Often uses the Given-When-Then format to define a scenario, an action, and the result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SpecFlow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Acceptance testing</a:t>
            </a:r>
          </a:p>
        </p:txBody>
      </p:sp>
    </p:spTree>
    <p:extLst>
      <p:ext uri="{BB962C8B-B14F-4D97-AF65-F5344CB8AC3E}">
        <p14:creationId xmlns:p14="http://schemas.microsoft.com/office/powerpoint/2010/main" val="418373997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PERFORMANCE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Evaluates the speed, responsiveness, and stability of a system under a particular workload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for comparing before and after of refactors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Benchmarkdotnet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dotnet solution for Performance Testing</a:t>
            </a:r>
          </a:p>
        </p:txBody>
      </p:sp>
    </p:spTree>
    <p:extLst>
      <p:ext uri="{BB962C8B-B14F-4D97-AF65-F5344CB8AC3E}">
        <p14:creationId xmlns:p14="http://schemas.microsoft.com/office/powerpoint/2010/main" val="3224924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8330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44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ASPIRE</a:t>
            </a:r>
            <a:r>
              <a:rPr lang="en" sz="4400" dirty="0"/>
              <a:t> TOPICS</a:t>
            </a:r>
            <a:endParaRPr sz="4400" dirty="0">
              <a:solidFill>
                <a:schemeClr val="accent1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406297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Service and Dependency Orchestration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Aspire Dashboard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Observability (Open Telemetry)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Service Discovery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Hosting Integrations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Integration Testing</a:t>
            </a:r>
          </a:p>
          <a:p>
            <a:pPr marL="285750" indent="-285750">
              <a:spcBef>
                <a:spcPts val="1000"/>
              </a:spcBef>
              <a:spcAft>
                <a:spcPts val="1000"/>
              </a:spcAft>
              <a:buSzPts val="1900"/>
            </a:pPr>
            <a:r>
              <a:rPr lang="en-US" dirty="0"/>
              <a:t>Deployments</a:t>
            </a: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 descr="NET Aspire and Data API builder with the Community Toolkit - Azure SQL  Devs' Corner">
            <a:extLst>
              <a:ext uri="{FF2B5EF4-FFF2-40B4-BE49-F238E27FC236}">
                <a16:creationId xmlns:a16="http://schemas.microsoft.com/office/drawing/2014/main" id="{1C03E78B-1798-D0AD-F993-4EE8382F5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978" y="1209787"/>
            <a:ext cx="4514850" cy="4238625"/>
          </a:xfrm>
          <a:prstGeom prst="round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LOAD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testing is a type of performance testing that evaluates how a system performances under expected load conditions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Helps to identify bottlenecks, memory issues, or latency issues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Best if used with realistic scenarios based on user behavior and patterns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Challenging due to the necessity of accurate real-world conditions and effective planning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NBomber</a:t>
            </a: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 is a paid dotnet solution for load testing. K6 is a free solution</a:t>
            </a:r>
          </a:p>
        </p:txBody>
      </p:sp>
    </p:spTree>
    <p:extLst>
      <p:ext uri="{BB962C8B-B14F-4D97-AF65-F5344CB8AC3E}">
        <p14:creationId xmlns:p14="http://schemas.microsoft.com/office/powerpoint/2010/main" val="35586839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STRESS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54646" y="1712151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Places stress on the system by ramping up concurrent users past the expected breaking point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the maximum capacity of your system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if your system will recover automatically once load decreases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9E2707E-C83F-517F-EB59-AB5AD6D09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537195"/>
            <a:ext cx="5243716" cy="178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037837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SPIKE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178155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what would happen if a sudden spike of users hit your system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Determines if your system will automatically recover once the spike ends</a:t>
            </a:r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C642C0F-ED29-BA52-980E-221EA3914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00" y="2297850"/>
            <a:ext cx="5374892" cy="1402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5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LOAD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873600" y="2297850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current performance of your site with the expected peak number of users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Ensures you are continuing to meet performance standards as you make changes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F3C2E95B-9F0F-5663-6A85-1577FCD87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999" y="2297850"/>
            <a:ext cx="5274906" cy="1312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9311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/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/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5000" dirty="0">
                <a:solidFill>
                  <a:schemeClr val="accent3"/>
                </a:solidFill>
              </a:rPr>
              <a:t>SOAK</a:t>
            </a:r>
            <a:r>
              <a:rPr lang="en" sz="5000" dirty="0">
                <a:solidFill>
                  <a:schemeClr val="accent1"/>
                </a:solidFill>
              </a:rPr>
              <a:t> </a:t>
            </a:r>
            <a:r>
              <a:rPr lang="en" sz="5000" dirty="0"/>
              <a:t>TEST</a:t>
            </a:r>
            <a:endParaRPr sz="50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/>
          <p:cNvSpPr txBox="1">
            <a:spLocks noGrp="1"/>
          </p:cNvSpPr>
          <p:nvPr>
            <p:ph type="body" idx="4294967295"/>
          </p:nvPr>
        </p:nvSpPr>
        <p:spPr>
          <a:xfrm>
            <a:off x="925498" y="1775336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Tests the reliability of your system over a long period of time</a:t>
            </a:r>
          </a:p>
          <a:p>
            <a:pPr marL="285750" indent="-285750">
              <a:spcBef>
                <a:spcPts val="2100"/>
              </a:spcBef>
              <a:spcAft>
                <a:spcPts val="2100"/>
              </a:spcAft>
              <a:buSzPts val="1900"/>
            </a:pPr>
            <a:r>
              <a:rPr lang="en-US" dirty="0"/>
              <a:t>Verifies your system running over a long period doesn’t result in memory leaks, space issues, or race conditions</a:t>
            </a:r>
            <a:endParaRPr dirty="0"/>
          </a:p>
        </p:txBody>
      </p:sp>
      <p:grpSp>
        <p:nvGrpSpPr>
          <p:cNvPr id="520" name="Google Shape;520;p35"/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/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/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/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6BFFB9-2706-193A-F906-19E82AB22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896" y="2127379"/>
            <a:ext cx="5722101" cy="1594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685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SMOKE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Quick automated tests to determine if a new release is stable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 uses the same approach as end-to-end testing, except it keeps interactions to a minimum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Load pages to verify they load correctly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Purpose is to find any “smoke” that might indicate a fire</a:t>
            </a:r>
          </a:p>
        </p:txBody>
      </p:sp>
    </p:spTree>
    <p:extLst>
      <p:ext uri="{BB962C8B-B14F-4D97-AF65-F5344CB8AC3E}">
        <p14:creationId xmlns:p14="http://schemas.microsoft.com/office/powerpoint/2010/main" val="15941321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3"/>
                </a:solidFill>
              </a:rPr>
              <a:t>CONTRACT</a:t>
            </a:r>
            <a:r>
              <a:rPr lang="en" dirty="0"/>
              <a:t> TESTING</a:t>
            </a:r>
            <a:endParaRPr sz="5400" dirty="0">
              <a:solidFill>
                <a:schemeClr val="accent3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Contract testing is used to verify the APIs can communicate with each other as expected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Useful in microservice architectures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Typically, the provider will generate a contract that a consumer can verify against. If the provider changes the contract, the consumer’s test will fail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Pact.NET is a dotnet library for Contract Testing</a:t>
            </a:r>
          </a:p>
        </p:txBody>
      </p:sp>
    </p:spTree>
    <p:extLst>
      <p:ext uri="{BB962C8B-B14F-4D97-AF65-F5344CB8AC3E}">
        <p14:creationId xmlns:p14="http://schemas.microsoft.com/office/powerpoint/2010/main" val="92642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653300" y="4052850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sz="2400" b="0" i="0" dirty="0">
                <a:solidFill>
                  <a:srgbClr val="F2F2F2"/>
                </a:solidFill>
                <a:effectLst/>
                <a:latin typeface="Roboto Mono" panose="00000009000000000000" pitchFamily="49" charset="0"/>
                <a:ea typeface="Roboto Mono" panose="00000009000000000000" pitchFamily="49" charset="0"/>
                <a:cs typeface="Roboto" panose="02000000000000000000" pitchFamily="2" charset="0"/>
              </a:rPr>
              <a:t>“A good programmer looks both ways before crossing a one-way street”</a:t>
            </a:r>
            <a:endParaRPr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  <a:cs typeface="Roboto" panose="02000000000000000000" pitchFamily="2" charset="0"/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59300" y="2041675"/>
            <a:ext cx="6730800" cy="1575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2"/>
                </a:solidFill>
              </a:rPr>
              <a:t>End-to-End </a:t>
            </a:r>
            <a:br>
              <a:rPr lang="en" sz="5800" dirty="0">
                <a:solidFill>
                  <a:schemeClr val="accent2"/>
                </a:solidFill>
              </a:rPr>
            </a:br>
            <a:r>
              <a:rPr lang="en" sz="5800" dirty="0">
                <a:solidFill>
                  <a:schemeClr val="tx1"/>
                </a:solidFill>
              </a:rPr>
              <a:t>TESTS</a:t>
            </a:r>
            <a:endParaRPr sz="6800" dirty="0">
              <a:solidFill>
                <a:schemeClr val="tx1"/>
              </a:solidFill>
            </a:endParaRPr>
          </a:p>
        </p:txBody>
      </p:sp>
      <p:sp>
        <p:nvSpPr>
          <p:cNvPr id="459" name="Google Shape;459;p31"/>
          <p:cNvSpPr/>
          <p:nvPr/>
        </p:nvSpPr>
        <p:spPr>
          <a:xfrm>
            <a:off x="1663550" y="2130577"/>
            <a:ext cx="1858156" cy="1486099"/>
          </a:xfrm>
          <a:prstGeom prst="rect">
            <a:avLst/>
          </a:prstGeom>
        </p:spPr>
        <p:txBody>
          <a:bodyPr>
            <a:prstTxWarp prst="textPlain">
              <a:avLst/>
            </a:prstTxWarp>
          </a:bodyPr>
          <a:lstStyle/>
          <a:p>
            <a:pPr lvl="0" algn="ctr"/>
            <a:r>
              <a:rPr lang="en-US" b="1" i="0" dirty="0">
                <a:ln>
                  <a:noFill/>
                </a:ln>
                <a:solidFill>
                  <a:schemeClr val="accent2"/>
                </a:solidFill>
                <a:latin typeface="Roboto Mono"/>
              </a:rPr>
              <a:t>06</a:t>
            </a:r>
            <a:endParaRPr b="1" i="0" dirty="0">
              <a:ln>
                <a:noFill/>
              </a:ln>
              <a:solidFill>
                <a:schemeClr val="accent2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247776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IS </a:t>
            </a:r>
            <a:r>
              <a:rPr lang="en" sz="6000" dirty="0">
                <a:solidFill>
                  <a:schemeClr val="accent2"/>
                </a:solidFill>
              </a:rPr>
              <a:t>END-TO-END TESTING?</a:t>
            </a:r>
            <a:endParaRPr sz="6000" dirty="0">
              <a:solidFill>
                <a:schemeClr val="accent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82C1E8-3488-6170-FDA4-69057E9DC51B}"/>
              </a:ext>
            </a:extLst>
          </p:cNvPr>
          <p:cNvSpPr txBox="1"/>
          <p:nvPr/>
        </p:nvSpPr>
        <p:spPr>
          <a:xfrm>
            <a:off x="945715" y="2379945"/>
            <a:ext cx="1040808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End-to-End testing validates the complete and integrated functionality of a system from start to finish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Covers the entire workflow of an application, from UI to Database and all interconnected applications</a:t>
            </a: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Roboto Mono" panose="00000009000000000000" pitchFamily="49" charset="0"/>
              <a:ea typeface="Roboto Mono" panose="00000009000000000000" pitchFamily="49" charset="0"/>
            </a:endParaRPr>
          </a:p>
          <a:p>
            <a:pPr marL="285750" indent="-285750"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These are the most difficult and brittle tests due to their needs for a real environment that resembles production as closely as possible</a:t>
            </a:r>
          </a:p>
        </p:txBody>
      </p:sp>
    </p:spTree>
    <p:extLst>
      <p:ext uri="{BB962C8B-B14F-4D97-AF65-F5344CB8AC3E}">
        <p14:creationId xmlns:p14="http://schemas.microsoft.com/office/powerpoint/2010/main" val="2661801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508400" y="3194306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SOMEONE IS GOING TO TEST YOUR CODE. BETTER IT BE YOU THAN YOUR USERS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503577" y="265986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CONCLUSION</a:t>
            </a:r>
            <a:endParaRPr sz="68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5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>
          <a:extLst>
            <a:ext uri="{FF2B5EF4-FFF2-40B4-BE49-F238E27FC236}">
              <a16:creationId xmlns:a16="http://schemas.microsoft.com/office/drawing/2014/main" id="{BE714908-CB80-788D-2A37-1F58CC2E6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>
            <a:extLst>
              <a:ext uri="{FF2B5EF4-FFF2-40B4-BE49-F238E27FC236}">
                <a16:creationId xmlns:a16="http://schemas.microsoft.com/office/drawing/2014/main" id="{7EA97411-6867-CFBC-882C-3B24AB8165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/>
                </a:solidFill>
              </a:rPr>
              <a:t>WHAT IS</a:t>
            </a:r>
            <a:r>
              <a:rPr lang="en" dirty="0">
                <a:solidFill>
                  <a:schemeClr val="accent1"/>
                </a:solidFill>
              </a:rPr>
              <a:t> STANDARD RESILIENCE</a:t>
            </a:r>
            <a:r>
              <a:rPr lang="en" dirty="0">
                <a:solidFill>
                  <a:schemeClr val="tx1"/>
                </a:solidFill>
              </a:rPr>
              <a:t>?</a:t>
            </a:r>
            <a:endParaRPr sz="5400" dirty="0">
              <a:solidFill>
                <a:schemeClr val="tx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3F63F9-8E23-2E8F-191A-FDA1C9FB4D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975371"/>
              </p:ext>
            </p:extLst>
          </p:nvPr>
        </p:nvGraphicFramePr>
        <p:xfrm>
          <a:off x="801836" y="2028770"/>
          <a:ext cx="10703817" cy="45303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9491">
                  <a:extLst>
                    <a:ext uri="{9D8B030D-6E8A-4147-A177-3AD203B41FA5}">
                      <a16:colId xmlns:a16="http://schemas.microsoft.com/office/drawing/2014/main" val="3363089124"/>
                    </a:ext>
                  </a:extLst>
                </a:gridCol>
                <a:gridCol w="4806387">
                  <a:extLst>
                    <a:ext uri="{9D8B030D-6E8A-4147-A177-3AD203B41FA5}">
                      <a16:colId xmlns:a16="http://schemas.microsoft.com/office/drawing/2014/main" val="115609426"/>
                    </a:ext>
                  </a:extLst>
                </a:gridCol>
                <a:gridCol w="3567939">
                  <a:extLst>
                    <a:ext uri="{9D8B030D-6E8A-4147-A177-3AD203B41FA5}">
                      <a16:colId xmlns:a16="http://schemas.microsoft.com/office/drawing/2014/main" val="2779345283"/>
                    </a:ext>
                  </a:extLst>
                </a:gridCol>
              </a:tblGrid>
              <a:tr h="45787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Strategy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Defaults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898597"/>
                  </a:ext>
                </a:extLst>
              </a:tr>
              <a:tr h="49996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Rate Limiter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Limits the maximum number of concurrent requests being sent to the dependency.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1,000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914109"/>
                  </a:ext>
                </a:extLst>
              </a:tr>
              <a:tr h="689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Total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Applies an overall timeout to the execution, ensuring that the request, including retry attempts, doesn't exceed the configured limit.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30 Seconds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2327000"/>
                  </a:ext>
                </a:extLst>
              </a:tr>
              <a:tr h="1036757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Retry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Retries the request in case the dependency is slow or returns a transient error.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Max Retries: 3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Backoff: Exponentials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Use Jitter: true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Delay: 2s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9195"/>
                  </a:ext>
                </a:extLst>
              </a:tr>
              <a:tr h="689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Circuit Breaker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Blocks the execution if too many direct failures or timeouts are detected.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Failure Ratio: 10%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Min Throughput: 100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Sampling Duration: 30s</a:t>
                      </a:r>
                    </a:p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Break Duration: 5s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49246"/>
                  </a:ext>
                </a:extLst>
              </a:tr>
              <a:tr h="689201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Attempt Timeout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Limits each request attempt duration and throws if it's exceeded.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/>
                          </a:solidFill>
                        </a:rPr>
                        <a:t>Timeout: 10s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005166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E2D6E40-91FF-FD00-8EA3-01890605309A}"/>
              </a:ext>
            </a:extLst>
          </p:cNvPr>
          <p:cNvSpPr txBox="1"/>
          <p:nvPr/>
        </p:nvSpPr>
        <p:spPr>
          <a:xfrm>
            <a:off x="3009626" y="3276756"/>
            <a:ext cx="61245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E6E6E6"/>
                </a:solidFill>
                <a:effectLst/>
                <a:latin typeface="Segoe UI" panose="020B0502040204020203" pitchFamily="34" charset="0"/>
              </a:rPr>
              <a:t>limits each request attempt duration and throws if it's exceeded.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28213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>
          <a:extLst>
            <a:ext uri="{FF2B5EF4-FFF2-40B4-BE49-F238E27FC236}">
              <a16:creationId xmlns:a16="http://schemas.microsoft.com/office/drawing/2014/main" id="{32BDC0FE-86F0-0D3C-BFDA-D743A8028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5">
            <a:extLst>
              <a:ext uri="{FF2B5EF4-FFF2-40B4-BE49-F238E27FC236}">
                <a16:creationId xmlns:a16="http://schemas.microsoft.com/office/drawing/2014/main" id="{60474935-0F40-6335-5891-441191781388}"/>
              </a:ext>
            </a:extLst>
          </p:cNvPr>
          <p:cNvSpPr/>
          <p:nvPr/>
        </p:nvSpPr>
        <p:spPr>
          <a:xfrm>
            <a:off x="627600" y="680400"/>
            <a:ext cx="5662500" cy="5297400"/>
          </a:xfrm>
          <a:prstGeom prst="roundRect">
            <a:avLst>
              <a:gd name="adj" fmla="val 3539"/>
            </a:avLst>
          </a:prstGeom>
          <a:solidFill>
            <a:schemeClr val="lt2"/>
          </a:solidFill>
          <a:ln>
            <a:noFill/>
          </a:ln>
          <a:effectLst>
            <a:outerShdw blurRad="63500" sx="102000" sy="102000" algn="ctr" rotWithShape="0">
              <a:srgbClr val="000000">
                <a:alpha val="98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3" name="Google Shape;513;p35">
            <a:extLst>
              <a:ext uri="{FF2B5EF4-FFF2-40B4-BE49-F238E27FC236}">
                <a16:creationId xmlns:a16="http://schemas.microsoft.com/office/drawing/2014/main" id="{E43F29E9-FF89-CA5A-A830-C68C01A021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25499" y="1020850"/>
            <a:ext cx="5170499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000"/>
              <a:buNone/>
            </a:pPr>
            <a:r>
              <a:rPr lang="en" sz="3600" dirty="0"/>
              <a:t>SERVICE DISCOVERY</a:t>
            </a:r>
            <a:endParaRPr sz="3600" dirty="0">
              <a:solidFill>
                <a:schemeClr val="accent3"/>
              </a:solidFill>
            </a:endParaRPr>
          </a:p>
        </p:txBody>
      </p:sp>
      <p:sp>
        <p:nvSpPr>
          <p:cNvPr id="514" name="Google Shape;514;p35">
            <a:extLst>
              <a:ext uri="{FF2B5EF4-FFF2-40B4-BE49-F238E27FC236}">
                <a16:creationId xmlns:a16="http://schemas.microsoft.com/office/drawing/2014/main" id="{5D9552DD-48BE-A652-8F28-E0BE207EBF7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854646" y="1759663"/>
            <a:ext cx="51705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indent="0">
              <a:spcBef>
                <a:spcPts val="2100"/>
              </a:spcBef>
              <a:spcAft>
                <a:spcPts val="2100"/>
              </a:spcAft>
              <a:buSzPts val="1900"/>
              <a:buNone/>
            </a:pPr>
            <a:r>
              <a:rPr lang="en-US" dirty="0"/>
              <a:t>Service discovery is how services locate and communicate with each other dynamically, without hardcoding IPs or URLs.</a:t>
            </a:r>
          </a:p>
        </p:txBody>
      </p:sp>
      <p:grpSp>
        <p:nvGrpSpPr>
          <p:cNvPr id="520" name="Google Shape;520;p35">
            <a:extLst>
              <a:ext uri="{FF2B5EF4-FFF2-40B4-BE49-F238E27FC236}">
                <a16:creationId xmlns:a16="http://schemas.microsoft.com/office/drawing/2014/main" id="{A9236E6A-5235-A260-82BC-7EC67096539B}"/>
              </a:ext>
            </a:extLst>
          </p:cNvPr>
          <p:cNvGrpSpPr/>
          <p:nvPr/>
        </p:nvGrpSpPr>
        <p:grpSpPr>
          <a:xfrm>
            <a:off x="780846" y="826284"/>
            <a:ext cx="635280" cy="147600"/>
            <a:chOff x="2147366" y="4139382"/>
            <a:chExt cx="635280" cy="147600"/>
          </a:xfrm>
        </p:grpSpPr>
        <p:sp>
          <p:nvSpPr>
            <p:cNvPr id="521" name="Google Shape;521;p35">
              <a:extLst>
                <a:ext uri="{FF2B5EF4-FFF2-40B4-BE49-F238E27FC236}">
                  <a16:creationId xmlns:a16="http://schemas.microsoft.com/office/drawing/2014/main" id="{3ABF7E32-024C-3113-DE8B-428CD8076F41}"/>
                </a:ext>
              </a:extLst>
            </p:cNvPr>
            <p:cNvSpPr/>
            <p:nvPr/>
          </p:nvSpPr>
          <p:spPr>
            <a:xfrm>
              <a:off x="2147366" y="4139382"/>
              <a:ext cx="147600" cy="1476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2" name="Google Shape;522;p35">
              <a:extLst>
                <a:ext uri="{FF2B5EF4-FFF2-40B4-BE49-F238E27FC236}">
                  <a16:creationId xmlns:a16="http://schemas.microsoft.com/office/drawing/2014/main" id="{4DE0FF13-0E7A-1EBA-B98D-F8A790CFEFFE}"/>
                </a:ext>
              </a:extLst>
            </p:cNvPr>
            <p:cNvSpPr/>
            <p:nvPr/>
          </p:nvSpPr>
          <p:spPr>
            <a:xfrm>
              <a:off x="2391206" y="4139382"/>
              <a:ext cx="147600" cy="1476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23" name="Google Shape;523;p35">
              <a:extLst>
                <a:ext uri="{FF2B5EF4-FFF2-40B4-BE49-F238E27FC236}">
                  <a16:creationId xmlns:a16="http://schemas.microsoft.com/office/drawing/2014/main" id="{BE60B965-7392-204A-70ED-D3A5E41561C1}"/>
                </a:ext>
              </a:extLst>
            </p:cNvPr>
            <p:cNvSpPr/>
            <p:nvPr/>
          </p:nvSpPr>
          <p:spPr>
            <a:xfrm>
              <a:off x="2635046" y="4139382"/>
              <a:ext cx="147600" cy="1476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E90E95B-F376-129D-84CF-3412A26A4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discovery is how services locate and communicate with each other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dynamically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without hardcoding IPs or URLs.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F76735-1FDB-4F31-7B73-EFE944CAAADB}"/>
              </a:ext>
            </a:extLst>
          </p:cNvPr>
          <p:cNvSpPr txBox="1"/>
          <p:nvPr/>
        </p:nvSpPr>
        <p:spPr>
          <a:xfrm>
            <a:off x="6517146" y="680400"/>
            <a:ext cx="526297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"Services":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"books-</a:t>
            </a:r>
            <a:r>
              <a:rPr lang="en-US" sz="2000" dirty="0" err="1">
                <a:solidFill>
                  <a:schemeClr val="tx1"/>
                </a:solidFill>
                <a:latin typeface="Consolas" panose="020B0609020204030204" pitchFamily="49" charset="0"/>
              </a:rPr>
              <a:t>api</a:t>
            </a: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": {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"https": [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  "https://www.googleapis.com"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  ]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  }</a:t>
            </a:r>
          </a:p>
          <a:p>
            <a:pPr lvl="1"/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  }</a:t>
            </a:r>
          </a:p>
          <a:p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A8D234-44E5-D4AD-D5C9-9D37F199665D}"/>
              </a:ext>
            </a:extLst>
          </p:cNvPr>
          <p:cNvSpPr txBox="1"/>
          <p:nvPr/>
        </p:nvSpPr>
        <p:spPr>
          <a:xfrm>
            <a:off x="6352685" y="4094606"/>
            <a:ext cx="4628190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builder.Services</a:t>
            </a:r>
            <a:endParaRPr lang="en-US" dirty="0">
              <a:solidFill>
                <a:schemeClr val="tx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.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AddRefitClient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&lt;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IGoogleBooksApiClient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&gt;()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.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ConfigureHttpClient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(c =&gt; 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c.BaseAddress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= </a:t>
            </a:r>
          </a:p>
          <a:p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       new Uri("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http+https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://books-</a:t>
            </a:r>
            <a:r>
              <a:rPr lang="en-US" dirty="0" err="1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api</a:t>
            </a:r>
            <a:r>
              <a:rPr lang="en-US" dirty="0">
                <a:solidFill>
                  <a:schemeClr val="tx1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"));</a:t>
            </a:r>
          </a:p>
        </p:txBody>
      </p:sp>
    </p:spTree>
    <p:extLst>
      <p:ext uri="{BB962C8B-B14F-4D97-AF65-F5344CB8AC3E}">
        <p14:creationId xmlns:p14="http://schemas.microsoft.com/office/powerpoint/2010/main" val="2434787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7"/>
          <p:cNvSpPr txBox="1">
            <a:spLocks noGrp="1"/>
          </p:cNvSpPr>
          <p:nvPr>
            <p:ph type="title"/>
          </p:nvPr>
        </p:nvSpPr>
        <p:spPr>
          <a:xfrm>
            <a:off x="720400" y="364775"/>
            <a:ext cx="109119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FUTURE</a:t>
            </a:r>
            <a:endParaRPr sz="5400" dirty="0">
              <a:solidFill>
                <a:schemeClr val="accent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6EA7D8-CE31-B5D6-EEFD-A9B15CC3F422}"/>
              </a:ext>
            </a:extLst>
          </p:cNvPr>
          <p:cNvSpPr txBox="1"/>
          <p:nvPr/>
        </p:nvSpPr>
        <p:spPr>
          <a:xfrm>
            <a:off x="802567" y="2137986"/>
            <a:ext cx="10571516" cy="18928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Aspire CLI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Better Developer Tooling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More Hosting Integrations</a:t>
            </a:r>
          </a:p>
          <a:p>
            <a:pPr marL="285750" indent="-285750">
              <a:spcAft>
                <a:spcPts val="18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latin typeface="Roboto Mono" panose="00000009000000000000" pitchFamily="49" charset="0"/>
                <a:ea typeface="Roboto Mono" panose="00000009000000000000" pitchFamily="49" charset="0"/>
              </a:rPr>
              <a:t>More Publishing Support, such as AWS, Azure Apps, and more</a:t>
            </a:r>
          </a:p>
        </p:txBody>
      </p:sp>
    </p:spTree>
    <p:extLst>
      <p:ext uri="{BB962C8B-B14F-4D97-AF65-F5344CB8AC3E}">
        <p14:creationId xmlns:p14="http://schemas.microsoft.com/office/powerpoint/2010/main" val="274601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4"/>
          <p:cNvSpPr txBox="1">
            <a:spLocks noGrp="1"/>
          </p:cNvSpPr>
          <p:nvPr>
            <p:ph type="title"/>
          </p:nvPr>
        </p:nvSpPr>
        <p:spPr>
          <a:xfrm>
            <a:off x="490775" y="523275"/>
            <a:ext cx="112104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</a:t>
            </a:r>
            <a:r>
              <a:rPr lang="en" sz="6000">
                <a:solidFill>
                  <a:schemeClr val="accent2"/>
                </a:solidFill>
              </a:rPr>
              <a:t>CONTENTS.</a:t>
            </a:r>
            <a:endParaRPr sz="6000">
              <a:solidFill>
                <a:schemeClr val="accent2"/>
              </a:solidFill>
            </a:endParaRPr>
          </a:p>
        </p:txBody>
      </p:sp>
      <p:sp>
        <p:nvSpPr>
          <p:cNvPr id="395" name="Google Shape;395;p24"/>
          <p:cNvSpPr txBox="1">
            <a:spLocks noGrp="1"/>
          </p:cNvSpPr>
          <p:nvPr>
            <p:ph type="body" idx="1"/>
          </p:nvPr>
        </p:nvSpPr>
        <p:spPr>
          <a:xfrm>
            <a:off x="575950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/>
              <a:t>Testing </a:t>
            </a:r>
            <a:r>
              <a:rPr lang="en" dirty="0">
                <a:solidFill>
                  <a:schemeClr val="accent1"/>
                </a:solidFill>
              </a:rPr>
              <a:t>Overview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396" name="Google Shape;396;p24"/>
          <p:cNvSpPr txBox="1">
            <a:spLocks noGrp="1"/>
          </p:cNvSpPr>
          <p:nvPr>
            <p:ph type="body" idx="2"/>
          </p:nvPr>
        </p:nvSpPr>
        <p:spPr>
          <a:xfrm>
            <a:off x="4418613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-US" dirty="0">
                <a:solidFill>
                  <a:schemeClr val="tx1"/>
                </a:solidFill>
              </a:rPr>
              <a:t>The Application We’ll be</a:t>
            </a:r>
            <a:r>
              <a:rPr lang="en-US" dirty="0">
                <a:solidFill>
                  <a:schemeClr val="accent3"/>
                </a:solidFill>
              </a:rPr>
              <a:t> Testing</a:t>
            </a:r>
            <a:endParaRPr dirty="0"/>
          </a:p>
        </p:txBody>
      </p:sp>
      <p:sp>
        <p:nvSpPr>
          <p:cNvPr id="397" name="Google Shape;397;p24"/>
          <p:cNvSpPr txBox="1">
            <a:spLocks noGrp="1"/>
          </p:cNvSpPr>
          <p:nvPr>
            <p:ph type="body" idx="3"/>
          </p:nvPr>
        </p:nvSpPr>
        <p:spPr>
          <a:xfrm>
            <a:off x="575950" y="4719517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Integration</a:t>
            </a:r>
            <a:r>
              <a:rPr lang="en" dirty="0">
                <a:solidFill>
                  <a:schemeClr val="tx1"/>
                </a:solidFill>
              </a:rPr>
              <a:t> 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399" name="Google Shape;399;p24"/>
          <p:cNvSpPr txBox="1">
            <a:spLocks noGrp="1"/>
          </p:cNvSpPr>
          <p:nvPr>
            <p:ph type="title" idx="5"/>
          </p:nvPr>
        </p:nvSpPr>
        <p:spPr>
          <a:xfrm>
            <a:off x="18070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01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400" name="Google Shape;400;p24"/>
          <p:cNvSpPr txBox="1">
            <a:spLocks noGrp="1"/>
          </p:cNvSpPr>
          <p:nvPr>
            <p:ph type="body" idx="9"/>
          </p:nvPr>
        </p:nvSpPr>
        <p:spPr>
          <a:xfrm>
            <a:off x="8299375" y="2437574"/>
            <a:ext cx="3294600" cy="1206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dirty="0">
                <a:solidFill>
                  <a:schemeClr val="accent2"/>
                </a:solidFill>
              </a:rPr>
              <a:t>Unit</a:t>
            </a:r>
            <a:r>
              <a:rPr lang="en" dirty="0">
                <a:solidFill>
                  <a:schemeClr val="accent3"/>
                </a:solidFill>
              </a:rPr>
              <a:t> </a:t>
            </a:r>
            <a:r>
              <a:rPr lang="en" dirty="0">
                <a:solidFill>
                  <a:schemeClr val="tx1"/>
                </a:solidFill>
              </a:rPr>
              <a:t>Testing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02" name="Google Shape;402;p24"/>
          <p:cNvSpPr txBox="1">
            <a:spLocks noGrp="1"/>
          </p:cNvSpPr>
          <p:nvPr>
            <p:ph type="title" idx="5"/>
          </p:nvPr>
        </p:nvSpPr>
        <p:spPr>
          <a:xfrm>
            <a:off x="569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403" name="Google Shape;403;p24"/>
          <p:cNvSpPr txBox="1">
            <a:spLocks noGrp="1"/>
          </p:cNvSpPr>
          <p:nvPr>
            <p:ph type="title" idx="5"/>
          </p:nvPr>
        </p:nvSpPr>
        <p:spPr>
          <a:xfrm>
            <a:off x="9503275" y="1818000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</a:rPr>
              <a:t>03</a:t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404" name="Google Shape;404;p24"/>
          <p:cNvSpPr txBox="1">
            <a:spLocks noGrp="1"/>
          </p:cNvSpPr>
          <p:nvPr>
            <p:ph type="title" idx="5"/>
          </p:nvPr>
        </p:nvSpPr>
        <p:spPr>
          <a:xfrm>
            <a:off x="1703650" y="4192726"/>
            <a:ext cx="2166900" cy="69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2" name="Google Shape;396;p24">
            <a:extLst>
              <a:ext uri="{FF2B5EF4-FFF2-40B4-BE49-F238E27FC236}">
                <a16:creationId xmlns:a16="http://schemas.microsoft.com/office/drawing/2014/main" id="{53986E04-FFD4-DEBA-2F3D-3D0494CABC55}"/>
              </a:ext>
            </a:extLst>
          </p:cNvPr>
          <p:cNvSpPr txBox="1">
            <a:spLocks/>
          </p:cNvSpPr>
          <p:nvPr/>
        </p:nvSpPr>
        <p:spPr>
          <a:xfrm>
            <a:off x="4358070" y="4719750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3"/>
                </a:solidFill>
              </a:rPr>
              <a:t>Other</a:t>
            </a:r>
            <a:r>
              <a:rPr lang="en-US" dirty="0"/>
              <a:t> Testing Types</a:t>
            </a:r>
          </a:p>
        </p:txBody>
      </p:sp>
      <p:sp>
        <p:nvSpPr>
          <p:cNvPr id="3" name="Google Shape;402;p24">
            <a:extLst>
              <a:ext uri="{FF2B5EF4-FFF2-40B4-BE49-F238E27FC236}">
                <a16:creationId xmlns:a16="http://schemas.microsoft.com/office/drawing/2014/main" id="{9E947621-1378-2CB6-B101-14EA2A011298}"/>
              </a:ext>
            </a:extLst>
          </p:cNvPr>
          <p:cNvSpPr txBox="1">
            <a:spLocks/>
          </p:cNvSpPr>
          <p:nvPr/>
        </p:nvSpPr>
        <p:spPr>
          <a:xfrm>
            <a:off x="5632732" y="4192726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400;p24">
            <a:extLst>
              <a:ext uri="{FF2B5EF4-FFF2-40B4-BE49-F238E27FC236}">
                <a16:creationId xmlns:a16="http://schemas.microsoft.com/office/drawing/2014/main" id="{3C93AB6E-49D6-33CE-2F3A-5DF2BD1BC6C9}"/>
              </a:ext>
            </a:extLst>
          </p:cNvPr>
          <p:cNvSpPr txBox="1">
            <a:spLocks/>
          </p:cNvSpPr>
          <p:nvPr/>
        </p:nvSpPr>
        <p:spPr>
          <a:xfrm>
            <a:off x="8299375" y="4747844"/>
            <a:ext cx="3294600" cy="12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●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 Mono"/>
              <a:buChar char="○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800"/>
              <a:buFont typeface="Roboto Mono"/>
              <a:buChar char="■"/>
              <a:defRPr sz="1800" b="0" i="0" u="none" strike="noStrike" cap="none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defRPr>
            </a:lvl9pPr>
          </a:lstStyle>
          <a:p>
            <a:pPr marL="0" indent="0">
              <a:spcAft>
                <a:spcPts val="2100"/>
              </a:spcAft>
              <a:buFont typeface="Roboto Mono"/>
              <a:buNone/>
            </a:pPr>
            <a:r>
              <a:rPr lang="en-US" dirty="0">
                <a:solidFill>
                  <a:schemeClr val="accent2"/>
                </a:solidFill>
              </a:rPr>
              <a:t>End-to-End</a:t>
            </a:r>
            <a:r>
              <a:rPr lang="en-US" dirty="0">
                <a:solidFill>
                  <a:schemeClr val="accent3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Testing</a:t>
            </a:r>
          </a:p>
        </p:txBody>
      </p:sp>
      <p:sp>
        <p:nvSpPr>
          <p:cNvPr id="5" name="Google Shape;403;p24">
            <a:extLst>
              <a:ext uri="{FF2B5EF4-FFF2-40B4-BE49-F238E27FC236}">
                <a16:creationId xmlns:a16="http://schemas.microsoft.com/office/drawing/2014/main" id="{9351FEB5-182E-0589-51B9-46A1212BB1F0}"/>
              </a:ext>
            </a:extLst>
          </p:cNvPr>
          <p:cNvSpPr txBox="1">
            <a:spLocks/>
          </p:cNvSpPr>
          <p:nvPr/>
        </p:nvSpPr>
        <p:spPr>
          <a:xfrm>
            <a:off x="9503275" y="4128270"/>
            <a:ext cx="2166900" cy="69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ldrich"/>
              <a:buNone/>
              <a:defRPr sz="2600" b="1" i="0" u="none" strike="noStrike" cap="none">
                <a:solidFill>
                  <a:schemeClr val="accent3"/>
                </a:solidFill>
                <a:latin typeface="Roboto Mono"/>
                <a:ea typeface="Roboto Mono"/>
                <a:cs typeface="Roboto Mono"/>
                <a:sym typeface="Roboto Mono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bril Fatface"/>
              <a:buNone/>
              <a:defRPr sz="26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" dirty="0">
                <a:solidFill>
                  <a:schemeClr val="accent2"/>
                </a:solidFill>
              </a:rPr>
              <a:t>06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1"/>
          <p:cNvSpPr txBox="1">
            <a:spLocks noGrp="1"/>
          </p:cNvSpPr>
          <p:nvPr>
            <p:ph type="body" idx="1"/>
          </p:nvPr>
        </p:nvSpPr>
        <p:spPr>
          <a:xfrm>
            <a:off x="1383991" y="2205261"/>
            <a:ext cx="8894400" cy="7635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2100"/>
              </a:spcAft>
              <a:buNone/>
            </a:pPr>
            <a:r>
              <a:rPr lang="en" sz="2100" dirty="0">
                <a:solidFill>
                  <a:schemeClr val="tx1"/>
                </a:solidFill>
              </a:rPr>
              <a:t>THIS PRESENTATION CONTAINS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458" name="Google Shape;458;p31"/>
          <p:cNvSpPr txBox="1">
            <a:spLocks noGrp="1"/>
          </p:cNvSpPr>
          <p:nvPr>
            <p:ph type="title"/>
          </p:nvPr>
        </p:nvSpPr>
        <p:spPr>
          <a:xfrm>
            <a:off x="3627985" y="1230150"/>
            <a:ext cx="6730800" cy="93059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800" dirty="0">
                <a:solidFill>
                  <a:schemeClr val="accent3"/>
                </a:solidFill>
              </a:rPr>
              <a:t>DISCLAIMER</a:t>
            </a:r>
            <a:endParaRPr sz="6800" dirty="0">
              <a:solidFill>
                <a:schemeClr val="accent3"/>
              </a:solidFill>
            </a:endParaRPr>
          </a:p>
        </p:txBody>
      </p:sp>
      <p:sp>
        <p:nvSpPr>
          <p:cNvPr id="2" name="Google Shape;458;p31">
            <a:extLst>
              <a:ext uri="{FF2B5EF4-FFF2-40B4-BE49-F238E27FC236}">
                <a16:creationId xmlns:a16="http://schemas.microsoft.com/office/drawing/2014/main" id="{EBE726D5-3221-BDD6-B0ED-82276F525CF2}"/>
              </a:ext>
            </a:extLst>
          </p:cNvPr>
          <p:cNvSpPr txBox="1">
            <a:spLocks/>
          </p:cNvSpPr>
          <p:nvPr/>
        </p:nvSpPr>
        <p:spPr>
          <a:xfrm>
            <a:off x="2877449" y="3214482"/>
            <a:ext cx="6730800" cy="930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ldrich"/>
              <a:buNone/>
              <a:defRPr sz="6000" b="1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2pPr>
            <a:lvl3pPr marR="0" lvl="2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3pPr>
            <a:lvl4pPr marR="0" lvl="3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4pPr>
            <a:lvl5pPr marR="0" lvl="4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5pPr>
            <a:lvl6pPr marR="0" lvl="5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6pPr>
            <a:lvl7pPr marR="0" lvl="6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7pPr>
            <a:lvl8pPr marR="0" lvl="7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8pPr>
            <a:lvl9pPr marR="0" lvl="8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bril Fatface"/>
              <a:buNone/>
              <a:defRPr sz="6000" b="1" i="0" u="none" strike="noStrike" cap="none">
                <a:solidFill>
                  <a:schemeClr val="dk1"/>
                </a:solidFill>
                <a:latin typeface="Abril Fatface"/>
                <a:ea typeface="Abril Fatface"/>
                <a:cs typeface="Abril Fatface"/>
                <a:sym typeface="Abril Fatface"/>
              </a:defRPr>
            </a:lvl9pPr>
          </a:lstStyle>
          <a:p>
            <a:r>
              <a:rPr lang="en-US" sz="9600" dirty="0">
                <a:solidFill>
                  <a:schemeClr val="accent4"/>
                </a:solidFill>
              </a:rPr>
              <a:t>OPINIONS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SlidesMania">
  <a:themeElements>
    <a:clrScheme name="Simple Light">
      <a:dk1>
        <a:srgbClr val="FFFFFF"/>
      </a:dk1>
      <a:lt1>
        <a:srgbClr val="16242F"/>
      </a:lt1>
      <a:dk2>
        <a:srgbClr val="FFFFFF"/>
      </a:dk2>
      <a:lt2>
        <a:srgbClr val="1F3240"/>
      </a:lt2>
      <a:accent1>
        <a:srgbClr val="EB8FD8"/>
      </a:accent1>
      <a:accent2>
        <a:srgbClr val="BA94E9"/>
      </a:accent2>
      <a:accent3>
        <a:srgbClr val="B9D4B4"/>
      </a:accent3>
      <a:accent4>
        <a:srgbClr val="F46659"/>
      </a:accent4>
      <a:accent5>
        <a:srgbClr val="FFBC3E"/>
      </a:accent5>
      <a:accent6>
        <a:srgbClr val="1CC549"/>
      </a:accent6>
      <a:hlink>
        <a:srgbClr val="EB8FD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6400</TotalTime>
  <Words>1933</Words>
  <Application>Microsoft Office PowerPoint</Application>
  <PresentationFormat>Widescreen</PresentationFormat>
  <Paragraphs>321</Paragraphs>
  <Slides>50</Slides>
  <Notes>50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2" baseType="lpstr">
      <vt:lpstr>Roboto</vt:lpstr>
      <vt:lpstr>Homemade Apple</vt:lpstr>
      <vt:lpstr>Consolas</vt:lpstr>
      <vt:lpstr>Poppins</vt:lpstr>
      <vt:lpstr>Cascadia Code</vt:lpstr>
      <vt:lpstr>Abril Fatface</vt:lpstr>
      <vt:lpstr>Segoe UI</vt:lpstr>
      <vt:lpstr>Roboto Mono</vt:lpstr>
      <vt:lpstr>Aldrich</vt:lpstr>
      <vt:lpstr>Arial</vt:lpstr>
      <vt:lpstr>Calibri</vt:lpstr>
      <vt:lpstr>SlidesMania</vt:lpstr>
      <vt:lpstr>INTRO TO ASPIRE</vt:lpstr>
      <vt:lpstr>HELLO! I’m…</vt:lpstr>
      <vt:lpstr>WHAT IS ASPIRE?</vt:lpstr>
      <vt:lpstr>ASPIRE TOPICS</vt:lpstr>
      <vt:lpstr>WHAT IS STANDARD RESILIENCE?</vt:lpstr>
      <vt:lpstr>SERVICE DISCOVERY</vt:lpstr>
      <vt:lpstr>FUTURE</vt:lpstr>
      <vt:lpstr>TABLE OF CONTENTS.</vt:lpstr>
      <vt:lpstr>DISCLAIMER</vt:lpstr>
      <vt:lpstr>TESTING  OVERVIEW</vt:lpstr>
      <vt:lpstr>BENEFITS</vt:lpstr>
      <vt:lpstr>What Happens when there’s no tests?</vt:lpstr>
      <vt:lpstr>PowerPoint Presentation</vt:lpstr>
      <vt:lpstr>Which layer is the most valuable?</vt:lpstr>
      <vt:lpstr>PowerPoint Presentation</vt:lpstr>
      <vt:lpstr>THE DEMO APP</vt:lpstr>
      <vt:lpstr>UNIT TESTING</vt:lpstr>
      <vt:lpstr>PowerPoint Presentation</vt:lpstr>
      <vt:lpstr>WHAT IS UNIT TESTING?</vt:lpstr>
      <vt:lpstr>PowerPoint Presentation</vt:lpstr>
      <vt:lpstr>CORE CONCEPTS</vt:lpstr>
      <vt:lpstr>THREE PARTS OF A TEST</vt:lpstr>
      <vt:lpstr>ISOLATION</vt:lpstr>
      <vt:lpstr>MOCKING/ STUBBING</vt:lpstr>
      <vt:lpstr>ASSERTIONS/ VERIFICATIONS</vt:lpstr>
      <vt:lpstr>GENERATING FAKE DATA</vt:lpstr>
      <vt:lpstr>DO’S AND DON’TS OF UNIT TESTING</vt:lpstr>
      <vt:lpstr>TEST DRIVEN DEVELOPMENT (TDD)</vt:lpstr>
      <vt:lpstr>MUTATION TESTING</vt:lpstr>
      <vt:lpstr>ARCHITECTURE TESTING</vt:lpstr>
      <vt:lpstr>INTEGRATION  TESTS</vt:lpstr>
      <vt:lpstr>WHAT IS INTEGRATION TESTING?</vt:lpstr>
      <vt:lpstr>STANDING ENVIRONMENT</vt:lpstr>
      <vt:lpstr>LIBRARIES</vt:lpstr>
      <vt:lpstr>TESTCONTAINERS</vt:lpstr>
      <vt:lpstr>MOCKSERVER</vt:lpstr>
      <vt:lpstr>OTHER  TEST TYPES</vt:lpstr>
      <vt:lpstr>ACCEPTANCE TESTING</vt:lpstr>
      <vt:lpstr>PERFORMANCE TESTING</vt:lpstr>
      <vt:lpstr>LOAD TESTING</vt:lpstr>
      <vt:lpstr>STRESS TEST</vt:lpstr>
      <vt:lpstr>SPIKE TEST</vt:lpstr>
      <vt:lpstr>LOAD TEST</vt:lpstr>
      <vt:lpstr>SOAK TEST</vt:lpstr>
      <vt:lpstr>SMOKE TESTING</vt:lpstr>
      <vt:lpstr>CONTRACT TESTING</vt:lpstr>
      <vt:lpstr>End-to-End  TESTS</vt:lpstr>
      <vt:lpstr>WHAT IS END-TO-END TESTING?</vt:lpstr>
      <vt:lpstr>CONCLUSION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ARCHITECTURE OF ASYNCHRONOUS PROCESSING.</dc:title>
  <dc:creator>Chris McCown</dc:creator>
  <cp:lastModifiedBy>Chris McCown</cp:lastModifiedBy>
  <cp:revision>7</cp:revision>
  <dcterms:modified xsi:type="dcterms:W3CDTF">2025-05-20T17:36:54Z</dcterms:modified>
</cp:coreProperties>
</file>