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9A65DE-5E9F-AB66-431F-05A6F7102AC0}" v="483" dt="2024-10-27T04:49:19.7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B1E230-DBC6-45F2-A843-D5B4FF25ED66}" type="datetimeFigureOut"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D9F04-2E66-46DA-A91A-603629EFF75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ETW (Event Tracing for Windows):</a:t>
            </a:r>
          </a:p>
          <a:p>
            <a:r>
              <a:rPr lang="en-US" dirty="0"/>
              <a:t>ETW provides a built-in mechanism to capture file system events in real-time:</a:t>
            </a:r>
            <a:endParaRPr lang="en-US" dirty="0">
              <a:cs typeface="Calibri"/>
            </a:endParaRPr>
          </a:p>
          <a:p>
            <a:r>
              <a:rPr lang="en-US" dirty="0"/>
              <a:t>Register for specific ETW providers related to file system activity</a:t>
            </a:r>
            <a:br>
              <a:rPr lang="en-US" dirty="0">
                <a:cs typeface="+mn-lt"/>
              </a:rPr>
            </a:br>
            <a:r>
              <a:rPr lang="en-US" dirty="0"/>
              <a:t>Process the incoming ETW events, extracting information such as the process accessing the file, the file path, and the type of operation (read, write, etc.).</a:t>
            </a:r>
            <a:endParaRPr lang="en-US" dirty="0">
              <a:cs typeface="Calibri"/>
            </a:endParaRPr>
          </a:p>
          <a:p>
            <a:r>
              <a:rPr lang="en-US" dirty="0"/>
              <a:t>Toolhelp32 API:</a:t>
            </a:r>
            <a:endParaRPr lang="en-US" dirty="0">
              <a:cs typeface="Calibri"/>
            </a:endParaRPr>
          </a:p>
          <a:p>
            <a:r>
              <a:rPr lang="en-US" dirty="0"/>
              <a:t>Use functions like CreateToolhelp32Snapshot, Process32First, and Process32Next to enumerate running processes and get their details (process ID, name, etc.).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D9F04-2E66-46DA-A91A-603629EFF750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BE9C-BAD2-E7E4-8B59-9C3F24FEC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6D864-865C-0482-2F57-175AA94FC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A5090-7E99-C8FF-38E4-7956CA120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1432-8421-4C5C-BB6C-0D9F05C6507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25549-C410-A4F3-E17A-E384BC18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FA24-E623-31C3-9723-1ED5A050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868-9DE7-4ED3-9578-5F620DD2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29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F38B-D8E7-F13C-80DB-4161AF4F8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0DBA4-B3CA-9414-D2B5-6DB39C12C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0439A-A259-70D7-4398-5DA20574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1432-8421-4C5C-BB6C-0D9F05C6507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65761-A228-F137-4BF0-FE1992E4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35BC2-393E-F07D-5A56-F37617D1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868-9DE7-4ED3-9578-5F620DD2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70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986B8-305C-2CD0-DAE5-3917B1F62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78B08-B3A6-F87C-C58F-065D077FD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75955-E670-9F27-5C38-5416829D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1432-8421-4C5C-BB6C-0D9F05C6507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D9317-57AF-ADCA-CEA3-6C893F07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A2AF-BDC2-626C-ED9B-C4886607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868-9DE7-4ED3-9578-5F620DD2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2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F557-28A3-E043-AC7C-058FF11BE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83F0-BB56-E4AB-513B-7449D50B7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514CC-2704-55F0-D707-60030450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1432-8421-4C5C-BB6C-0D9F05C6507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5E7A2-B0EE-F1FF-E6E6-84674CDDE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F2FDF-D663-6788-53A3-48A69D64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868-9DE7-4ED3-9578-5F620DD2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1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F003-55A3-366C-12EC-CCBC5DDBE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76E9D-FFA1-4B92-8330-1E9E56768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513D-D88E-4A9D-3EF8-73ED8A70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1432-8421-4C5C-BB6C-0D9F05C6507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B1C6-130E-EC26-0EA6-74F1F425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F2807-B08F-DF88-58AC-0EF11A71A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868-9DE7-4ED3-9578-5F620DD2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9FA5-3EFC-ADC6-96A7-D0CD6610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6BB77-756B-AAA9-4E0B-2BDE26CFC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C27A3-EC6D-9B1F-A89B-BF3813DD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B960A-4D27-C678-637C-5A68362D7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1432-8421-4C5C-BB6C-0D9F05C6507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C1EC80-0FC0-333E-5368-3E5F4337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1AF51-5298-BBBB-2ABC-21BB9F9F7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868-9DE7-4ED3-9578-5F620DD2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10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B7C08-2C24-2F9B-A830-69DA5F06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A3877-25D8-53C9-EA12-6ADC079FA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F7AC9-A236-583B-044A-6F3623CAA3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D2777-4515-6C85-F186-0ED6B13602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73C58-7D56-1278-98E1-E4FA9ED91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609CC-5E33-F695-FB5F-B743960E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1432-8421-4C5C-BB6C-0D9F05C6507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CAA128-B013-01FD-DBD1-E2318FFEF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6B923-B26A-C5A8-5A9D-C6B3224A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868-9DE7-4ED3-9578-5F620DD2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5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BEE37-A9C9-1471-1B61-765B4598B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0E2F3-FC4F-50C2-49B1-E6D410549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1432-8421-4C5C-BB6C-0D9F05C6507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B2E5B-B544-41A9-B122-F6075685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94A079-D054-0245-C78C-F15FE5D1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868-9DE7-4ED3-9578-5F620DD2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3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B92B0-CA68-ECED-1233-82691AA39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1432-8421-4C5C-BB6C-0D9F05C6507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55664-F5CA-9674-48D8-E90A485C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F3DE1-9E74-44BD-F1BA-96E5A3F46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868-9DE7-4ED3-9578-5F620DD2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6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9418D-488F-4E60-6B8E-71572DB74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0D60-4F11-D150-E3F7-0ABE0F087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8623F-CE1C-7D01-7BD9-40BCED963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EEEE3-13AD-B21E-CEF1-96B9926A7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1432-8421-4C5C-BB6C-0D9F05C6507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ECAA1-C974-D61E-51E9-FF67B183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D4D961-C2FB-2096-1CE8-40BB8260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868-9DE7-4ED3-9578-5F620DD2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5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9BF2-718E-EC77-F1CD-064C6157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CCC7A-02DB-5FD2-4C0B-FD721FD07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7032B-C466-B99F-1044-64AC10B74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E73DC-2A3D-78CF-4975-8420F5F7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61432-8421-4C5C-BB6C-0D9F05C6507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DD877-B1CA-A75C-3F41-60C3161EE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EE388-ABD9-3A9E-AFB3-09D0B418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D6868-9DE7-4ED3-9578-5F620DD2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1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C7AA6-8CA7-9CBA-F612-38E676355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17F67-C007-BBDC-7B0C-D6ABA3007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B04E8-407D-8947-DAE0-8E97E6DCB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61432-8421-4C5C-BB6C-0D9F05C6507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C8F4D-53D8-3CA6-94AD-0D6042CE6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6079B-A2E2-5FF0-72E7-E0312AA31B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3D6868-9DE7-4ED3-9578-5F620DD28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3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mccoyt5@mail.uc.edu" TargetMode="External"/><Relationship Id="rId2" Type="http://schemas.openxmlformats.org/officeDocument/2006/relationships/hyperlink" Target="mailto:rachedge@mail.uc.ed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0E8F-5993-E0E1-AC2F-6EFE6D9003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YAHOS (Yet Another </a:t>
            </a:r>
            <a:r>
              <a:rPr lang="en-US" sz="4800" err="1"/>
              <a:t>HOst</a:t>
            </a:r>
            <a:r>
              <a:rPr lang="en-US" sz="4800"/>
              <a:t> Sentinel)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665EA-6FE9-641F-D1A8-CA37D5EF2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/>
              <a:t>Process monitoring tool for network-based signatures and host-based signatures. Mainly targeting Windows systems, x86 architecture, with limited Linux support.</a:t>
            </a:r>
          </a:p>
        </p:txBody>
      </p:sp>
    </p:spTree>
    <p:extLst>
      <p:ext uri="{BB962C8B-B14F-4D97-AF65-F5344CB8AC3E}">
        <p14:creationId xmlns:p14="http://schemas.microsoft.com/office/powerpoint/2010/main" val="144853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FCE5-02B6-2FAB-BA74-26364943A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Demo at Expo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D4E39-3741-CD45-021F-FB3EDFFB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YAHOS: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Process enumeration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Process attachment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Process execution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Generated report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pic>
        <p:nvPicPr>
          <p:cNvPr id="4" name="Graphic 3" descr="Laptop with phone and calculator">
            <a:extLst>
              <a:ext uri="{FF2B5EF4-FFF2-40B4-BE49-F238E27FC236}">
                <a16:creationId xmlns:a16="http://schemas.microsoft.com/office/drawing/2014/main" id="{05ABD7D9-7C5E-F362-0456-58088187A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5599" y="1142999"/>
            <a:ext cx="4862946" cy="486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04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EB0F-E6EE-6CCF-518D-FA619AD7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Group Members &amp; Project Advisor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65B4-D0A9-BFBC-ABD9-5B33C5221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Group Members:</a:t>
            </a:r>
          </a:p>
          <a:p>
            <a:r>
              <a:rPr lang="en-US" sz="2000"/>
              <a:t>Guillermo Rached - Computer Science - </a:t>
            </a:r>
            <a:r>
              <a:rPr lang="en-US" sz="2000">
                <a:hlinkClick r:id="rId2"/>
              </a:rPr>
              <a:t>rachedge@mail.uc.edu</a:t>
            </a:r>
            <a:endParaRPr lang="en-US" sz="2000"/>
          </a:p>
          <a:p>
            <a:pPr marL="0" indent="0">
              <a:buNone/>
            </a:pPr>
            <a:endParaRPr lang="en-US" sz="2000"/>
          </a:p>
          <a:p>
            <a:r>
              <a:rPr lang="en-US" sz="2000"/>
              <a:t>Thomas McCoy - Computer Science - </a:t>
            </a:r>
            <a:r>
              <a:rPr lang="en-US" sz="2000">
                <a:hlinkClick r:id="rId3"/>
              </a:rPr>
              <a:t>mccoyt5@mail.uc.edu</a:t>
            </a:r>
            <a:endParaRPr lang="en-US" sz="2000"/>
          </a:p>
          <a:p>
            <a:endParaRPr lang="en-US"/>
          </a:p>
          <a:p>
            <a:pPr marL="0" indent="0">
              <a:buNone/>
            </a:pPr>
            <a:r>
              <a:rPr lang="en-US"/>
              <a:t>Project Advisor:</a:t>
            </a:r>
          </a:p>
          <a:p>
            <a:r>
              <a:rPr lang="en-US" sz="2000"/>
              <a:t>Giovani </a:t>
            </a:r>
            <a:r>
              <a:rPr lang="en-US" sz="2000" err="1"/>
              <a:t>Abuaitah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696818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A7A7-1160-CAE7-84AC-BC9B76CAE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2592-2901-750F-04D0-9B63BE611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ffectLst/>
                <a:latin typeface="Aptos"/>
                <a:ea typeface="Aptos" panose="020B0004020202020204" pitchFamily="34" charset="0"/>
                <a:cs typeface="Times New Roman"/>
              </a:rPr>
              <a:t>YAHOS monitors running processes and their open ports for network monitoring. Apart from this, YAHOS has the ability to flag directories via a provided path for focused monitoring and analysis of the directory's content. The tool </a:t>
            </a:r>
            <a:r>
              <a:rPr lang="en-US">
                <a:latin typeface="Aptos"/>
                <a:ea typeface="Aptos" panose="020B0004020202020204" pitchFamily="34" charset="0"/>
                <a:cs typeface="Times New Roman"/>
              </a:rPr>
              <a:t>includes</a:t>
            </a:r>
            <a:r>
              <a:rPr lang="en-US">
                <a:effectLst/>
                <a:latin typeface="Aptos"/>
                <a:ea typeface="Aptos" panose="020B0004020202020204" pitchFamily="34" charset="0"/>
                <a:cs typeface="Times New Roman"/>
              </a:rPr>
              <a:t> a well-designed interface that allows the user to see important information quickly and easily.</a:t>
            </a:r>
            <a:r>
              <a:rPr lang="en-US">
                <a:latin typeface="Aptos"/>
                <a:ea typeface="Aptos" panose="020B0004020202020204" pitchFamily="34" charset="0"/>
                <a:cs typeface="Times New Roman"/>
              </a:rPr>
              <a:t> YAHOS is tested using</a:t>
            </a:r>
            <a:r>
              <a:rPr lang="en-US">
                <a:effectLst/>
                <a:latin typeface="Aptos"/>
                <a:ea typeface="Aptos" panose="020B0004020202020204" pitchFamily="34" charset="0"/>
                <a:cs typeface="Times New Roman"/>
              </a:rPr>
              <a:t> simulated threats in a virtual lab. This </a:t>
            </a:r>
            <a:r>
              <a:rPr lang="en-US">
                <a:latin typeface="Aptos"/>
                <a:ea typeface="Aptos" panose="020B0004020202020204" pitchFamily="34" charset="0"/>
                <a:cs typeface="Times New Roman"/>
              </a:rPr>
              <a:t>allows for the</a:t>
            </a:r>
            <a:r>
              <a:rPr lang="en-US">
                <a:effectLst/>
                <a:latin typeface="Aptos"/>
                <a:ea typeface="Aptos" panose="020B0004020202020204" pitchFamily="34" charset="0"/>
                <a:cs typeface="Times New Roman"/>
              </a:rPr>
              <a:t> </a:t>
            </a:r>
            <a:r>
              <a:rPr lang="en-US">
                <a:latin typeface="Aptos"/>
                <a:ea typeface="Aptos" panose="020B0004020202020204" pitchFamily="34" charset="0"/>
                <a:cs typeface="Times New Roman"/>
              </a:rPr>
              <a:t>verification of functionality</a:t>
            </a:r>
            <a:r>
              <a:rPr lang="en-US">
                <a:effectLst/>
                <a:latin typeface="Aptos"/>
                <a:ea typeface="Aptos" panose="020B0004020202020204" pitchFamily="34" charset="0"/>
                <a:cs typeface="Times New Roman"/>
              </a:rPr>
              <a:t> </a:t>
            </a:r>
            <a:r>
              <a:rPr lang="en-US">
                <a:latin typeface="Aptos"/>
                <a:ea typeface="Aptos" panose="020B0004020202020204" pitchFamily="34" charset="0"/>
                <a:cs typeface="Times New Roman"/>
              </a:rPr>
              <a:t>and ensures the tool</a:t>
            </a:r>
            <a:r>
              <a:rPr lang="en-US">
                <a:effectLst/>
                <a:latin typeface="Aptos"/>
                <a:ea typeface="Aptos" panose="020B0004020202020204" pitchFamily="34" charset="0"/>
                <a:cs typeface="Times New Roman"/>
              </a:rPr>
              <a:t> works correctly in a safe environment. </a:t>
            </a:r>
            <a:r>
              <a:rPr lang="en-US">
                <a:latin typeface="Aptos"/>
                <a:ea typeface="Aptos" panose="020B0004020202020204" pitchFamily="34" charset="0"/>
                <a:cs typeface="Times New Roman"/>
              </a:rPr>
              <a:t>YAHOS is intended to be</a:t>
            </a:r>
            <a:r>
              <a:rPr lang="en-US">
                <a:effectLst/>
                <a:latin typeface="Aptos"/>
                <a:ea typeface="Aptos" panose="020B0004020202020204" pitchFamily="34" charset="0"/>
                <a:cs typeface="Times New Roman"/>
              </a:rPr>
              <a:t> useful for assisting </a:t>
            </a:r>
            <a:r>
              <a:rPr lang="en-US">
                <a:latin typeface="Aptos"/>
                <a:ea typeface="Aptos" panose="020B0004020202020204" pitchFamily="34" charset="0"/>
                <a:cs typeface="Times New Roman"/>
              </a:rPr>
              <a:t>in the</a:t>
            </a:r>
            <a:r>
              <a:rPr lang="en-US">
                <a:effectLst/>
                <a:latin typeface="Aptos"/>
                <a:ea typeface="Aptos" panose="020B0004020202020204" pitchFamily="34" charset="0"/>
                <a:cs typeface="Times New Roman"/>
              </a:rPr>
              <a:t> reverse engineering of malware</a:t>
            </a:r>
            <a:r>
              <a:rPr lang="en-US">
                <a:latin typeface="Aptos"/>
                <a:ea typeface="Aptos" panose="020B0004020202020204" pitchFamily="34" charset="0"/>
                <a:cs typeface="Times New Roman"/>
              </a:rPr>
              <a:t> and overall system monitoring</a:t>
            </a:r>
            <a:r>
              <a:rPr lang="en-US">
                <a:effectLst/>
                <a:latin typeface="Aptos"/>
                <a:ea typeface="Aptos" panose="020B0004020202020204" pitchFamily="34" charset="0"/>
                <a:cs typeface="Times New Roman"/>
              </a:rPr>
              <a:t>.</a:t>
            </a:r>
            <a:endParaRPr lang="en-US">
              <a:latin typeface="Apto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53373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121B2-3B5C-5AF0-8366-879574C7F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90874-228E-9349-0CEE-FB09CD74A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As a systems administrator, I want to monitor file access in specific paths of a system, so that I can accurately monitor system and users.</a:t>
            </a:r>
          </a:p>
          <a:p>
            <a:endParaRPr lang="en-US"/>
          </a:p>
          <a:p>
            <a:r>
              <a:rPr lang="en-US"/>
              <a:t>As a Security Analyst, I want to actively monitor what a process does within a system, so that I can better understand the process' nature.</a:t>
            </a:r>
          </a:p>
          <a:p>
            <a:endParaRPr lang="en-US"/>
          </a:p>
          <a:p>
            <a:r>
              <a:rPr lang="en-US"/>
              <a:t>As a Malware Analyst, I want to inspect and monitor suspicious processes within a system, so that I know the properties and functionalities of the software.</a:t>
            </a:r>
          </a:p>
        </p:txBody>
      </p:sp>
    </p:spTree>
    <p:extLst>
      <p:ext uri="{BB962C8B-B14F-4D97-AF65-F5344CB8AC3E}">
        <p14:creationId xmlns:p14="http://schemas.microsoft.com/office/powerpoint/2010/main" val="1745706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1BA1-0654-6D30-2384-5E1BB424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Diagrams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42EFE1-9797-46A1-2681-638D81EA3C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457" y="1842250"/>
            <a:ext cx="2633480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7FFDEC-DCBB-C8A6-923D-88D827D2A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519" y="1842250"/>
            <a:ext cx="6672088" cy="437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765F-D1B7-4725-5968-F39C80A82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Project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2F079-E31F-46A7-BAA4-8A736D3AB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Economics</a:t>
            </a:r>
          </a:p>
          <a:p>
            <a:pPr lvl="1"/>
            <a:r>
              <a:rPr lang="en-US"/>
              <a:t>Use of Qt</a:t>
            </a:r>
          </a:p>
          <a:p>
            <a:endParaRPr lang="en-US"/>
          </a:p>
          <a:p>
            <a:r>
              <a:rPr lang="en-US"/>
              <a:t>Security</a:t>
            </a:r>
          </a:p>
          <a:p>
            <a:pPr lvl="1"/>
            <a:r>
              <a:rPr lang="en-US"/>
              <a:t>Testing our application with malware</a:t>
            </a:r>
          </a:p>
          <a:p>
            <a:endParaRPr lang="en-US"/>
          </a:p>
          <a:p>
            <a:r>
              <a:rPr lang="en-US"/>
              <a:t>Professional</a:t>
            </a:r>
          </a:p>
          <a:p>
            <a:pPr lvl="1"/>
            <a:r>
              <a:rPr lang="en-US"/>
              <a:t>Required knowledge of operating system internals</a:t>
            </a:r>
          </a:p>
          <a:p>
            <a:pPr lvl="1"/>
            <a:r>
              <a:rPr lang="en-US"/>
              <a:t>Programming expertise</a:t>
            </a:r>
          </a:p>
          <a:p>
            <a:pPr lvl="1"/>
            <a:r>
              <a:rPr lang="en-US"/>
              <a:t>Cybersecurity knowledge/skills</a:t>
            </a:r>
          </a:p>
        </p:txBody>
      </p:sp>
    </p:spTree>
    <p:extLst>
      <p:ext uri="{BB962C8B-B14F-4D97-AF65-F5344CB8AC3E}">
        <p14:creationId xmlns:p14="http://schemas.microsoft.com/office/powerpoint/2010/main" val="1378951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19CC-C2F5-23AC-90E4-971EB6F96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Review of 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C7476-0507-7CE6-BFE9-F9A079368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API Research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Event Tracing for Windows (ETW)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</a:rPr>
              <a:t>Toolhelp32 API</a:t>
            </a:r>
          </a:p>
        </p:txBody>
      </p:sp>
      <p:pic>
        <p:nvPicPr>
          <p:cNvPr id="4" name="Graphic 3" descr="Microscope with chemical flasks">
            <a:extLst>
              <a:ext uri="{FF2B5EF4-FFF2-40B4-BE49-F238E27FC236}">
                <a16:creationId xmlns:a16="http://schemas.microsoft.com/office/drawing/2014/main" id="{AB8D8EF3-93B0-9F16-DAFD-4F2B766FA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3418" y="2625435"/>
            <a:ext cx="3546764" cy="353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74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44C5-9EED-B289-6FF8-B8A3D8E5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Accomplishments (this term)</a:t>
            </a:r>
          </a:p>
        </p:txBody>
      </p:sp>
      <p:pic>
        <p:nvPicPr>
          <p:cNvPr id="4" name="Content Placeholder 3" descr="Graduation cap">
            <a:extLst>
              <a:ext uri="{FF2B5EF4-FFF2-40B4-BE49-F238E27FC236}">
                <a16:creationId xmlns:a16="http://schemas.microsoft.com/office/drawing/2014/main" id="{4956BEB7-8D8F-1079-5BF5-DC8346EF69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72301" y="1864879"/>
            <a:ext cx="3962400" cy="39624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07DEA5-3BFC-0397-C870-755F2E132D86}"/>
              </a:ext>
            </a:extLst>
          </p:cNvPr>
          <p:cNvSpPr txBox="1"/>
          <p:nvPr/>
        </p:nvSpPr>
        <p:spPr>
          <a:xfrm>
            <a:off x="838200" y="1714500"/>
            <a:ext cx="62230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/>
              <a:t>Understanding of: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/>
              <a:t>Win32 API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/>
              <a:t>Kernel driver development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/>
              <a:t>Docker environment</a:t>
            </a:r>
          </a:p>
          <a:p>
            <a:pPr marL="742950" lvl="1" indent="-285750">
              <a:buFont typeface="Courier New"/>
              <a:buChar char="o"/>
            </a:pPr>
            <a:r>
              <a:rPr lang="en-US" sz="2400" dirty="0"/>
              <a:t>Security and development best-practices</a:t>
            </a:r>
          </a:p>
        </p:txBody>
      </p:sp>
    </p:spTree>
    <p:extLst>
      <p:ext uri="{BB962C8B-B14F-4D97-AF65-F5344CB8AC3E}">
        <p14:creationId xmlns:p14="http://schemas.microsoft.com/office/powerpoint/2010/main" val="1317481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A3EAE-1925-B1D1-D3F0-9ED5AB46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C15F-708C-3471-0BEF-DC16A255A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Research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Guillermo – 50%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Thomas – 50%</a:t>
            </a:r>
          </a:p>
          <a:p>
            <a:r>
              <a:rPr lang="en-US" dirty="0"/>
              <a:t>Development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Guillermo – 52.17%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Thomas – 47.83</a:t>
            </a:r>
          </a:p>
          <a:p>
            <a:r>
              <a:rPr lang="en-US" dirty="0"/>
              <a:t>Testing</a:t>
            </a:r>
          </a:p>
        </p:txBody>
      </p:sp>
      <p:pic>
        <p:nvPicPr>
          <p:cNvPr id="4" name="Graphic 3" descr="Chemistry lab">
            <a:extLst>
              <a:ext uri="{FF2B5EF4-FFF2-40B4-BE49-F238E27FC236}">
                <a16:creationId xmlns:a16="http://schemas.microsoft.com/office/drawing/2014/main" id="{F644E958-4F80-8FED-3258-67DD5AE69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7344" y="907472"/>
            <a:ext cx="6206837" cy="6165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5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A55B4A7CFE0148B7445D4671267DFD" ma:contentTypeVersion="15" ma:contentTypeDescription="Create a new document." ma:contentTypeScope="" ma:versionID="f2c50557c33096c154b3bd2fb50525ce">
  <xsd:schema xmlns:xsd="http://www.w3.org/2001/XMLSchema" xmlns:xs="http://www.w3.org/2001/XMLSchema" xmlns:p="http://schemas.microsoft.com/office/2006/metadata/properties" xmlns:ns3="8fb20e0a-d634-4621-8035-5f7cb5d64bfa" xmlns:ns4="1df6a820-52e6-4f49-994c-a674f48400d2" targetNamespace="http://schemas.microsoft.com/office/2006/metadata/properties" ma:root="true" ma:fieldsID="ce51a17d7ed00dc6006eb065ff5967c0" ns3:_="" ns4:_="">
    <xsd:import namespace="8fb20e0a-d634-4621-8035-5f7cb5d64bfa"/>
    <xsd:import namespace="1df6a820-52e6-4f49-994c-a674f48400d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20e0a-d634-4621-8035-5f7cb5d64b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6a820-52e6-4f49-994c-a674f48400d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fb20e0a-d634-4621-8035-5f7cb5d64bfa" xsi:nil="true"/>
  </documentManagement>
</p:properties>
</file>

<file path=customXml/itemProps1.xml><?xml version="1.0" encoding="utf-8"?>
<ds:datastoreItem xmlns:ds="http://schemas.openxmlformats.org/officeDocument/2006/customXml" ds:itemID="{8C4484D2-18AE-409E-85A7-6011633196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886C712-CB83-42C7-9399-8BB50B0FE30B}">
  <ds:schemaRefs>
    <ds:schemaRef ds:uri="1df6a820-52e6-4f49-994c-a674f48400d2"/>
    <ds:schemaRef ds:uri="8fb20e0a-d634-4621-8035-5f7cb5d64bf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649E824-A122-4488-B139-97CDAA06635C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1df6a820-52e6-4f49-994c-a674f48400d2"/>
    <ds:schemaRef ds:uri="8fb20e0a-d634-4621-8035-5f7cb5d64bf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452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Courier New</vt:lpstr>
      <vt:lpstr>Office Theme</vt:lpstr>
      <vt:lpstr>YAHOS (Yet Another HOst Sentinel)</vt:lpstr>
      <vt:lpstr>Group Members &amp; Project Advisor</vt:lpstr>
      <vt:lpstr>Project Abstract</vt:lpstr>
      <vt:lpstr>User Stories</vt:lpstr>
      <vt:lpstr>Design Diagrams</vt:lpstr>
      <vt:lpstr>Major Project Constraints</vt:lpstr>
      <vt:lpstr>Review of Project Progress</vt:lpstr>
      <vt:lpstr>Expected Accomplishments (this term)</vt:lpstr>
      <vt:lpstr>Division of Work</vt:lpstr>
      <vt:lpstr>Expected Demo at Expo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Mccoy, Thomas (mccoyt5)</dc:creator>
  <cp:lastModifiedBy>Rached, Guillermo (rachedge)</cp:lastModifiedBy>
  <cp:revision>94</cp:revision>
  <dcterms:created xsi:type="dcterms:W3CDTF">2024-10-16T19:11:06Z</dcterms:created>
  <dcterms:modified xsi:type="dcterms:W3CDTF">2024-10-27T05:35:38Z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0x01010002A55B4A7CFE0148B7445D4671267DFD</vt:lpwstr>
  </property>
</Properties>
</file>