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4E783-93CA-65A9-CE90-D25EAEF11C73}" v="1075" dt="2025-02-18T01:52:48.136"/>
    <p1510:client id="{FCBA9A90-BA6C-4F05-9ED3-E662EF032B10}" v="931" dt="2025-02-17T18:25:48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C102-D06A-2039-C69C-5CC10480B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60344-BCAC-0453-9629-465FEDBAF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85DD-A715-C409-00CA-A452BFC5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6A5-D88F-4705-97F2-8F645E39DC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F2A4-4DFD-5B86-1FA3-867175FE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07D6-A2CE-B33C-6C9D-1BC155CD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79C0-25A0-4929-83F0-D8303BE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F4C4-25DD-8534-2B54-ED5F1EFC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293B9-B5AF-8FE4-E0ED-5EA8CDE12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EC8E-768D-B354-AF87-7C6E3909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6A5-D88F-4705-97F2-8F645E39DC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88EAE-67B2-EE9C-E478-A20A7820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DFF4A-E064-FA69-16B0-3E51EE65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79C0-25A0-4929-83F0-D8303BE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8E9C5-1BFA-0C67-58EE-55316E0A1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390CB-BC2C-94F0-AC51-422D63652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F16C-5707-23E3-3176-C01446F4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6A5-D88F-4705-97F2-8F645E39DC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B3E7-CC75-D02E-68D9-28387751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B9940-DF05-7ECF-4F16-E46D6063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79C0-25A0-4929-83F0-D8303BE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AB93-76AA-7D1E-376F-F51576C4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94E18-4C94-91B9-FDF3-5FB3AECF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2599-81A5-D4A9-805C-A457CF2B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6A5-D88F-4705-97F2-8F645E39DC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AB07D-65BF-E8D0-0C0E-CF917DC0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9636-ED2A-79B7-2A03-10585D54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79C0-25A0-4929-83F0-D8303BE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3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4C93-A832-4211-4857-C30A7348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A3E3E-0B59-01AE-24A7-3BF509372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660E-318A-9CB3-A603-BB0BE421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6A5-D88F-4705-97F2-8F645E39DC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E36F-05B5-3A9E-F519-A45E4B48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3850-F292-3445-9CBE-F1967F8A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79C0-25A0-4929-83F0-D8303BE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4237-2970-C306-370F-68976496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ED4F-60AF-4B5A-B006-4A1EC5FBE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B1820-BA5F-5E34-09C8-8426CD5C1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6A05D-81E4-D0F6-F704-5A235659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6A5-D88F-4705-97F2-8F645E39DC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DAEBD-C97D-A5E8-6F8D-ED2AE659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0627C-9F11-0813-E205-6EBC725F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79C0-25A0-4929-83F0-D8303BE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896C-72C2-6652-1CBB-3A8175A0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30A54-AB4F-16E6-8C1D-78C1B3AC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FAB64-B929-CBF2-1910-D6D0EA7A3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0E611-9DF6-0DD8-59D6-3748916E9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DC982-DFF9-1AC0-38D4-0A887EFF7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74D15-F7F5-8089-A776-326D0D3D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6A5-D88F-4705-97F2-8F645E39DC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A8E70-77B8-FDF3-7529-23D55334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2797E-8D0D-7A76-BFF4-2A58E9DD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79C0-25A0-4929-83F0-D8303BE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6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6C10-1D3A-7E7B-B68B-A64C96A8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0C931-0801-C5DB-24B1-AE9FEB12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6A5-D88F-4705-97F2-8F645E39DC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774B9-9B14-05AA-8BEB-5E777425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307D9-856C-B95E-0EF0-F3785F57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79C0-25A0-4929-83F0-D8303BE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4E1CE-16A4-0FDE-9A04-78B6BB0A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6A5-D88F-4705-97F2-8F645E39DC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EA2E8-B958-3828-7AEA-93F04504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3BBBF-02A8-306C-9677-DAF1213D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79C0-25A0-4929-83F0-D8303BE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9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6B1F-3CE2-DF47-5B1D-FF3AAE99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CC77-E654-BED0-293A-5646B8AF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B9044-E0E1-4893-D807-02591B02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52545-C72F-8CCA-DD02-EDE2B08C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6A5-D88F-4705-97F2-8F645E39DC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ED601-1C71-A701-5DD7-A9F19085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60000-841C-51BB-9F0D-F274A892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79C0-25A0-4929-83F0-D8303BE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5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3C3B-3D64-4251-5C11-57BEC8D2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1838A-75BC-F098-6C47-228AAD9AB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BBF5F-24C7-32C4-BE8B-AEEEB7BBE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B80CD-A8E9-50ED-3C23-3D570A1A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6A5-D88F-4705-97F2-8F645E39DC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BB628-D995-78F4-AE6A-B8109821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80CF5-B030-47D3-ADA8-5BBB8536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79C0-25A0-4929-83F0-D8303BE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87BF6-AEE6-A1DB-581C-31259AF4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AE5B5-6CAE-FE3D-79BE-98B6D291C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5372E-BE2B-9476-4902-2B532917C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626A5-D88F-4705-97F2-8F645E39DC0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DB96-FC34-01F4-1448-1633EF073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00A9-79B7-A23F-0843-DD284F710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E79C0-25A0-4929-83F0-D8303BEF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5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ccoyt5@mail.uc.edu" TargetMode="External"/><Relationship Id="rId2" Type="http://schemas.openxmlformats.org/officeDocument/2006/relationships/hyperlink" Target="mailto:rachedge@mail.uc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netsi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" TargetMode="External"/><Relationship Id="rId2" Type="http://schemas.openxmlformats.org/officeDocument/2006/relationships/hyperlink" Target="https://doc.qt.io/qt-6/qtcore-modul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6B45-97DA-DBCA-D16B-7F922E137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YAHOS (Yet Another </a:t>
            </a:r>
            <a:r>
              <a:rPr lang="en-US" sz="4800" err="1"/>
              <a:t>HOst</a:t>
            </a:r>
            <a:r>
              <a:rPr lang="en-US" sz="4800"/>
              <a:t> Sentinel)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D0339-E1B0-7280-8E1D-20D0DAF0C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/>
              <a:t>Process monitoring tool for network-based signatures and host-based signatures. Mainly targeting Windows systems and x86 architecture.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BA58-F377-9241-5DEB-44C3C7E2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1B1A-D4B5-6DFA-D30B-A3DB16A7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Working with Win32 API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We addressed this challenge by researching functions through available documentation</a:t>
            </a:r>
          </a:p>
          <a:p>
            <a:r>
              <a:rPr lang="en-US"/>
              <a:t>Implementing Qt Framework for UI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We addressed this challenge by researching Windows graphics and Qt Framework documentation</a:t>
            </a:r>
          </a:p>
          <a:p>
            <a:r>
              <a:rPr lang="en-US"/>
              <a:t>Mapping running processes to open ports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We addressed this challenge by incorporating knowledge of Win32 API and networking concepts explained in Windows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2889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1E3C-A0C9-434A-07C6-B3E4401F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Members &amp; Project Advisor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C33C8-A2B2-0283-69A4-77AA9423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Group Members:</a:t>
            </a:r>
          </a:p>
          <a:p>
            <a:r>
              <a:rPr lang="en-US" sz="2000"/>
              <a:t>Guillermo Rached - Computer Science - </a:t>
            </a:r>
            <a:r>
              <a:rPr lang="en-US" sz="2000">
                <a:hlinkClick r:id="rId2"/>
              </a:rPr>
              <a:t>rachedge@mail.uc.edu</a:t>
            </a:r>
            <a:endParaRPr lang="en-US" sz="2000"/>
          </a:p>
          <a:p>
            <a:pPr marL="0" indent="0">
              <a:buNone/>
            </a:pPr>
            <a:endParaRPr lang="en-US" sz="28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Thomas McCoy - Computer Science - </a:t>
            </a:r>
            <a:r>
              <a:rPr lang="en-US" sz="2000">
                <a:hlinkClick r:id="rId3"/>
              </a:rPr>
              <a:t>mccoyt5@mail.uc.edu</a:t>
            </a:r>
            <a:endParaRPr lang="en-US" sz="2000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Project Advisor:</a:t>
            </a:r>
          </a:p>
          <a:p>
            <a:r>
              <a:rPr lang="en-US" sz="2000"/>
              <a:t>Giovani </a:t>
            </a:r>
            <a:r>
              <a:rPr lang="en-US" sz="2000" err="1"/>
              <a:t>Abuaitah</a:t>
            </a:r>
            <a:endParaRPr lang="en-US" sz="2000"/>
          </a:p>
          <a:p>
            <a:endParaRPr lang="en-US"/>
          </a:p>
        </p:txBody>
      </p:sp>
      <p:pic>
        <p:nvPicPr>
          <p:cNvPr id="5" name="Picture 4" descr="A person with long hair wearing a pink shirt&#10;&#10;AI-generated content may be incorrect.">
            <a:extLst>
              <a:ext uri="{FF2B5EF4-FFF2-40B4-BE49-F238E27FC236}">
                <a16:creationId xmlns:a16="http://schemas.microsoft.com/office/drawing/2014/main" id="{EB16556C-92D4-76C0-E16A-285199A70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13" y="3595510"/>
            <a:ext cx="1147827" cy="1721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2EAB89-8781-5C2D-7BE8-AD891CA1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286" r="1124" b="12987"/>
          <a:stretch/>
        </p:blipFill>
        <p:spPr>
          <a:xfrm>
            <a:off x="7453313" y="1687285"/>
            <a:ext cx="1269595" cy="16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9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F40C-8290-CC79-5D6F-047FBBAE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96D3-CEE9-5117-F3C0-EB5AC1AD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YAHOS monitors running processes and their open ports for network monitoring.</a:t>
            </a:r>
          </a:p>
          <a:p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YAHOS should have the ability to flag directories via a provided path for focused monitoring and analysis of the directory's content.</a:t>
            </a:r>
          </a:p>
          <a:p>
            <a:r>
              <a:rPr lang="en-US">
                <a:latin typeface="Aptos"/>
                <a:ea typeface="Aptos" panose="020B0004020202020204" pitchFamily="34" charset="0"/>
                <a:cs typeface="Times New Roman"/>
              </a:rPr>
              <a:t>YAHOS</a:t>
            </a:r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 should </a:t>
            </a:r>
            <a:r>
              <a:rPr lang="en-US">
                <a:latin typeface="Aptos"/>
                <a:ea typeface="Aptos" panose="020B0004020202020204" pitchFamily="34" charset="0"/>
                <a:cs typeface="Times New Roman"/>
              </a:rPr>
              <a:t>include</a:t>
            </a:r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 a well-designed interface that allows the user to see important information quickly and easily.</a:t>
            </a:r>
          </a:p>
          <a:p>
            <a:r>
              <a:rPr lang="en-US">
                <a:latin typeface="Aptos"/>
                <a:ea typeface="Aptos" panose="020B0004020202020204" pitchFamily="34" charset="0"/>
                <a:cs typeface="Times New Roman"/>
              </a:rPr>
              <a:t>YAHOS should be tested using</a:t>
            </a:r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 simulated threats in a virtual lab. This </a:t>
            </a:r>
            <a:r>
              <a:rPr lang="en-US">
                <a:latin typeface="Aptos"/>
                <a:ea typeface="Aptos" panose="020B0004020202020204" pitchFamily="34" charset="0"/>
                <a:cs typeface="Times New Roman"/>
              </a:rPr>
              <a:t>allows for the</a:t>
            </a:r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 </a:t>
            </a:r>
            <a:r>
              <a:rPr lang="en-US">
                <a:latin typeface="Aptos"/>
                <a:ea typeface="Aptos" panose="020B0004020202020204" pitchFamily="34" charset="0"/>
                <a:cs typeface="Times New Roman"/>
              </a:rPr>
              <a:t>verification of functionality</a:t>
            </a:r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 </a:t>
            </a:r>
            <a:r>
              <a:rPr lang="en-US">
                <a:latin typeface="Aptos"/>
                <a:ea typeface="Aptos" panose="020B0004020202020204" pitchFamily="34" charset="0"/>
                <a:cs typeface="Times New Roman"/>
              </a:rPr>
              <a:t>and ensures the tool</a:t>
            </a:r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 works correctly in a safe environment.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5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2037-0E8F-68D6-0E84-005D126D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anchor="ctr">
            <a:normAutofit/>
          </a:bodyPr>
          <a:lstStyle/>
          <a:p>
            <a:r>
              <a:rPr lang="en-US" sz="4000"/>
              <a:t>Intellectual 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4884-A1A1-5127-AECA-D87FFDAF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470245"/>
            <a:ext cx="5334006" cy="3769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Application-focused on process mapping to open-ports</a:t>
            </a:r>
          </a:p>
          <a:p>
            <a:r>
              <a:rPr lang="en-US" sz="2000" dirty="0"/>
              <a:t>Running process enumeration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diagram of a process table&#10;&#10;AI-generated content may be incorrect.">
            <a:extLst>
              <a:ext uri="{FF2B5EF4-FFF2-40B4-BE49-F238E27FC236}">
                <a16:creationId xmlns:a16="http://schemas.microsoft.com/office/drawing/2014/main" id="{410222F3-DCC3-DE47-3045-863D43AA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878" y="771866"/>
            <a:ext cx="3758045" cy="53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1A3E-C688-83BD-779B-78BE1440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Broader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1DB3-E574-A02D-13A8-E38D174E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ptos"/>
                <a:ea typeface="Aptos" panose="020B0004020202020204" pitchFamily="34" charset="0"/>
                <a:cs typeface="Times New Roman"/>
              </a:rPr>
              <a:t>YAHOS is intended to be</a:t>
            </a:r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 useful for assisting </a:t>
            </a:r>
            <a:r>
              <a:rPr lang="en-US">
                <a:latin typeface="Aptos"/>
                <a:ea typeface="Aptos" panose="020B0004020202020204" pitchFamily="34" charset="0"/>
                <a:cs typeface="Times New Roman"/>
              </a:rPr>
              <a:t>in the</a:t>
            </a:r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 reverse engineering of malware</a:t>
            </a:r>
            <a:r>
              <a:rPr lang="en-US">
                <a:latin typeface="Aptos"/>
                <a:ea typeface="Aptos" panose="020B0004020202020204" pitchFamily="34" charset="0"/>
                <a:cs typeface="Times New Roman"/>
              </a:rPr>
              <a:t> and overall system monitoring</a:t>
            </a:r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.</a:t>
            </a:r>
            <a:endParaRPr lang="en-US">
              <a:latin typeface="Aptos"/>
              <a:cs typeface="Times New Roman"/>
            </a:endParaRPr>
          </a:p>
          <a:p>
            <a:endParaRPr lang="en-US"/>
          </a:p>
          <a:p>
            <a:endParaRPr lang="en-US" dirty="0"/>
          </a:p>
          <a:p>
            <a:r>
              <a:rPr lang="en-US"/>
              <a:t>This will help improve the overall safety of the digital landscape</a:t>
            </a:r>
          </a:p>
        </p:txBody>
      </p:sp>
    </p:spTree>
    <p:extLst>
      <p:ext uri="{BB962C8B-B14F-4D97-AF65-F5344CB8AC3E}">
        <p14:creationId xmlns:p14="http://schemas.microsoft.com/office/powerpoint/2010/main" val="1370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C9CB-E6ED-F0DC-7446-65805D23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36D9-9DF3-F695-1F38-C82E718DB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659" y="1347230"/>
            <a:ext cx="423486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sz="2000"/>
          </a:p>
          <a:p>
            <a:pPr marL="0" indent="0">
              <a:buNone/>
            </a:pPr>
            <a:r>
              <a:rPr lang="en-US" sz="1700" dirty="0"/>
              <a:t>The application will present a choice to the user of attaching to an existing process or starting a process.</a:t>
            </a:r>
          </a:p>
          <a:p>
            <a:pPr marL="0" indent="0">
              <a:buNone/>
            </a:pPr>
            <a:r>
              <a:rPr lang="en-US" sz="1700" dirty="0"/>
              <a:t>If a user wants to attach to a process, the application will query the OS and a list of processes will be display for selection.</a:t>
            </a:r>
          </a:p>
          <a:p>
            <a:pPr marL="0" indent="0">
              <a:buNone/>
            </a:pPr>
            <a:r>
              <a:rPr lang="en-US" sz="1700" dirty="0"/>
              <a:t>If the user wants to start a process, then a path must be provided to a binary file. If a valid path is provided, the application will provide an option to start an isolated environment. If selected, the application will then create a docker environment with a virtual network, a container for the running process, and a container for </a:t>
            </a:r>
            <a:r>
              <a:rPr lang="en-US" sz="1700" dirty="0">
                <a:hlinkClick r:id="rId2"/>
              </a:rPr>
              <a:t>INetSim</a:t>
            </a:r>
            <a:r>
              <a:rPr lang="en-US" sz="1700" dirty="0"/>
              <a:t> to act as a network gateway. In this environment, YAHOS will monitor the process activities and report as normal.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2DC5FAA-7409-59D3-45A9-1EEB095A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0" y="1690688"/>
            <a:ext cx="2100231" cy="3470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A82814-3EE5-8007-21CD-AE66AE35E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380" y="1690688"/>
            <a:ext cx="5393127" cy="35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5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F133-5FA6-EE3A-EDAA-1BE045B0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4A80-1A85-D5A1-A3DC-695C24A7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All of our programming is done in C++</a:t>
            </a:r>
          </a:p>
          <a:p>
            <a:endParaRPr lang="en-US" sz="2000"/>
          </a:p>
          <a:p>
            <a:r>
              <a:rPr lang="en-US" sz="2000"/>
              <a:t>To create the user interface for our project, we decided to use the Qt framework (official documentation: </a:t>
            </a:r>
            <a:r>
              <a:rPr lang="en-US" sz="2000">
                <a:hlinkClick r:id="rId2"/>
              </a:rPr>
              <a:t>https://doc.qt.io/qt-6/qtcore-module.html</a:t>
            </a:r>
            <a:r>
              <a:rPr lang="en-US" sz="2000"/>
              <a:t>)</a:t>
            </a:r>
          </a:p>
          <a:p>
            <a:endParaRPr lang="en-US" sz="2000"/>
          </a:p>
          <a:p>
            <a:r>
              <a:rPr lang="en-US" sz="2000"/>
              <a:t>The Win32 API was used to capture information about running processes, like name and process ID (official documentation: </a:t>
            </a:r>
            <a:r>
              <a:rPr lang="en-US" sz="2000">
                <a:hlinkClick r:id="rId3"/>
              </a:rPr>
              <a:t>https://learn.microsoft.com/en-us/windows/win32/api/</a:t>
            </a:r>
            <a:r>
              <a:rPr lang="en-US" sz="2000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4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FC76-5692-E4FA-031F-A0763C2B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E0FE-5AB2-BD27-1265-01BAF213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Application Research: </a:t>
            </a:r>
            <a:r>
              <a:rPr lang="en-US">
                <a:ea typeface="+mn-lt"/>
                <a:cs typeface="+mn-lt"/>
              </a:rPr>
              <a:t>[12/02/2024]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Discover Win32 API functions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Determine driver necessity</a:t>
            </a:r>
          </a:p>
          <a:p>
            <a:r>
              <a:rPr lang="en-US"/>
              <a:t>Proof of Concept: [02/28/2025]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Host process enumeration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Extract process information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Process creation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Map process to open port</a:t>
            </a:r>
          </a:p>
          <a:p>
            <a:r>
              <a:rPr lang="en-US"/>
              <a:t>UI Development [03/24/2025]</a:t>
            </a:r>
          </a:p>
        </p:txBody>
      </p:sp>
    </p:spTree>
    <p:extLst>
      <p:ext uri="{BB962C8B-B14F-4D97-AF65-F5344CB8AC3E}">
        <p14:creationId xmlns:p14="http://schemas.microsoft.com/office/powerpoint/2010/main" val="278173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AF26-F5C9-A33E-FADF-5D38DBA3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96A0-486D-D91E-4CB3-11052EBA2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So far, we have a user interface that displays all running processes on the system</a:t>
            </a:r>
          </a:p>
          <a:p>
            <a:r>
              <a:rPr lang="en-US"/>
              <a:t>The user can select one of these processes and analyze it</a:t>
            </a:r>
          </a:p>
          <a:p>
            <a:r>
              <a:rPr lang="en-US"/>
              <a:t>The user can also select a file from their computer to analyze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To complete our demo:</a:t>
            </a:r>
          </a:p>
          <a:p>
            <a:r>
              <a:rPr lang="en-US"/>
              <a:t>Add additional information to process analyzation, like imports</a:t>
            </a:r>
          </a:p>
          <a:p>
            <a:r>
              <a:rPr lang="en-US"/>
              <a:t>Add network capture for a selected process with an open port</a:t>
            </a:r>
          </a:p>
          <a:p>
            <a:r>
              <a:rPr lang="en-US"/>
              <a:t>General debugging and UI design improvements</a:t>
            </a:r>
          </a:p>
        </p:txBody>
      </p:sp>
    </p:spTree>
    <p:extLst>
      <p:ext uri="{BB962C8B-B14F-4D97-AF65-F5344CB8AC3E}">
        <p14:creationId xmlns:p14="http://schemas.microsoft.com/office/powerpoint/2010/main" val="393656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fb20e0a-d634-4621-8035-5f7cb5d64bf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A55B4A7CFE0148B7445D4671267DFD" ma:contentTypeVersion="16" ma:contentTypeDescription="Create a new document." ma:contentTypeScope="" ma:versionID="e5c83dab593b7d3d7ae798a6420e518b">
  <xsd:schema xmlns:xsd="http://www.w3.org/2001/XMLSchema" xmlns:xs="http://www.w3.org/2001/XMLSchema" xmlns:p="http://schemas.microsoft.com/office/2006/metadata/properties" xmlns:ns3="8fb20e0a-d634-4621-8035-5f7cb5d64bfa" xmlns:ns4="1df6a820-52e6-4f49-994c-a674f48400d2" targetNamespace="http://schemas.microsoft.com/office/2006/metadata/properties" ma:root="true" ma:fieldsID="99228b4b228fc69ef73ec6aafb3cf2e9" ns3:_="" ns4:_="">
    <xsd:import namespace="8fb20e0a-d634-4621-8035-5f7cb5d64bfa"/>
    <xsd:import namespace="1df6a820-52e6-4f49-994c-a674f48400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20e0a-d634-4621-8035-5f7cb5d64b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6a820-52e6-4f49-994c-a674f48400d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15FA68-DAFC-4DA5-8CCA-90DB592AC0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FEDFA-2BF8-4322-9F9C-F13C8D2FB779}">
  <ds:schemaRefs>
    <ds:schemaRef ds:uri="1df6a820-52e6-4f49-994c-a674f48400d2"/>
    <ds:schemaRef ds:uri="8fb20e0a-d634-4621-8035-5f7cb5d64bf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97BD2B7-9267-4CED-9904-6CA57A91A1E6}">
  <ds:schemaRefs>
    <ds:schemaRef ds:uri="1df6a820-52e6-4f49-994c-a674f48400d2"/>
    <ds:schemaRef ds:uri="8fb20e0a-d634-4621-8035-5f7cb5d64b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YAHOS (Yet Another HOst Sentinel)</vt:lpstr>
      <vt:lpstr>Group Members &amp; Project Advisor</vt:lpstr>
      <vt:lpstr>Goals</vt:lpstr>
      <vt:lpstr>Intellectual Merits</vt:lpstr>
      <vt:lpstr>Broader Impacts</vt:lpstr>
      <vt:lpstr>Design Specifications</vt:lpstr>
      <vt:lpstr>Technologies</vt:lpstr>
      <vt:lpstr>Milestones</vt:lpstr>
      <vt:lpstr>Results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Mccoy, Thomas (mccoyt5)</dc:creator>
  <cp:revision>12</cp:revision>
  <dcterms:created xsi:type="dcterms:W3CDTF">2025-02-17T16:47:40Z</dcterms:created>
  <dcterms:modified xsi:type="dcterms:W3CDTF">2025-02-18T03:58:47Z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0x01010002A55B4A7CFE0148B7445D4671267DFD</vt:lpwstr>
  </property>
</Properties>
</file>