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305825" y="239000"/>
            <a:ext cx="26871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Is it a wooden horse?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922200" y="1141350"/>
            <a:ext cx="1884900" cy="6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Does It have wheels?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7875" y="2204150"/>
            <a:ext cx="2035500" cy="6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Does it have suspicious  noises coming from inside it?</a:t>
            </a:r>
          </a:p>
        </p:txBody>
      </p:sp>
      <p:sp>
        <p:nvSpPr>
          <p:cNvPr id="57" name="Shape 57"/>
          <p:cNvSpPr/>
          <p:nvPr/>
        </p:nvSpPr>
        <p:spPr>
          <a:xfrm rot="-1954588">
            <a:off x="4669570" y="66461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 YES</a:t>
            </a:r>
          </a:p>
        </p:txBody>
      </p:sp>
      <p:sp>
        <p:nvSpPr>
          <p:cNvPr id="58" name="Shape 58"/>
          <p:cNvSpPr/>
          <p:nvPr/>
        </p:nvSpPr>
        <p:spPr>
          <a:xfrm rot="-1954588">
            <a:off x="3067345" y="1759488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YES</a:t>
            </a:r>
          </a:p>
        </p:txBody>
      </p:sp>
      <p:sp>
        <p:nvSpPr>
          <p:cNvPr id="59" name="Shape 59"/>
          <p:cNvSpPr/>
          <p:nvPr/>
        </p:nvSpPr>
        <p:spPr>
          <a:xfrm rot="-1954588">
            <a:off x="1326395" y="299426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YES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38100" y="3585000"/>
            <a:ext cx="2035500" cy="8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Go to slide#3</a:t>
            </a:r>
          </a:p>
        </p:txBody>
      </p:sp>
      <p:sp>
        <p:nvSpPr>
          <p:cNvPr id="61" name="Shape 61"/>
          <p:cNvSpPr/>
          <p:nvPr/>
        </p:nvSpPr>
        <p:spPr>
          <a:xfrm rot="1954588" flipH="1">
            <a:off x="4669570" y="179461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 NO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108500" y="1408750"/>
            <a:ext cx="2035500" cy="8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It’s probably a horse that is alive that you can ride back to Troy.</a:t>
            </a:r>
          </a:p>
        </p:txBody>
      </p:sp>
      <p:sp>
        <p:nvSpPr>
          <p:cNvPr id="63" name="Shape 63"/>
          <p:cNvSpPr/>
          <p:nvPr/>
        </p:nvSpPr>
        <p:spPr>
          <a:xfrm rot="1954588" flipH="1">
            <a:off x="7446970" y="86581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NO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129525" y="2600025"/>
            <a:ext cx="2197200" cy="6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Go to slide#2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5F0F76-D06D-4E67-814C-AC2AA5E6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95" y="2993880"/>
            <a:ext cx="944962" cy="737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E8CFD-63C0-49BC-855F-A45AB1695DCD}"/>
              </a:ext>
            </a:extLst>
          </p:cNvPr>
          <p:cNvSpPr txBox="1"/>
          <p:nvPr/>
        </p:nvSpPr>
        <p:spPr>
          <a:xfrm>
            <a:off x="3496541" y="3847490"/>
            <a:ext cx="1980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 send a message to the Greeks telling them they forgot their stuff.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E24C-D4A3-4645-9400-63D12A427BF3}"/>
              </a:ext>
            </a:extLst>
          </p:cNvPr>
          <p:cNvSpPr txBox="1"/>
          <p:nvPr/>
        </p:nvSpPr>
        <p:spPr>
          <a:xfrm>
            <a:off x="225412" y="109226"/>
            <a:ext cx="4818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r>
              <a:rPr lang="en-US" dirty="0">
                <a:solidFill>
                  <a:schemeClr val="tx1"/>
                </a:solidFill>
              </a:rPr>
              <a:t>a decision tree representing the choices the Trojans could </a:t>
            </a:r>
          </a:p>
          <a:p>
            <a:r>
              <a:rPr lang="en-US" dirty="0">
                <a:solidFill>
                  <a:schemeClr val="tx1"/>
                </a:solidFill>
              </a:rPr>
              <a:t>have made when they encountered the Trojan horse.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076125" y="10966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857675" y="199075"/>
            <a:ext cx="26871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Can you make some sort machine that can pull it back to Troy?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424125" y="1211275"/>
            <a:ext cx="1884900" cy="6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Do you want to bring it inside the city of Troy so we can celebrate our victory!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84587" y="2733500"/>
            <a:ext cx="2396100" cy="211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Oops it turns out that the enemy was hiding inside the wooden horse. As a result they open the gates and took control over the city of Troy hope no one ever writes about this embarrassing story.</a:t>
            </a:r>
          </a:p>
        </p:txBody>
      </p:sp>
      <p:sp>
        <p:nvSpPr>
          <p:cNvPr id="73" name="Shape 73"/>
          <p:cNvSpPr/>
          <p:nvPr/>
        </p:nvSpPr>
        <p:spPr>
          <a:xfrm rot="-1954588">
            <a:off x="2981720" y="71581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YES</a:t>
            </a:r>
          </a:p>
        </p:txBody>
      </p:sp>
      <p:sp>
        <p:nvSpPr>
          <p:cNvPr id="74" name="Shape 74"/>
          <p:cNvSpPr/>
          <p:nvPr/>
        </p:nvSpPr>
        <p:spPr>
          <a:xfrm rot="-1954588">
            <a:off x="1356570" y="187936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YES</a:t>
            </a:r>
          </a:p>
        </p:txBody>
      </p:sp>
      <p:sp>
        <p:nvSpPr>
          <p:cNvPr id="75" name="Shape 75"/>
          <p:cNvSpPr/>
          <p:nvPr/>
        </p:nvSpPr>
        <p:spPr>
          <a:xfrm rot="1954588" flipH="1">
            <a:off x="4000445" y="2340813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NO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660350" y="1368825"/>
            <a:ext cx="2129700" cy="12209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Probably should just go home because that would be a lot to work to just drag it to the city.</a:t>
            </a:r>
          </a:p>
        </p:txBody>
      </p:sp>
      <p:sp>
        <p:nvSpPr>
          <p:cNvPr id="77" name="Shape 77"/>
          <p:cNvSpPr/>
          <p:nvPr/>
        </p:nvSpPr>
        <p:spPr>
          <a:xfrm rot="1954588" flipH="1">
            <a:off x="6177195" y="883738"/>
            <a:ext cx="1001811" cy="4618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NO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887675" y="2929450"/>
            <a:ext cx="2129700" cy="10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Dude that was such a party foul and as a result you are lame forever bro.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695600" y="18775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Congratulations you found the Greek elite force inside the wooden horse.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Leave it! Don’t bring it inside the gates!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75" y="1420725"/>
            <a:ext cx="5333376" cy="3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229</Words>
  <Application>Microsoft Office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Maven Pro</vt:lpstr>
      <vt:lpstr>Arial</vt:lpstr>
      <vt:lpstr>Simple Dark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McCoy</dc:creator>
  <cp:lastModifiedBy>Christopher McCoy</cp:lastModifiedBy>
  <cp:revision>4</cp:revision>
  <dcterms:modified xsi:type="dcterms:W3CDTF">2017-11-17T19:20:19Z</dcterms:modified>
</cp:coreProperties>
</file>