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256" r:id="rId3"/>
    <p:sldId id="257" r:id="rId4"/>
    <p:sldId id="258" r:id="rId5"/>
    <p:sldId id="260" r:id="rId6"/>
    <p:sldId id="263" r:id="rId7"/>
    <p:sldId id="267" r:id="rId8"/>
    <p:sldId id="272" r:id="rId9"/>
    <p:sldId id="273" r:id="rId10"/>
    <p:sldId id="274" r:id="rId11"/>
    <p:sldId id="275" r:id="rId12"/>
    <p:sldId id="276" r:id="rId13"/>
    <p:sldId id="277" r:id="rId14"/>
    <p:sldId id="268" r:id="rId15"/>
    <p:sldId id="269" r:id="rId16"/>
    <p:sldId id="270" r:id="rId17"/>
    <p:sldId id="264"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98048-0332-48B3-B7DB-F5BA9E51B3E3}"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63068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98048-0332-48B3-B7DB-F5BA9E51B3E3}"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3607322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98048-0332-48B3-B7DB-F5BA9E51B3E3}"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14187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98048-0332-48B3-B7DB-F5BA9E51B3E3}"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288114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898048-0332-48B3-B7DB-F5BA9E51B3E3}" type="datetimeFigureOut">
              <a:rPr lang="en-US" smtClean="0"/>
              <a:t>5/5/2014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52171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98048-0332-48B3-B7DB-F5BA9E51B3E3}"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348417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98048-0332-48B3-B7DB-F5BA9E51B3E3}" type="datetimeFigureOut">
              <a:rPr lang="en-US" smtClean="0"/>
              <a:t>5/5/2014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354120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98048-0332-48B3-B7DB-F5BA9E51B3E3}" type="datetimeFigureOut">
              <a:rPr lang="en-US" smtClean="0"/>
              <a:t>5/5/2014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149021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98048-0332-48B3-B7DB-F5BA9E51B3E3}" type="datetimeFigureOut">
              <a:rPr lang="en-US" smtClean="0"/>
              <a:t>5/5/2014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249937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98048-0332-48B3-B7DB-F5BA9E51B3E3}"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169469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98048-0332-48B3-B7DB-F5BA9E51B3E3}" type="datetimeFigureOut">
              <a:rPr lang="en-US" smtClean="0"/>
              <a:t>5/5/2014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2410C-D766-4B57-88DB-EC40C4EDFFE3}" type="slidenum">
              <a:rPr lang="en-US" smtClean="0"/>
              <a:t>‹#›</a:t>
            </a:fld>
            <a:endParaRPr lang="en-US"/>
          </a:p>
        </p:txBody>
      </p:sp>
    </p:spTree>
    <p:extLst>
      <p:ext uri="{BB962C8B-B14F-4D97-AF65-F5344CB8AC3E}">
        <p14:creationId xmlns:p14="http://schemas.microsoft.com/office/powerpoint/2010/main" val="284250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98048-0332-48B3-B7DB-F5BA9E51B3E3}" type="datetimeFigureOut">
              <a:rPr lang="en-US" smtClean="0"/>
              <a:t>5/5/2014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2410C-D766-4B57-88DB-EC40C4EDFFE3}" type="slidenum">
              <a:rPr lang="en-US" smtClean="0"/>
              <a:t>‹#›</a:t>
            </a:fld>
            <a:endParaRPr lang="en-US"/>
          </a:p>
        </p:txBody>
      </p:sp>
    </p:spTree>
    <p:extLst>
      <p:ext uri="{BB962C8B-B14F-4D97-AF65-F5344CB8AC3E}">
        <p14:creationId xmlns:p14="http://schemas.microsoft.com/office/powerpoint/2010/main" val="614422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Wrightcalc.com</a:t>
            </a:r>
            <a:endParaRPr lang="en-US" dirty="0"/>
          </a:p>
        </p:txBody>
      </p:sp>
      <p:sp>
        <p:nvSpPr>
          <p:cNvPr id="3" name="Subtitle 2"/>
          <p:cNvSpPr>
            <a:spLocks noGrp="1"/>
          </p:cNvSpPr>
          <p:nvPr>
            <p:ph type="subTitle" idx="1"/>
          </p:nvPr>
        </p:nvSpPr>
        <p:spPr/>
        <p:txBody>
          <a:bodyPr/>
          <a:lstStyle/>
          <a:p>
            <a:r>
              <a:rPr lang="en-US" dirty="0" smtClean="0"/>
              <a:t>The future of education: </a:t>
            </a:r>
          </a:p>
          <a:p>
            <a:r>
              <a:rPr lang="en-US" dirty="0" smtClean="0"/>
              <a:t>Smart calculators for every purpose</a:t>
            </a:r>
          </a:p>
          <a:p>
            <a:endParaRPr lang="en-US" dirty="0"/>
          </a:p>
        </p:txBody>
      </p:sp>
    </p:spTree>
    <p:extLst>
      <p:ext uri="{BB962C8B-B14F-4D97-AF65-F5344CB8AC3E}">
        <p14:creationId xmlns:p14="http://schemas.microsoft.com/office/powerpoint/2010/main" val="1617598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233" y="23337"/>
            <a:ext cx="5077534" cy="6811326"/>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759" y="118600"/>
            <a:ext cx="5058481" cy="6620799"/>
          </a:xfrm>
          <a:prstGeom prst="rect">
            <a:avLst/>
          </a:prstGeom>
        </p:spPr>
      </p:pic>
    </p:spTree>
    <p:extLst>
      <p:ext uri="{BB962C8B-B14F-4D97-AF65-F5344CB8AC3E}">
        <p14:creationId xmlns:p14="http://schemas.microsoft.com/office/powerpoint/2010/main" val="2026899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78" y="0"/>
            <a:ext cx="4754044" cy="6858000"/>
          </a:xfrm>
          <a:prstGeom prst="rect">
            <a:avLst/>
          </a:prstGeom>
        </p:spPr>
      </p:pic>
    </p:spTree>
    <p:extLst>
      <p:ext uri="{BB962C8B-B14F-4D97-AF65-F5344CB8AC3E}">
        <p14:creationId xmlns:p14="http://schemas.microsoft.com/office/powerpoint/2010/main" val="1986724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apps/calculators</a:t>
            </a:r>
            <a:endParaRPr lang="en-US" dirty="0"/>
          </a:p>
        </p:txBody>
      </p:sp>
      <p:sp>
        <p:nvSpPr>
          <p:cNvPr id="3" name="Content Placeholder 2"/>
          <p:cNvSpPr>
            <a:spLocks noGrp="1"/>
          </p:cNvSpPr>
          <p:nvPr>
            <p:ph idx="1"/>
          </p:nvPr>
        </p:nvSpPr>
        <p:spPr/>
        <p:txBody>
          <a:bodyPr/>
          <a:lstStyle/>
          <a:p>
            <a:r>
              <a:rPr lang="en-US" dirty="0" smtClean="0"/>
              <a:t>Payment schedule for mortgage or other loan</a:t>
            </a:r>
          </a:p>
          <a:p>
            <a:r>
              <a:rPr lang="en-US" dirty="0" smtClean="0"/>
              <a:t>Office hour calculator </a:t>
            </a:r>
          </a:p>
          <a:p>
            <a:r>
              <a:rPr lang="en-US" dirty="0" smtClean="0"/>
              <a:t>Generate groups of students: every student is grouped with every other student from your roster.</a:t>
            </a:r>
          </a:p>
          <a:p>
            <a:r>
              <a:rPr lang="en-US" dirty="0" smtClean="0"/>
              <a:t>Calculate a student’s projected GPA</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690428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37" y="199574"/>
            <a:ext cx="6811326" cy="6458852"/>
          </a:xfrm>
          <a:prstGeom prst="rect">
            <a:avLst/>
          </a:prstGeom>
        </p:spPr>
      </p:pic>
    </p:spTree>
    <p:extLst>
      <p:ext uri="{BB962C8B-B14F-4D97-AF65-F5344CB8AC3E}">
        <p14:creationId xmlns:p14="http://schemas.microsoft.com/office/powerpoint/2010/main" val="3787968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944" y="561574"/>
            <a:ext cx="4020111" cy="5734851"/>
          </a:xfrm>
          <a:prstGeom prst="rect">
            <a:avLst/>
          </a:prstGeom>
        </p:spPr>
      </p:pic>
    </p:spTree>
    <p:extLst>
      <p:ext uri="{BB962C8B-B14F-4D97-AF65-F5344CB8AC3E}">
        <p14:creationId xmlns:p14="http://schemas.microsoft.com/office/powerpoint/2010/main" val="3109252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99" y="642548"/>
            <a:ext cx="8611802" cy="5572903"/>
          </a:xfrm>
          <a:prstGeom prst="rect">
            <a:avLst/>
          </a:prstGeom>
        </p:spPr>
      </p:pic>
    </p:spTree>
    <p:extLst>
      <p:ext uri="{BB962C8B-B14F-4D97-AF65-F5344CB8AC3E}">
        <p14:creationId xmlns:p14="http://schemas.microsoft.com/office/powerpoint/2010/main" val="4228062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629" y="780680"/>
            <a:ext cx="3524742" cy="5296640"/>
          </a:xfrm>
          <a:prstGeom prst="rect">
            <a:avLst/>
          </a:prstGeom>
        </p:spPr>
      </p:pic>
    </p:spTree>
    <p:extLst>
      <p:ext uri="{BB962C8B-B14F-4D97-AF65-F5344CB8AC3E}">
        <p14:creationId xmlns:p14="http://schemas.microsoft.com/office/powerpoint/2010/main" val="1439875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Calculators and Apps</a:t>
            </a:r>
            <a:endParaRPr lang="en-US" dirty="0"/>
          </a:p>
        </p:txBody>
      </p:sp>
      <p:pic>
        <p:nvPicPr>
          <p:cNvPr id="5" name="Content Placeholder 4"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9969" y="1600200"/>
            <a:ext cx="2593061" cy="4525963"/>
          </a:xfrm>
        </p:spPr>
      </p:pic>
      <p:pic>
        <p:nvPicPr>
          <p:cNvPr id="6" name="Content Placeholder 5"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84151" y="1600200"/>
            <a:ext cx="2566697" cy="4525963"/>
          </a:xfrm>
        </p:spPr>
      </p:pic>
    </p:spTree>
    <p:extLst>
      <p:ext uri="{BB962C8B-B14F-4D97-AF65-F5344CB8AC3E}">
        <p14:creationId xmlns:p14="http://schemas.microsoft.com/office/powerpoint/2010/main" val="629687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All of these applications can be accessed by any device that can display web pages.  You can use them on a PC, a laptop computer, a pad or even a smart phone. Similar applications are not all that hard to program. Many of your students are already doing it in various CIS classes. Eventually programming apps should be part of every STEM course and program.</a:t>
            </a:r>
          </a:p>
          <a:p>
            <a:pPr marL="0" indent="0">
              <a:buNone/>
            </a:pPr>
            <a:r>
              <a:rPr lang="en-US" dirty="0" smtClean="0"/>
              <a:t>I hope to see </a:t>
            </a:r>
            <a:r>
              <a:rPr lang="en-US" smtClean="0"/>
              <a:t>you soon at: </a:t>
            </a:r>
            <a:r>
              <a:rPr lang="en-US" dirty="0" smtClean="0"/>
              <a:t>WrightCalc.com</a:t>
            </a:r>
          </a:p>
          <a:p>
            <a:endParaRPr lang="en-US" dirty="0"/>
          </a:p>
        </p:txBody>
      </p:sp>
    </p:spTree>
    <p:extLst>
      <p:ext uri="{BB962C8B-B14F-4D97-AF65-F5344CB8AC3E}">
        <p14:creationId xmlns:p14="http://schemas.microsoft.com/office/powerpoint/2010/main" val="266891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838" y="942628"/>
            <a:ext cx="5182324" cy="4972744"/>
          </a:xfrm>
          <a:prstGeom prst="rect">
            <a:avLst/>
          </a:prstGeom>
        </p:spPr>
      </p:pic>
    </p:spTree>
    <p:extLst>
      <p:ext uri="{BB962C8B-B14F-4D97-AF65-F5344CB8AC3E}">
        <p14:creationId xmlns:p14="http://schemas.microsoft.com/office/powerpoint/2010/main" val="6157071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549" y="0"/>
            <a:ext cx="5038902" cy="6858000"/>
          </a:xfrm>
          <a:prstGeom prst="rect">
            <a:avLst/>
          </a:prstGeom>
        </p:spPr>
      </p:pic>
    </p:spTree>
    <p:extLst>
      <p:ext uri="{BB962C8B-B14F-4D97-AF65-F5344CB8AC3E}">
        <p14:creationId xmlns:p14="http://schemas.microsoft.com/office/powerpoint/2010/main" val="2880044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548" y="0"/>
            <a:ext cx="4946904" cy="6858000"/>
          </a:xfrm>
          <a:prstGeom prst="rect">
            <a:avLst/>
          </a:prstGeom>
        </p:spPr>
      </p:pic>
    </p:spTree>
    <p:extLst>
      <p:ext uri="{BB962C8B-B14F-4D97-AF65-F5344CB8AC3E}">
        <p14:creationId xmlns:p14="http://schemas.microsoft.com/office/powerpoint/2010/main" val="207752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233" y="9047"/>
            <a:ext cx="5077534" cy="6839905"/>
          </a:xfrm>
          <a:prstGeom prst="rect">
            <a:avLst/>
          </a:prstGeom>
        </p:spPr>
      </p:pic>
    </p:spTree>
    <p:extLst>
      <p:ext uri="{BB962C8B-B14F-4D97-AF65-F5344CB8AC3E}">
        <p14:creationId xmlns:p14="http://schemas.microsoft.com/office/powerpoint/2010/main" val="2418309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285" y="70968"/>
            <a:ext cx="5039429" cy="6716063"/>
          </a:xfrm>
          <a:prstGeom prst="rect">
            <a:avLst/>
          </a:prstGeom>
        </p:spPr>
      </p:pic>
    </p:spTree>
    <p:extLst>
      <p:ext uri="{BB962C8B-B14F-4D97-AF65-F5344CB8AC3E}">
        <p14:creationId xmlns:p14="http://schemas.microsoft.com/office/powerpoint/2010/main" val="2990802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706" y="280548"/>
            <a:ext cx="5096587" cy="6296904"/>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233" y="532995"/>
            <a:ext cx="5077534" cy="579200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759" y="47153"/>
            <a:ext cx="5058481" cy="6763694"/>
          </a:xfrm>
          <a:prstGeom prst="rect">
            <a:avLst/>
          </a:prstGeom>
        </p:spPr>
      </p:pic>
    </p:spTree>
    <p:extLst>
      <p:ext uri="{BB962C8B-B14F-4D97-AF65-F5344CB8AC3E}">
        <p14:creationId xmlns:p14="http://schemas.microsoft.com/office/powerpoint/2010/main" val="737429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996" y="285311"/>
            <a:ext cx="5068008" cy="6287378"/>
          </a:xfrm>
          <a:prstGeom prst="rect">
            <a:avLst/>
          </a:prstGeom>
        </p:spPr>
      </p:pic>
    </p:spTree>
    <p:extLst>
      <p:ext uri="{BB962C8B-B14F-4D97-AF65-F5344CB8AC3E}">
        <p14:creationId xmlns:p14="http://schemas.microsoft.com/office/powerpoint/2010/main" val="142303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233" y="332942"/>
            <a:ext cx="5077534" cy="6192115"/>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361" y="0"/>
            <a:ext cx="4859278" cy="6858000"/>
          </a:xfrm>
          <a:prstGeom prst="rect">
            <a:avLst/>
          </a:prstGeom>
        </p:spPr>
      </p:pic>
    </p:spTree>
    <p:extLst>
      <p:ext uri="{BB962C8B-B14F-4D97-AF65-F5344CB8AC3E}">
        <p14:creationId xmlns:p14="http://schemas.microsoft.com/office/powerpoint/2010/main" val="3034157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133</Words>
  <Application>Microsoft Office PowerPoint</Application>
  <PresentationFormat>On-screen Show (4:3)</PresentationFormat>
  <Paragraphs>14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Wrightcalc.com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other apps/calculators</vt:lpstr>
      <vt:lpstr>PowerPoint Presentation</vt:lpstr>
      <vt:lpstr>PowerPoint Presentation</vt:lpstr>
      <vt:lpstr>PowerPoint Presentation</vt:lpstr>
      <vt:lpstr>PowerPoint Presentation</vt:lpstr>
      <vt:lpstr>Other Calculators and Apps</vt:lpstr>
      <vt:lpstr>What’s next</vt:lpstr>
    </vt:vector>
  </TitlesOfParts>
  <Company>City Colleges of Chicago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Julius Nadas</dc:creator>
  <cp:lastModifiedBy>Julius Nadas</cp:lastModifiedBy>
  <cp:revision>5</cp:revision>
  <dcterms:created xsi:type="dcterms:W3CDTF">2014-05-05T19:37:00Z</dcterms:created>
  <dcterms:modified xsi:type="dcterms:W3CDTF">2014-05-05T20:50:13Z</dcterms:modified>
</cp:coreProperties>
</file>