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8" r:id="rId3"/>
    <p:sldId id="257" r:id="rId4"/>
    <p:sldId id="259" r:id="rId5"/>
    <p:sldId id="260" r:id="rId6"/>
    <p:sldId id="262" r:id="rId7"/>
    <p:sldId id="261"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C76F6C-101D-4CCF-8C4E-A4C0CE54BED1}" v="981" dt="2023-08-17T18:38:24.8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81" d="100"/>
          <a:sy n="81" d="100"/>
        </p:scale>
        <p:origin x="63"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Crary, Joey" userId="b77c6a29-1d86-4a38-9496-b9a0cc116da7" providerId="ADAL" clId="{BDC76F6C-101D-4CCF-8C4E-A4C0CE54BED1}"/>
    <pc:docChg chg="undo custSel addSld modSld sldOrd">
      <pc:chgData name="McCrary, Joey" userId="b77c6a29-1d86-4a38-9496-b9a0cc116da7" providerId="ADAL" clId="{BDC76F6C-101D-4CCF-8C4E-A4C0CE54BED1}" dt="2023-08-17T18:42:35.719" v="6644" actId="478"/>
      <pc:docMkLst>
        <pc:docMk/>
      </pc:docMkLst>
      <pc:sldChg chg="addSp delSp modSp mod">
        <pc:chgData name="McCrary, Joey" userId="b77c6a29-1d86-4a38-9496-b9a0cc116da7" providerId="ADAL" clId="{BDC76F6C-101D-4CCF-8C4E-A4C0CE54BED1}" dt="2023-08-17T18:42:25.161" v="6643" actId="20577"/>
        <pc:sldMkLst>
          <pc:docMk/>
          <pc:sldMk cId="109857222" sldId="256"/>
        </pc:sldMkLst>
        <pc:spChg chg="mod">
          <ac:chgData name="McCrary, Joey" userId="b77c6a29-1d86-4a38-9496-b9a0cc116da7" providerId="ADAL" clId="{BDC76F6C-101D-4CCF-8C4E-A4C0CE54BED1}" dt="2023-08-17T18:42:25.161" v="6643" actId="20577"/>
          <ac:spMkLst>
            <pc:docMk/>
            <pc:sldMk cId="109857222" sldId="256"/>
            <ac:spMk id="2" creationId="{00000000-0000-0000-0000-000000000000}"/>
          </ac:spMkLst>
        </pc:spChg>
        <pc:spChg chg="del mod">
          <ac:chgData name="McCrary, Joey" userId="b77c6a29-1d86-4a38-9496-b9a0cc116da7" providerId="ADAL" clId="{BDC76F6C-101D-4CCF-8C4E-A4C0CE54BED1}" dt="2023-08-17T18:40:04.710" v="6601" actId="478"/>
          <ac:spMkLst>
            <pc:docMk/>
            <pc:sldMk cId="109857222" sldId="256"/>
            <ac:spMk id="3" creationId="{00000000-0000-0000-0000-000000000000}"/>
          </ac:spMkLst>
        </pc:spChg>
        <pc:spChg chg="add del mod">
          <ac:chgData name="McCrary, Joey" userId="b77c6a29-1d86-4a38-9496-b9a0cc116da7" providerId="ADAL" clId="{BDC76F6C-101D-4CCF-8C4E-A4C0CE54BED1}" dt="2023-08-17T18:40:10.022" v="6602" actId="478"/>
          <ac:spMkLst>
            <pc:docMk/>
            <pc:sldMk cId="109857222" sldId="256"/>
            <ac:spMk id="5" creationId="{430CAE79-701D-D74D-CA97-88FEB67B4AEF}"/>
          </ac:spMkLst>
        </pc:spChg>
      </pc:sldChg>
      <pc:sldChg chg="addSp delSp modSp new mod ord">
        <pc:chgData name="McCrary, Joey" userId="b77c6a29-1d86-4a38-9496-b9a0cc116da7" providerId="ADAL" clId="{BDC76F6C-101D-4CCF-8C4E-A4C0CE54BED1}" dt="2023-08-16T05:15:27.047" v="5758"/>
        <pc:sldMkLst>
          <pc:docMk/>
          <pc:sldMk cId="3489541482" sldId="257"/>
        </pc:sldMkLst>
        <pc:spChg chg="mod">
          <ac:chgData name="McCrary, Joey" userId="b77c6a29-1d86-4a38-9496-b9a0cc116da7" providerId="ADAL" clId="{BDC76F6C-101D-4CCF-8C4E-A4C0CE54BED1}" dt="2023-08-14T18:27:50.197" v="2567" actId="122"/>
          <ac:spMkLst>
            <pc:docMk/>
            <pc:sldMk cId="3489541482" sldId="257"/>
            <ac:spMk id="2" creationId="{D2B17D5E-830A-C378-7DB7-E68B1862471D}"/>
          </ac:spMkLst>
        </pc:spChg>
        <pc:spChg chg="mod">
          <ac:chgData name="McCrary, Joey" userId="b77c6a29-1d86-4a38-9496-b9a0cc116da7" providerId="ADAL" clId="{BDC76F6C-101D-4CCF-8C4E-A4C0CE54BED1}" dt="2023-08-15T19:54:20.081" v="2801" actId="122"/>
          <ac:spMkLst>
            <pc:docMk/>
            <pc:sldMk cId="3489541482" sldId="257"/>
            <ac:spMk id="3" creationId="{81388517-8ADC-CA34-85FA-6EA57FF23B1E}"/>
          </ac:spMkLst>
        </pc:spChg>
        <pc:spChg chg="add del mod">
          <ac:chgData name="McCrary, Joey" userId="b77c6a29-1d86-4a38-9496-b9a0cc116da7" providerId="ADAL" clId="{BDC76F6C-101D-4CCF-8C4E-A4C0CE54BED1}" dt="2023-08-14T17:44:47.632" v="1844" actId="20577"/>
          <ac:spMkLst>
            <pc:docMk/>
            <pc:sldMk cId="3489541482" sldId="257"/>
            <ac:spMk id="4" creationId="{43C67DFD-5557-EDDA-A6FF-696A1514CA18}"/>
          </ac:spMkLst>
        </pc:spChg>
        <pc:spChg chg="add mod">
          <ac:chgData name="McCrary, Joey" userId="b77c6a29-1d86-4a38-9496-b9a0cc116da7" providerId="ADAL" clId="{BDC76F6C-101D-4CCF-8C4E-A4C0CE54BED1}" dt="2023-08-14T17:41:01.504" v="1761" actId="1076"/>
          <ac:spMkLst>
            <pc:docMk/>
            <pc:sldMk cId="3489541482" sldId="257"/>
            <ac:spMk id="5" creationId="{05BFCAA7-AC9E-A071-17CA-2B7EAFF80043}"/>
          </ac:spMkLst>
        </pc:spChg>
        <pc:picChg chg="add mod">
          <ac:chgData name="McCrary, Joey" userId="b77c6a29-1d86-4a38-9496-b9a0cc116da7" providerId="ADAL" clId="{BDC76F6C-101D-4CCF-8C4E-A4C0CE54BED1}" dt="2023-08-16T05:15:27.047" v="5758"/>
          <ac:picMkLst>
            <pc:docMk/>
            <pc:sldMk cId="3489541482" sldId="257"/>
            <ac:picMk id="9" creationId="{301A2BAF-DA12-EA37-DE21-FC64B983280E}"/>
          </ac:picMkLst>
        </pc:picChg>
      </pc:sldChg>
      <pc:sldChg chg="addSp delSp modSp new mod delAnim">
        <pc:chgData name="McCrary, Joey" userId="b77c6a29-1d86-4a38-9496-b9a0cc116da7" providerId="ADAL" clId="{BDC76F6C-101D-4CCF-8C4E-A4C0CE54BED1}" dt="2023-08-17T18:42:35.719" v="6644" actId="478"/>
        <pc:sldMkLst>
          <pc:docMk/>
          <pc:sldMk cId="3530027133" sldId="258"/>
        </pc:sldMkLst>
        <pc:spChg chg="mod">
          <ac:chgData name="McCrary, Joey" userId="b77c6a29-1d86-4a38-9496-b9a0cc116da7" providerId="ADAL" clId="{BDC76F6C-101D-4CCF-8C4E-A4C0CE54BED1}" dt="2023-08-14T18:27:53.719" v="2568" actId="122"/>
          <ac:spMkLst>
            <pc:docMk/>
            <pc:sldMk cId="3530027133" sldId="258"/>
            <ac:spMk id="2" creationId="{535D3675-EA6F-98AD-F1E0-4339F56DE702}"/>
          </ac:spMkLst>
        </pc:spChg>
        <pc:spChg chg="mod">
          <ac:chgData name="McCrary, Joey" userId="b77c6a29-1d86-4a38-9496-b9a0cc116da7" providerId="ADAL" clId="{BDC76F6C-101D-4CCF-8C4E-A4C0CE54BED1}" dt="2023-08-15T19:56:23.839" v="2867" actId="14100"/>
          <ac:spMkLst>
            <pc:docMk/>
            <pc:sldMk cId="3530027133" sldId="258"/>
            <ac:spMk id="3" creationId="{14DFAB19-DC15-9801-853F-8095846E8E07}"/>
          </ac:spMkLst>
        </pc:spChg>
        <pc:spChg chg="add mod">
          <ac:chgData name="McCrary, Joey" userId="b77c6a29-1d86-4a38-9496-b9a0cc116da7" providerId="ADAL" clId="{BDC76F6C-101D-4CCF-8C4E-A4C0CE54BED1}" dt="2023-08-15T19:57:57.100" v="3042" actId="20577"/>
          <ac:spMkLst>
            <pc:docMk/>
            <pc:sldMk cId="3530027133" sldId="258"/>
            <ac:spMk id="4" creationId="{7271730D-53E6-7BBE-2E73-343FB353624C}"/>
          </ac:spMkLst>
        </pc:spChg>
        <pc:picChg chg="add del mod">
          <ac:chgData name="McCrary, Joey" userId="b77c6a29-1d86-4a38-9496-b9a0cc116da7" providerId="ADAL" clId="{BDC76F6C-101D-4CCF-8C4E-A4C0CE54BED1}" dt="2023-08-17T18:42:35.719" v="6644" actId="478"/>
          <ac:picMkLst>
            <pc:docMk/>
            <pc:sldMk cId="3530027133" sldId="258"/>
            <ac:picMk id="7" creationId="{555223CA-EC0C-D853-159F-532F664DDDCA}"/>
          </ac:picMkLst>
        </pc:picChg>
      </pc:sldChg>
      <pc:sldChg chg="modSp new mod">
        <pc:chgData name="McCrary, Joey" userId="b77c6a29-1d86-4a38-9496-b9a0cc116da7" providerId="ADAL" clId="{BDC76F6C-101D-4CCF-8C4E-A4C0CE54BED1}" dt="2023-08-14T18:27:46.922" v="2566" actId="122"/>
        <pc:sldMkLst>
          <pc:docMk/>
          <pc:sldMk cId="2044486923" sldId="259"/>
        </pc:sldMkLst>
        <pc:spChg chg="mod">
          <ac:chgData name="McCrary, Joey" userId="b77c6a29-1d86-4a38-9496-b9a0cc116da7" providerId="ADAL" clId="{BDC76F6C-101D-4CCF-8C4E-A4C0CE54BED1}" dt="2023-08-14T18:27:46.922" v="2566" actId="122"/>
          <ac:spMkLst>
            <pc:docMk/>
            <pc:sldMk cId="2044486923" sldId="259"/>
            <ac:spMk id="2" creationId="{4424ECAA-1A3D-C49B-61A1-063D21B5C632}"/>
          </ac:spMkLst>
        </pc:spChg>
        <pc:spChg chg="mod">
          <ac:chgData name="McCrary, Joey" userId="b77c6a29-1d86-4a38-9496-b9a0cc116da7" providerId="ADAL" clId="{BDC76F6C-101D-4CCF-8C4E-A4C0CE54BED1}" dt="2023-08-14T17:57:03.535" v="2524" actId="20577"/>
          <ac:spMkLst>
            <pc:docMk/>
            <pc:sldMk cId="2044486923" sldId="259"/>
            <ac:spMk id="3" creationId="{20A3195D-FD17-7E7E-264B-BFDB80162543}"/>
          </ac:spMkLst>
        </pc:spChg>
      </pc:sldChg>
      <pc:sldChg chg="addSp delSp modSp new mod">
        <pc:chgData name="McCrary, Joey" userId="b77c6a29-1d86-4a38-9496-b9a0cc116da7" providerId="ADAL" clId="{BDC76F6C-101D-4CCF-8C4E-A4C0CE54BED1}" dt="2023-08-15T16:26:49.595" v="2580" actId="1076"/>
        <pc:sldMkLst>
          <pc:docMk/>
          <pc:sldMk cId="1369405014" sldId="260"/>
        </pc:sldMkLst>
        <pc:spChg chg="mod">
          <ac:chgData name="McCrary, Joey" userId="b77c6a29-1d86-4a38-9496-b9a0cc116da7" providerId="ADAL" clId="{BDC76F6C-101D-4CCF-8C4E-A4C0CE54BED1}" dt="2023-08-14T18:27:41.475" v="2565" actId="122"/>
          <ac:spMkLst>
            <pc:docMk/>
            <pc:sldMk cId="1369405014" sldId="260"/>
            <ac:spMk id="2" creationId="{D1875431-6F9B-1C61-2CEF-03EB9616F366}"/>
          </ac:spMkLst>
        </pc:spChg>
        <pc:spChg chg="del mod">
          <ac:chgData name="McCrary, Joey" userId="b77c6a29-1d86-4a38-9496-b9a0cc116da7" providerId="ADAL" clId="{BDC76F6C-101D-4CCF-8C4E-A4C0CE54BED1}" dt="2023-08-14T18:25:09.379" v="2527" actId="22"/>
          <ac:spMkLst>
            <pc:docMk/>
            <pc:sldMk cId="1369405014" sldId="260"/>
            <ac:spMk id="3" creationId="{DBD1DA1F-5931-DD33-B4AE-540AF82E1649}"/>
          </ac:spMkLst>
        </pc:spChg>
        <pc:picChg chg="add mod ord">
          <ac:chgData name="McCrary, Joey" userId="b77c6a29-1d86-4a38-9496-b9a0cc116da7" providerId="ADAL" clId="{BDC76F6C-101D-4CCF-8C4E-A4C0CE54BED1}" dt="2023-08-15T16:26:44.087" v="2579" actId="1076"/>
          <ac:picMkLst>
            <pc:docMk/>
            <pc:sldMk cId="1369405014" sldId="260"/>
            <ac:picMk id="5" creationId="{E3420DFC-F50D-0471-F18B-5CEA1AFB6369}"/>
          </ac:picMkLst>
        </pc:picChg>
        <pc:picChg chg="add del">
          <ac:chgData name="McCrary, Joey" userId="b77c6a29-1d86-4a38-9496-b9a0cc116da7" providerId="ADAL" clId="{BDC76F6C-101D-4CCF-8C4E-A4C0CE54BED1}" dt="2023-08-15T16:23:33.046" v="2570" actId="478"/>
          <ac:picMkLst>
            <pc:docMk/>
            <pc:sldMk cId="1369405014" sldId="260"/>
            <ac:picMk id="7" creationId="{9F21C61D-2EF2-F800-D4DA-48B20E0458DA}"/>
          </ac:picMkLst>
        </pc:picChg>
        <pc:picChg chg="add mod">
          <ac:chgData name="McCrary, Joey" userId="b77c6a29-1d86-4a38-9496-b9a0cc116da7" providerId="ADAL" clId="{BDC76F6C-101D-4CCF-8C4E-A4C0CE54BED1}" dt="2023-08-15T16:26:49.595" v="2580" actId="1076"/>
          <ac:picMkLst>
            <pc:docMk/>
            <pc:sldMk cId="1369405014" sldId="260"/>
            <ac:picMk id="9" creationId="{323454DA-1A55-F47F-35B9-A7807090F8D5}"/>
          </ac:picMkLst>
        </pc:picChg>
      </pc:sldChg>
      <pc:sldChg chg="addSp delSp modSp new mod">
        <pc:chgData name="McCrary, Joey" userId="b77c6a29-1d86-4a38-9496-b9a0cc116da7" providerId="ADAL" clId="{BDC76F6C-101D-4CCF-8C4E-A4C0CE54BED1}" dt="2023-08-15T19:47:26.258" v="2799" actId="1076"/>
        <pc:sldMkLst>
          <pc:docMk/>
          <pc:sldMk cId="2882060295" sldId="261"/>
        </pc:sldMkLst>
        <pc:spChg chg="mod">
          <ac:chgData name="McCrary, Joey" userId="b77c6a29-1d86-4a38-9496-b9a0cc116da7" providerId="ADAL" clId="{BDC76F6C-101D-4CCF-8C4E-A4C0CE54BED1}" dt="2023-08-15T19:47:17.482" v="2798" actId="122"/>
          <ac:spMkLst>
            <pc:docMk/>
            <pc:sldMk cId="2882060295" sldId="261"/>
            <ac:spMk id="2" creationId="{B3B536D7-AE29-561B-3BFC-CCD631B472DB}"/>
          </ac:spMkLst>
        </pc:spChg>
        <pc:spChg chg="del">
          <ac:chgData name="McCrary, Joey" userId="b77c6a29-1d86-4a38-9496-b9a0cc116da7" providerId="ADAL" clId="{BDC76F6C-101D-4CCF-8C4E-A4C0CE54BED1}" dt="2023-08-15T19:20:30.992" v="2606"/>
          <ac:spMkLst>
            <pc:docMk/>
            <pc:sldMk cId="2882060295" sldId="261"/>
            <ac:spMk id="3" creationId="{24E1134B-1534-B4BF-D7D3-0050595BB4DB}"/>
          </ac:spMkLst>
        </pc:spChg>
        <pc:spChg chg="add del mod">
          <ac:chgData name="McCrary, Joey" userId="b77c6a29-1d86-4a38-9496-b9a0cc116da7" providerId="ADAL" clId="{BDC76F6C-101D-4CCF-8C4E-A4C0CE54BED1}" dt="2023-08-15T19:35:02.292" v="2658" actId="21"/>
          <ac:spMkLst>
            <pc:docMk/>
            <pc:sldMk cId="2882060295" sldId="261"/>
            <ac:spMk id="8" creationId="{BE728143-6B30-B378-01E4-ECEFC752A91C}"/>
          </ac:spMkLst>
        </pc:spChg>
        <pc:spChg chg="add mod">
          <ac:chgData name="McCrary, Joey" userId="b77c6a29-1d86-4a38-9496-b9a0cc116da7" providerId="ADAL" clId="{BDC76F6C-101D-4CCF-8C4E-A4C0CE54BED1}" dt="2023-08-15T19:47:26.258" v="2799" actId="1076"/>
          <ac:spMkLst>
            <pc:docMk/>
            <pc:sldMk cId="2882060295" sldId="261"/>
            <ac:spMk id="10" creationId="{A58C949F-3CE0-A904-12C4-65C8A56F3CBE}"/>
          </ac:spMkLst>
        </pc:spChg>
        <pc:picChg chg="add mod">
          <ac:chgData name="McCrary, Joey" userId="b77c6a29-1d86-4a38-9496-b9a0cc116da7" providerId="ADAL" clId="{BDC76F6C-101D-4CCF-8C4E-A4C0CE54BED1}" dt="2023-08-15T19:45:58.142" v="2756" actId="14100"/>
          <ac:picMkLst>
            <pc:docMk/>
            <pc:sldMk cId="2882060295" sldId="261"/>
            <ac:picMk id="4" creationId="{156B25E9-0588-D3F7-47DA-C8AEF4BC68DF}"/>
          </ac:picMkLst>
        </pc:picChg>
        <pc:picChg chg="add del mod">
          <ac:chgData name="McCrary, Joey" userId="b77c6a29-1d86-4a38-9496-b9a0cc116da7" providerId="ADAL" clId="{BDC76F6C-101D-4CCF-8C4E-A4C0CE54BED1}" dt="2023-08-15T19:34:05.546" v="2654" actId="21"/>
          <ac:picMkLst>
            <pc:docMk/>
            <pc:sldMk cId="2882060295" sldId="261"/>
            <ac:picMk id="5" creationId="{2E6E3496-7150-B60C-B8BA-DE140C7EF2CE}"/>
          </ac:picMkLst>
        </pc:picChg>
        <pc:picChg chg="add del mod">
          <ac:chgData name="McCrary, Joey" userId="b77c6a29-1d86-4a38-9496-b9a0cc116da7" providerId="ADAL" clId="{BDC76F6C-101D-4CCF-8C4E-A4C0CE54BED1}" dt="2023-08-15T19:34:05.546" v="2654" actId="21"/>
          <ac:picMkLst>
            <pc:docMk/>
            <pc:sldMk cId="2882060295" sldId="261"/>
            <ac:picMk id="6" creationId="{05B879FF-FDBE-D623-1EE4-BD651024711A}"/>
          </ac:picMkLst>
        </pc:picChg>
        <pc:picChg chg="add del mod">
          <ac:chgData name="McCrary, Joey" userId="b77c6a29-1d86-4a38-9496-b9a0cc116da7" providerId="ADAL" clId="{BDC76F6C-101D-4CCF-8C4E-A4C0CE54BED1}" dt="2023-08-15T19:34:05.546" v="2654" actId="21"/>
          <ac:picMkLst>
            <pc:docMk/>
            <pc:sldMk cId="2882060295" sldId="261"/>
            <ac:picMk id="7" creationId="{2DFC917B-D02E-91D1-46A1-CC8A76B6428D}"/>
          </ac:picMkLst>
        </pc:picChg>
        <pc:picChg chg="add mod">
          <ac:chgData name="McCrary, Joey" userId="b77c6a29-1d86-4a38-9496-b9a0cc116da7" providerId="ADAL" clId="{BDC76F6C-101D-4CCF-8C4E-A4C0CE54BED1}" dt="2023-08-15T19:47:03.896" v="2796" actId="1076"/>
          <ac:picMkLst>
            <pc:docMk/>
            <pc:sldMk cId="2882060295" sldId="261"/>
            <ac:picMk id="11" creationId="{CF48DE12-AEB5-DEFA-93A0-D34D0A3194B2}"/>
          </ac:picMkLst>
        </pc:picChg>
        <pc:picChg chg="add mod">
          <ac:chgData name="McCrary, Joey" userId="b77c6a29-1d86-4a38-9496-b9a0cc116da7" providerId="ADAL" clId="{BDC76F6C-101D-4CCF-8C4E-A4C0CE54BED1}" dt="2023-08-15T19:45:05.099" v="2753" actId="1076"/>
          <ac:picMkLst>
            <pc:docMk/>
            <pc:sldMk cId="2882060295" sldId="261"/>
            <ac:picMk id="12" creationId="{153AB8AF-9E4F-E2F7-2C96-6C0C6764D0AE}"/>
          </ac:picMkLst>
        </pc:picChg>
      </pc:sldChg>
      <pc:sldChg chg="addSp delSp modSp new mod ord setBg">
        <pc:chgData name="McCrary, Joey" userId="b77c6a29-1d86-4a38-9496-b9a0cc116da7" providerId="ADAL" clId="{BDC76F6C-101D-4CCF-8C4E-A4C0CE54BED1}" dt="2023-08-16T04:15:35.114" v="4321" actId="1076"/>
        <pc:sldMkLst>
          <pc:docMk/>
          <pc:sldMk cId="503374248" sldId="262"/>
        </pc:sldMkLst>
        <pc:spChg chg="mod">
          <ac:chgData name="McCrary, Joey" userId="b77c6a29-1d86-4a38-9496-b9a0cc116da7" providerId="ADAL" clId="{BDC76F6C-101D-4CCF-8C4E-A4C0CE54BED1}" dt="2023-08-15T19:46:28.648" v="2778" actId="122"/>
          <ac:spMkLst>
            <pc:docMk/>
            <pc:sldMk cId="503374248" sldId="262"/>
            <ac:spMk id="2" creationId="{6E63DF1D-1191-38CB-6897-889BAFA07199}"/>
          </ac:spMkLst>
        </pc:spChg>
        <pc:spChg chg="del mod">
          <ac:chgData name="McCrary, Joey" userId="b77c6a29-1d86-4a38-9496-b9a0cc116da7" providerId="ADAL" clId="{BDC76F6C-101D-4CCF-8C4E-A4C0CE54BED1}" dt="2023-08-15T19:35:12.054" v="2660" actId="478"/>
          <ac:spMkLst>
            <pc:docMk/>
            <pc:sldMk cId="503374248" sldId="262"/>
            <ac:spMk id="3" creationId="{C7790FCD-C7FE-69F9-1B83-93CDA4A41112}"/>
          </ac:spMkLst>
        </pc:spChg>
        <pc:spChg chg="add mod">
          <ac:chgData name="McCrary, Joey" userId="b77c6a29-1d86-4a38-9496-b9a0cc116da7" providerId="ADAL" clId="{BDC76F6C-101D-4CCF-8C4E-A4C0CE54BED1}" dt="2023-08-16T04:15:35.114" v="4321" actId="1076"/>
          <ac:spMkLst>
            <pc:docMk/>
            <pc:sldMk cId="503374248" sldId="262"/>
            <ac:spMk id="7" creationId="{9D7ECAE8-5D09-A978-9DD1-7AFBC8FE90F9}"/>
          </ac:spMkLst>
        </pc:spChg>
        <pc:spChg chg="add mod">
          <ac:chgData name="McCrary, Joey" userId="b77c6a29-1d86-4a38-9496-b9a0cc116da7" providerId="ADAL" clId="{BDC76F6C-101D-4CCF-8C4E-A4C0CE54BED1}" dt="2023-08-15T19:41:39.757" v="2702" actId="14100"/>
          <ac:spMkLst>
            <pc:docMk/>
            <pc:sldMk cId="503374248" sldId="262"/>
            <ac:spMk id="9" creationId="{3F10995D-00F2-6CDF-28FF-1BFDE9842560}"/>
          </ac:spMkLst>
        </pc:spChg>
        <pc:spChg chg="add del">
          <ac:chgData name="McCrary, Joey" userId="b77c6a29-1d86-4a38-9496-b9a0cc116da7" providerId="ADAL" clId="{BDC76F6C-101D-4CCF-8C4E-A4C0CE54BED1}" dt="2023-08-15T19:34:50.948" v="2657" actId="26606"/>
          <ac:spMkLst>
            <pc:docMk/>
            <pc:sldMk cId="503374248" sldId="262"/>
            <ac:spMk id="11" creationId="{0550F5B9-399F-4FAD-AE6C-ED65F9A43A74}"/>
          </ac:spMkLst>
        </pc:spChg>
        <pc:spChg chg="add del">
          <ac:chgData name="McCrary, Joey" userId="b77c6a29-1d86-4a38-9496-b9a0cc116da7" providerId="ADAL" clId="{BDC76F6C-101D-4CCF-8C4E-A4C0CE54BED1}" dt="2023-08-15T19:34:50.948" v="2657" actId="26606"/>
          <ac:spMkLst>
            <pc:docMk/>
            <pc:sldMk cId="503374248" sldId="262"/>
            <ac:spMk id="13" creationId="{C062E60F-5CD4-4268-8359-8076634680E5}"/>
          </ac:spMkLst>
        </pc:spChg>
        <pc:spChg chg="add del">
          <ac:chgData name="McCrary, Joey" userId="b77c6a29-1d86-4a38-9496-b9a0cc116da7" providerId="ADAL" clId="{BDC76F6C-101D-4CCF-8C4E-A4C0CE54BED1}" dt="2023-08-15T19:34:50.948" v="2657" actId="26606"/>
          <ac:spMkLst>
            <pc:docMk/>
            <pc:sldMk cId="503374248" sldId="262"/>
            <ac:spMk id="15" creationId="{BB341EC3-1810-4D33-BA3F-E2D0AA0ECFB6}"/>
          </ac:spMkLst>
        </pc:spChg>
        <pc:spChg chg="add del">
          <ac:chgData name="McCrary, Joey" userId="b77c6a29-1d86-4a38-9496-b9a0cc116da7" providerId="ADAL" clId="{BDC76F6C-101D-4CCF-8C4E-A4C0CE54BED1}" dt="2023-08-15T19:34:50.948" v="2657" actId="26606"/>
          <ac:spMkLst>
            <pc:docMk/>
            <pc:sldMk cId="503374248" sldId="262"/>
            <ac:spMk id="17" creationId="{10127CDE-2B99-47A8-BB3C-7D17519105E0}"/>
          </ac:spMkLst>
        </pc:spChg>
        <pc:picChg chg="add mod ord">
          <ac:chgData name="McCrary, Joey" userId="b77c6a29-1d86-4a38-9496-b9a0cc116da7" providerId="ADAL" clId="{BDC76F6C-101D-4CCF-8C4E-A4C0CE54BED1}" dt="2023-08-15T19:36:28.193" v="2667" actId="1076"/>
          <ac:picMkLst>
            <pc:docMk/>
            <pc:sldMk cId="503374248" sldId="262"/>
            <ac:picMk id="4" creationId="{78A09187-7B34-A83D-E420-58C1E4F629FD}"/>
          </ac:picMkLst>
        </pc:picChg>
        <pc:picChg chg="add mod">
          <ac:chgData name="McCrary, Joey" userId="b77c6a29-1d86-4a38-9496-b9a0cc116da7" providerId="ADAL" clId="{BDC76F6C-101D-4CCF-8C4E-A4C0CE54BED1}" dt="2023-08-15T19:36:28.193" v="2667" actId="1076"/>
          <ac:picMkLst>
            <pc:docMk/>
            <pc:sldMk cId="503374248" sldId="262"/>
            <ac:picMk id="5" creationId="{65C76320-AF1B-AF26-D767-78C2745122D2}"/>
          </ac:picMkLst>
        </pc:picChg>
        <pc:picChg chg="add mod">
          <ac:chgData name="McCrary, Joey" userId="b77c6a29-1d86-4a38-9496-b9a0cc116da7" providerId="ADAL" clId="{BDC76F6C-101D-4CCF-8C4E-A4C0CE54BED1}" dt="2023-08-15T19:36:28.193" v="2667" actId="1076"/>
          <ac:picMkLst>
            <pc:docMk/>
            <pc:sldMk cId="503374248" sldId="262"/>
            <ac:picMk id="6" creationId="{604DF482-7EB3-F4A3-4A4D-395E45D567D6}"/>
          </ac:picMkLst>
        </pc:picChg>
        <pc:picChg chg="add mod">
          <ac:chgData name="McCrary, Joey" userId="b77c6a29-1d86-4a38-9496-b9a0cc116da7" providerId="ADAL" clId="{BDC76F6C-101D-4CCF-8C4E-A4C0CE54BED1}" dt="2023-08-15T19:41:12.320" v="2676" actId="1076"/>
          <ac:picMkLst>
            <pc:docMk/>
            <pc:sldMk cId="503374248" sldId="262"/>
            <ac:picMk id="8" creationId="{33C569DC-F7F7-CC0D-B515-8F4DB7B0B071}"/>
          </ac:picMkLst>
        </pc:picChg>
      </pc:sldChg>
      <pc:sldChg chg="addSp delSp modSp new mod">
        <pc:chgData name="McCrary, Joey" userId="b77c6a29-1d86-4a38-9496-b9a0cc116da7" providerId="ADAL" clId="{BDC76F6C-101D-4CCF-8C4E-A4C0CE54BED1}" dt="2023-08-15T20:24:22.276" v="3182" actId="14100"/>
        <pc:sldMkLst>
          <pc:docMk/>
          <pc:sldMk cId="1012249775" sldId="263"/>
        </pc:sldMkLst>
        <pc:spChg chg="mod">
          <ac:chgData name="McCrary, Joey" userId="b77c6a29-1d86-4a38-9496-b9a0cc116da7" providerId="ADAL" clId="{BDC76F6C-101D-4CCF-8C4E-A4C0CE54BED1}" dt="2023-08-15T20:21:47.924" v="3170" actId="122"/>
          <ac:spMkLst>
            <pc:docMk/>
            <pc:sldMk cId="1012249775" sldId="263"/>
            <ac:spMk id="2" creationId="{92D834E5-C46D-C90D-2BB2-DE9816C44B1D}"/>
          </ac:spMkLst>
        </pc:spChg>
        <pc:spChg chg="del">
          <ac:chgData name="McCrary, Joey" userId="b77c6a29-1d86-4a38-9496-b9a0cc116da7" providerId="ADAL" clId="{BDC76F6C-101D-4CCF-8C4E-A4C0CE54BED1}" dt="2023-08-15T19:58:57.582" v="3067"/>
          <ac:spMkLst>
            <pc:docMk/>
            <pc:sldMk cId="1012249775" sldId="263"/>
            <ac:spMk id="3" creationId="{A451CA3C-C8CC-5DF5-F30D-3D7A4F264693}"/>
          </ac:spMkLst>
        </pc:spChg>
        <pc:spChg chg="add mod">
          <ac:chgData name="McCrary, Joey" userId="b77c6a29-1d86-4a38-9496-b9a0cc116da7" providerId="ADAL" clId="{BDC76F6C-101D-4CCF-8C4E-A4C0CE54BED1}" dt="2023-08-15T20:22:01.707" v="3171" actId="1076"/>
          <ac:spMkLst>
            <pc:docMk/>
            <pc:sldMk cId="1012249775" sldId="263"/>
            <ac:spMk id="5" creationId="{AFBED006-40EA-E8E9-C7BA-4826369361F1}"/>
          </ac:spMkLst>
        </pc:spChg>
        <pc:picChg chg="add mod">
          <ac:chgData name="McCrary, Joey" userId="b77c6a29-1d86-4a38-9496-b9a0cc116da7" providerId="ADAL" clId="{BDC76F6C-101D-4CCF-8C4E-A4C0CE54BED1}" dt="2023-08-15T20:24:22.276" v="3182" actId="14100"/>
          <ac:picMkLst>
            <pc:docMk/>
            <pc:sldMk cId="1012249775" sldId="263"/>
            <ac:picMk id="4" creationId="{4BDB140A-8667-C6C0-ECF4-DDFD2823598F}"/>
          </ac:picMkLst>
        </pc:picChg>
        <pc:picChg chg="add del mod">
          <ac:chgData name="McCrary, Joey" userId="b77c6a29-1d86-4a38-9496-b9a0cc116da7" providerId="ADAL" clId="{BDC76F6C-101D-4CCF-8C4E-A4C0CE54BED1}" dt="2023-08-15T20:19:00.805" v="3162" actId="478"/>
          <ac:picMkLst>
            <pc:docMk/>
            <pc:sldMk cId="1012249775" sldId="263"/>
            <ac:picMk id="7" creationId="{3C1CCCEE-3E6B-838A-ACCB-429C5D47A75D}"/>
          </ac:picMkLst>
        </pc:picChg>
        <pc:picChg chg="add mod">
          <ac:chgData name="McCrary, Joey" userId="b77c6a29-1d86-4a38-9496-b9a0cc116da7" providerId="ADAL" clId="{BDC76F6C-101D-4CCF-8C4E-A4C0CE54BED1}" dt="2023-08-15T20:24:05.080" v="3180" actId="14100"/>
          <ac:picMkLst>
            <pc:docMk/>
            <pc:sldMk cId="1012249775" sldId="263"/>
            <ac:picMk id="9" creationId="{87AB60A4-E55F-AF50-52B6-AD1A647E5C70}"/>
          </ac:picMkLst>
        </pc:picChg>
      </pc:sldChg>
      <pc:sldChg chg="addSp delSp modSp new mod">
        <pc:chgData name="McCrary, Joey" userId="b77c6a29-1d86-4a38-9496-b9a0cc116da7" providerId="ADAL" clId="{BDC76F6C-101D-4CCF-8C4E-A4C0CE54BED1}" dt="2023-08-16T03:35:45.006" v="3689" actId="20577"/>
        <pc:sldMkLst>
          <pc:docMk/>
          <pc:sldMk cId="1389814330" sldId="264"/>
        </pc:sldMkLst>
        <pc:spChg chg="mod">
          <ac:chgData name="McCrary, Joey" userId="b77c6a29-1d86-4a38-9496-b9a0cc116da7" providerId="ADAL" clId="{BDC76F6C-101D-4CCF-8C4E-A4C0CE54BED1}" dt="2023-08-16T03:22:35.845" v="3601" actId="122"/>
          <ac:spMkLst>
            <pc:docMk/>
            <pc:sldMk cId="1389814330" sldId="264"/>
            <ac:spMk id="2" creationId="{F04B244E-0C19-CD10-7A76-3A73BD0ED025}"/>
          </ac:spMkLst>
        </pc:spChg>
        <pc:spChg chg="del">
          <ac:chgData name="McCrary, Joey" userId="b77c6a29-1d86-4a38-9496-b9a0cc116da7" providerId="ADAL" clId="{BDC76F6C-101D-4CCF-8C4E-A4C0CE54BED1}" dt="2023-08-15T20:26:18.502" v="3233"/>
          <ac:spMkLst>
            <pc:docMk/>
            <pc:sldMk cId="1389814330" sldId="264"/>
            <ac:spMk id="3" creationId="{E2CA3746-6A07-4BD9-C528-0D9F97489E9C}"/>
          </ac:spMkLst>
        </pc:spChg>
        <pc:spChg chg="add mod">
          <ac:chgData name="McCrary, Joey" userId="b77c6a29-1d86-4a38-9496-b9a0cc116da7" providerId="ADAL" clId="{BDC76F6C-101D-4CCF-8C4E-A4C0CE54BED1}" dt="2023-08-16T03:35:45.006" v="3689" actId="20577"/>
          <ac:spMkLst>
            <pc:docMk/>
            <pc:sldMk cId="1389814330" sldId="264"/>
            <ac:spMk id="6" creationId="{B0C86381-47E6-D195-F265-A8C5AAA55A59}"/>
          </ac:spMkLst>
        </pc:spChg>
        <pc:picChg chg="add mod modCrop">
          <ac:chgData name="McCrary, Joey" userId="b77c6a29-1d86-4a38-9496-b9a0cc116da7" providerId="ADAL" clId="{BDC76F6C-101D-4CCF-8C4E-A4C0CE54BED1}" dt="2023-08-16T03:22:42.638" v="3602" actId="14100"/>
          <ac:picMkLst>
            <pc:docMk/>
            <pc:sldMk cId="1389814330" sldId="264"/>
            <ac:picMk id="4" creationId="{83F1DAEE-A0DC-9ED6-7D82-BBD9F509273F}"/>
          </ac:picMkLst>
        </pc:picChg>
        <pc:picChg chg="add mod">
          <ac:chgData name="McCrary, Joey" userId="b77c6a29-1d86-4a38-9496-b9a0cc116da7" providerId="ADAL" clId="{BDC76F6C-101D-4CCF-8C4E-A4C0CE54BED1}" dt="2023-08-16T03:23:14.273" v="3603" actId="14100"/>
          <ac:picMkLst>
            <pc:docMk/>
            <pc:sldMk cId="1389814330" sldId="264"/>
            <ac:picMk id="5" creationId="{6B80947A-0141-C297-3C3F-A88146A92DA8}"/>
          </ac:picMkLst>
        </pc:picChg>
      </pc:sldChg>
      <pc:sldChg chg="addSp delSp modSp new mod">
        <pc:chgData name="McCrary, Joey" userId="b77c6a29-1d86-4a38-9496-b9a0cc116da7" providerId="ADAL" clId="{BDC76F6C-101D-4CCF-8C4E-A4C0CE54BED1}" dt="2023-08-16T04:11:33.823" v="4224" actId="1076"/>
        <pc:sldMkLst>
          <pc:docMk/>
          <pc:sldMk cId="1370574885" sldId="265"/>
        </pc:sldMkLst>
        <pc:spChg chg="mod">
          <ac:chgData name="McCrary, Joey" userId="b77c6a29-1d86-4a38-9496-b9a0cc116da7" providerId="ADAL" clId="{BDC76F6C-101D-4CCF-8C4E-A4C0CE54BED1}" dt="2023-08-16T03:45:53.228" v="3869" actId="122"/>
          <ac:spMkLst>
            <pc:docMk/>
            <pc:sldMk cId="1370574885" sldId="265"/>
            <ac:spMk id="2" creationId="{BD56B251-1EC2-B99D-5958-B72DBD1C5A1F}"/>
          </ac:spMkLst>
        </pc:spChg>
        <pc:spChg chg="del">
          <ac:chgData name="McCrary, Joey" userId="b77c6a29-1d86-4a38-9496-b9a0cc116da7" providerId="ADAL" clId="{BDC76F6C-101D-4CCF-8C4E-A4C0CE54BED1}" dt="2023-08-16T03:27:43.129" v="3665"/>
          <ac:spMkLst>
            <pc:docMk/>
            <pc:sldMk cId="1370574885" sldId="265"/>
            <ac:spMk id="3" creationId="{BFDA580C-01C5-0196-C8C9-89F3E0802BD3}"/>
          </ac:spMkLst>
        </pc:spChg>
        <pc:spChg chg="add mod">
          <ac:chgData name="McCrary, Joey" userId="b77c6a29-1d86-4a38-9496-b9a0cc116da7" providerId="ADAL" clId="{BDC76F6C-101D-4CCF-8C4E-A4C0CE54BED1}" dt="2023-08-16T04:08:53.722" v="4141" actId="1076"/>
          <ac:spMkLst>
            <pc:docMk/>
            <pc:sldMk cId="1370574885" sldId="265"/>
            <ac:spMk id="8" creationId="{580D07E4-01D3-D7E0-F557-3DC0650B7E77}"/>
          </ac:spMkLst>
        </pc:spChg>
        <pc:spChg chg="add mod">
          <ac:chgData name="McCrary, Joey" userId="b77c6a29-1d86-4a38-9496-b9a0cc116da7" providerId="ADAL" clId="{BDC76F6C-101D-4CCF-8C4E-A4C0CE54BED1}" dt="2023-08-16T04:11:33.823" v="4224" actId="1076"/>
          <ac:spMkLst>
            <pc:docMk/>
            <pc:sldMk cId="1370574885" sldId="265"/>
            <ac:spMk id="9" creationId="{6ED63F00-3F80-68E1-B8E3-03CBC182CA43}"/>
          </ac:spMkLst>
        </pc:spChg>
        <pc:picChg chg="add mod">
          <ac:chgData name="McCrary, Joey" userId="b77c6a29-1d86-4a38-9496-b9a0cc116da7" providerId="ADAL" clId="{BDC76F6C-101D-4CCF-8C4E-A4C0CE54BED1}" dt="2023-08-16T03:45:31.151" v="3866" actId="14100"/>
          <ac:picMkLst>
            <pc:docMk/>
            <pc:sldMk cId="1370574885" sldId="265"/>
            <ac:picMk id="4" creationId="{9B56414E-EB32-4393-F8C8-264A3B8FDD50}"/>
          </ac:picMkLst>
        </pc:picChg>
        <pc:picChg chg="add mod">
          <ac:chgData name="McCrary, Joey" userId="b77c6a29-1d86-4a38-9496-b9a0cc116da7" providerId="ADAL" clId="{BDC76F6C-101D-4CCF-8C4E-A4C0CE54BED1}" dt="2023-08-16T03:45:38.747" v="3867" actId="1076"/>
          <ac:picMkLst>
            <pc:docMk/>
            <pc:sldMk cId="1370574885" sldId="265"/>
            <ac:picMk id="5" creationId="{9C930CD3-42E3-9611-115C-9E918EA9613E}"/>
          </ac:picMkLst>
        </pc:picChg>
        <pc:picChg chg="add mod modCrop">
          <ac:chgData name="McCrary, Joey" userId="b77c6a29-1d86-4a38-9496-b9a0cc116da7" providerId="ADAL" clId="{BDC76F6C-101D-4CCF-8C4E-A4C0CE54BED1}" dt="2023-08-16T04:09:11.765" v="4143" actId="1076"/>
          <ac:picMkLst>
            <pc:docMk/>
            <pc:sldMk cId="1370574885" sldId="265"/>
            <ac:picMk id="7" creationId="{2777B207-5BA1-AA22-896E-09156D6D27F2}"/>
          </ac:picMkLst>
        </pc:picChg>
      </pc:sldChg>
      <pc:sldChg chg="addSp delSp modSp new mod setBg modClrScheme chgLayout">
        <pc:chgData name="McCrary, Joey" userId="b77c6a29-1d86-4a38-9496-b9a0cc116da7" providerId="ADAL" clId="{BDC76F6C-101D-4CCF-8C4E-A4C0CE54BED1}" dt="2023-08-16T05:12:00.479" v="5732" actId="1076"/>
        <pc:sldMkLst>
          <pc:docMk/>
          <pc:sldMk cId="2641858315" sldId="266"/>
        </pc:sldMkLst>
        <pc:spChg chg="mod ord">
          <ac:chgData name="McCrary, Joey" userId="b77c6a29-1d86-4a38-9496-b9a0cc116da7" providerId="ADAL" clId="{BDC76F6C-101D-4CCF-8C4E-A4C0CE54BED1}" dt="2023-08-16T04:29:03.960" v="4622" actId="122"/>
          <ac:spMkLst>
            <pc:docMk/>
            <pc:sldMk cId="2641858315" sldId="266"/>
            <ac:spMk id="2" creationId="{AE12AE55-B190-9A8F-4282-291CC0F123AB}"/>
          </ac:spMkLst>
        </pc:spChg>
        <pc:spChg chg="del">
          <ac:chgData name="McCrary, Joey" userId="b77c6a29-1d86-4a38-9496-b9a0cc116da7" providerId="ADAL" clId="{BDC76F6C-101D-4CCF-8C4E-A4C0CE54BED1}" dt="2023-08-16T03:52:52.380" v="3946"/>
          <ac:spMkLst>
            <pc:docMk/>
            <pc:sldMk cId="2641858315" sldId="266"/>
            <ac:spMk id="3" creationId="{75D32913-56E0-A0F7-8C88-5E735AD9595F}"/>
          </ac:spMkLst>
        </pc:spChg>
        <pc:spChg chg="add del mod ord">
          <ac:chgData name="McCrary, Joey" userId="b77c6a29-1d86-4a38-9496-b9a0cc116da7" providerId="ADAL" clId="{BDC76F6C-101D-4CCF-8C4E-A4C0CE54BED1}" dt="2023-08-16T04:05:18.010" v="4130" actId="478"/>
          <ac:spMkLst>
            <pc:docMk/>
            <pc:sldMk cId="2641858315" sldId="266"/>
            <ac:spMk id="7" creationId="{B0340179-004E-ACE6-6C6E-33F440A888E0}"/>
          </ac:spMkLst>
        </pc:spChg>
        <pc:spChg chg="add del mod">
          <ac:chgData name="McCrary, Joey" userId="b77c6a29-1d86-4a38-9496-b9a0cc116da7" providerId="ADAL" clId="{BDC76F6C-101D-4CCF-8C4E-A4C0CE54BED1}" dt="2023-08-16T04:06:01.536" v="4133" actId="478"/>
          <ac:spMkLst>
            <pc:docMk/>
            <pc:sldMk cId="2641858315" sldId="266"/>
            <ac:spMk id="9" creationId="{7A6201E8-A584-176F-EA18-8F7D0F78C41C}"/>
          </ac:spMkLst>
        </pc:spChg>
        <pc:spChg chg="add mod">
          <ac:chgData name="McCrary, Joey" userId="b77c6a29-1d86-4a38-9496-b9a0cc116da7" providerId="ADAL" clId="{BDC76F6C-101D-4CCF-8C4E-A4C0CE54BED1}" dt="2023-08-16T05:10:30.268" v="5721" actId="1076"/>
          <ac:spMkLst>
            <pc:docMk/>
            <pc:sldMk cId="2641858315" sldId="266"/>
            <ac:spMk id="12" creationId="{8823F586-DD2F-2301-D4AE-FEDFACA36D29}"/>
          </ac:spMkLst>
        </pc:spChg>
        <pc:spChg chg="add mod">
          <ac:chgData name="McCrary, Joey" userId="b77c6a29-1d86-4a38-9496-b9a0cc116da7" providerId="ADAL" clId="{BDC76F6C-101D-4CCF-8C4E-A4C0CE54BED1}" dt="2023-08-16T04:28:08.525" v="4616" actId="1076"/>
          <ac:spMkLst>
            <pc:docMk/>
            <pc:sldMk cId="2641858315" sldId="266"/>
            <ac:spMk id="13" creationId="{9B5A9180-1EC6-7F4E-F458-22D501DDC640}"/>
          </ac:spMkLst>
        </pc:spChg>
        <pc:spChg chg="add mod">
          <ac:chgData name="McCrary, Joey" userId="b77c6a29-1d86-4a38-9496-b9a0cc116da7" providerId="ADAL" clId="{BDC76F6C-101D-4CCF-8C4E-A4C0CE54BED1}" dt="2023-08-16T05:10:38.800" v="5722" actId="1076"/>
          <ac:spMkLst>
            <pc:docMk/>
            <pc:sldMk cId="2641858315" sldId="266"/>
            <ac:spMk id="14" creationId="{81401EC0-F494-21C7-6EC8-48BA3F38C05C}"/>
          </ac:spMkLst>
        </pc:spChg>
        <pc:spChg chg="add del">
          <ac:chgData name="McCrary, Joey" userId="b77c6a29-1d86-4a38-9496-b9a0cc116da7" providerId="ADAL" clId="{BDC76F6C-101D-4CCF-8C4E-A4C0CE54BED1}" dt="2023-08-16T04:22:16.325" v="4501" actId="26606"/>
          <ac:spMkLst>
            <pc:docMk/>
            <pc:sldMk cId="2641858315" sldId="266"/>
            <ac:spMk id="17" creationId="{201CC55D-ED54-4C5C-95E6-10947BD1103B}"/>
          </ac:spMkLst>
        </pc:spChg>
        <pc:spChg chg="add del">
          <ac:chgData name="McCrary, Joey" userId="b77c6a29-1d86-4a38-9496-b9a0cc116da7" providerId="ADAL" clId="{BDC76F6C-101D-4CCF-8C4E-A4C0CE54BED1}" dt="2023-08-16T04:22:16.325" v="4501" actId="26606"/>
          <ac:spMkLst>
            <pc:docMk/>
            <pc:sldMk cId="2641858315" sldId="266"/>
            <ac:spMk id="23" creationId="{3873B707-463F-40B0-8227-E8CC6C67EB25}"/>
          </ac:spMkLst>
        </pc:spChg>
        <pc:spChg chg="add del">
          <ac:chgData name="McCrary, Joey" userId="b77c6a29-1d86-4a38-9496-b9a0cc116da7" providerId="ADAL" clId="{BDC76F6C-101D-4CCF-8C4E-A4C0CE54BED1}" dt="2023-08-16T04:22:16.325" v="4501" actId="26606"/>
          <ac:spMkLst>
            <pc:docMk/>
            <pc:sldMk cId="2641858315" sldId="266"/>
            <ac:spMk id="25" creationId="{C13237C8-E62C-4F0D-A318-BD6FB6C2D138}"/>
          </ac:spMkLst>
        </pc:spChg>
        <pc:spChg chg="add del">
          <ac:chgData name="McCrary, Joey" userId="b77c6a29-1d86-4a38-9496-b9a0cc116da7" providerId="ADAL" clId="{BDC76F6C-101D-4CCF-8C4E-A4C0CE54BED1}" dt="2023-08-16T04:22:16.325" v="4501" actId="26606"/>
          <ac:spMkLst>
            <pc:docMk/>
            <pc:sldMk cId="2641858315" sldId="266"/>
            <ac:spMk id="27" creationId="{19C9EAEA-39D0-4B0E-A0EB-51E7B26740B1}"/>
          </ac:spMkLst>
        </pc:spChg>
        <pc:grpChg chg="add del">
          <ac:chgData name="McCrary, Joey" userId="b77c6a29-1d86-4a38-9496-b9a0cc116da7" providerId="ADAL" clId="{BDC76F6C-101D-4CCF-8C4E-A4C0CE54BED1}" dt="2023-08-16T04:22:16.325" v="4501" actId="26606"/>
          <ac:grpSpMkLst>
            <pc:docMk/>
            <pc:sldMk cId="2641858315" sldId="266"/>
            <ac:grpSpMk id="19" creationId="{1DE889C7-FAD6-4397-98E2-05D503484459}"/>
          </ac:grpSpMkLst>
        </pc:grpChg>
        <pc:picChg chg="add mod ord">
          <ac:chgData name="McCrary, Joey" userId="b77c6a29-1d86-4a38-9496-b9a0cc116da7" providerId="ADAL" clId="{BDC76F6C-101D-4CCF-8C4E-A4C0CE54BED1}" dt="2023-08-16T04:28:56.188" v="4621" actId="14100"/>
          <ac:picMkLst>
            <pc:docMk/>
            <pc:sldMk cId="2641858315" sldId="266"/>
            <ac:picMk id="4" creationId="{309E576A-833E-F57E-11DA-70825D9A9B04}"/>
          </ac:picMkLst>
        </pc:picChg>
        <pc:picChg chg="add del mod">
          <ac:chgData name="McCrary, Joey" userId="b77c6a29-1d86-4a38-9496-b9a0cc116da7" providerId="ADAL" clId="{BDC76F6C-101D-4CCF-8C4E-A4C0CE54BED1}" dt="2023-08-16T03:58:31.315" v="3951" actId="21"/>
          <ac:picMkLst>
            <pc:docMk/>
            <pc:sldMk cId="2641858315" sldId="266"/>
            <ac:picMk id="5" creationId="{A53CE510-8A62-931A-52B2-A9AB2C0132A5}"/>
          </ac:picMkLst>
        </pc:picChg>
        <pc:picChg chg="add del mod">
          <ac:chgData name="McCrary, Joey" userId="b77c6a29-1d86-4a38-9496-b9a0cc116da7" providerId="ADAL" clId="{BDC76F6C-101D-4CCF-8C4E-A4C0CE54BED1}" dt="2023-08-16T03:58:31.315" v="3951" actId="21"/>
          <ac:picMkLst>
            <pc:docMk/>
            <pc:sldMk cId="2641858315" sldId="266"/>
            <ac:picMk id="6" creationId="{27CC4E58-0CCB-18A5-997F-43B9B6A40AFD}"/>
          </ac:picMkLst>
        </pc:picChg>
        <pc:picChg chg="add del mod">
          <ac:chgData name="McCrary, Joey" userId="b77c6a29-1d86-4a38-9496-b9a0cc116da7" providerId="ADAL" clId="{BDC76F6C-101D-4CCF-8C4E-A4C0CE54BED1}" dt="2023-08-16T04:21:48.760" v="4498" actId="21"/>
          <ac:picMkLst>
            <pc:docMk/>
            <pc:sldMk cId="2641858315" sldId="266"/>
            <ac:picMk id="10" creationId="{C209761F-E566-F520-4E6A-E1561998339D}"/>
          </ac:picMkLst>
        </pc:picChg>
        <pc:picChg chg="add del mod">
          <ac:chgData name="McCrary, Joey" userId="b77c6a29-1d86-4a38-9496-b9a0cc116da7" providerId="ADAL" clId="{BDC76F6C-101D-4CCF-8C4E-A4C0CE54BED1}" dt="2023-08-16T04:21:48.760" v="4498" actId="21"/>
          <ac:picMkLst>
            <pc:docMk/>
            <pc:sldMk cId="2641858315" sldId="266"/>
            <ac:picMk id="11" creationId="{AB67DCAD-59B8-96DF-C890-480DE0F0D6C3}"/>
          </ac:picMkLst>
        </pc:picChg>
        <pc:picChg chg="add mod">
          <ac:chgData name="McCrary, Joey" userId="b77c6a29-1d86-4a38-9496-b9a0cc116da7" providerId="ADAL" clId="{BDC76F6C-101D-4CCF-8C4E-A4C0CE54BED1}" dt="2023-08-16T05:12:00.479" v="5732" actId="1076"/>
          <ac:picMkLst>
            <pc:docMk/>
            <pc:sldMk cId="2641858315" sldId="266"/>
            <ac:picMk id="15" creationId="{55A9E142-2C1F-72E7-91EC-8F91B2DB2300}"/>
          </ac:picMkLst>
        </pc:picChg>
        <pc:picChg chg="add mod">
          <ac:chgData name="McCrary, Joey" userId="b77c6a29-1d86-4a38-9496-b9a0cc116da7" providerId="ADAL" clId="{BDC76F6C-101D-4CCF-8C4E-A4C0CE54BED1}" dt="2023-08-16T05:11:55.845" v="5731" actId="1076"/>
          <ac:picMkLst>
            <pc:docMk/>
            <pc:sldMk cId="2641858315" sldId="266"/>
            <ac:picMk id="16" creationId="{C6B93FF0-85B1-A9A3-8650-F7FFD1C99CDC}"/>
          </ac:picMkLst>
        </pc:picChg>
      </pc:sldChg>
      <pc:sldChg chg="addSp delSp modSp new mod modClrScheme chgLayout">
        <pc:chgData name="McCrary, Joey" userId="b77c6a29-1d86-4a38-9496-b9a0cc116da7" providerId="ADAL" clId="{BDC76F6C-101D-4CCF-8C4E-A4C0CE54BED1}" dt="2023-08-16T05:09:05.540" v="5714" actId="1076"/>
        <pc:sldMkLst>
          <pc:docMk/>
          <pc:sldMk cId="1421331140" sldId="267"/>
        </pc:sldMkLst>
        <pc:spChg chg="del mod ord">
          <ac:chgData name="McCrary, Joey" userId="b77c6a29-1d86-4a38-9496-b9a0cc116da7" providerId="ADAL" clId="{BDC76F6C-101D-4CCF-8C4E-A4C0CE54BED1}" dt="2023-08-16T04:29:31.103" v="4623" actId="700"/>
          <ac:spMkLst>
            <pc:docMk/>
            <pc:sldMk cId="1421331140" sldId="267"/>
            <ac:spMk id="2" creationId="{9AA2EE0A-DF65-2194-F7EA-C8F29EBAF465}"/>
          </ac:spMkLst>
        </pc:spChg>
        <pc:spChg chg="del mod ord">
          <ac:chgData name="McCrary, Joey" userId="b77c6a29-1d86-4a38-9496-b9a0cc116da7" providerId="ADAL" clId="{BDC76F6C-101D-4CCF-8C4E-A4C0CE54BED1}" dt="2023-08-16T04:29:31.103" v="4623" actId="700"/>
          <ac:spMkLst>
            <pc:docMk/>
            <pc:sldMk cId="1421331140" sldId="267"/>
            <ac:spMk id="3" creationId="{96D49483-C5CB-F7E0-FAF1-F10800B3A7D1}"/>
          </ac:spMkLst>
        </pc:spChg>
        <pc:spChg chg="add mod ord">
          <ac:chgData name="McCrary, Joey" userId="b77c6a29-1d86-4a38-9496-b9a0cc116da7" providerId="ADAL" clId="{BDC76F6C-101D-4CCF-8C4E-A4C0CE54BED1}" dt="2023-08-16T04:37:23.239" v="4734" actId="122"/>
          <ac:spMkLst>
            <pc:docMk/>
            <pc:sldMk cId="1421331140" sldId="267"/>
            <ac:spMk id="8" creationId="{97FBCC93-D89E-48AC-0676-C5B17D42E7F4}"/>
          </ac:spMkLst>
        </pc:spChg>
        <pc:spChg chg="add mod ord">
          <ac:chgData name="McCrary, Joey" userId="b77c6a29-1d86-4a38-9496-b9a0cc116da7" providerId="ADAL" clId="{BDC76F6C-101D-4CCF-8C4E-A4C0CE54BED1}" dt="2023-08-16T05:09:05.540" v="5714" actId="1076"/>
          <ac:spMkLst>
            <pc:docMk/>
            <pc:sldMk cId="1421331140" sldId="267"/>
            <ac:spMk id="9" creationId="{F7986430-1232-ACA9-A14B-149DE459D9AD}"/>
          </ac:spMkLst>
        </pc:spChg>
        <pc:spChg chg="add del mod ord">
          <ac:chgData name="McCrary, Joey" userId="b77c6a29-1d86-4a38-9496-b9a0cc116da7" providerId="ADAL" clId="{BDC76F6C-101D-4CCF-8C4E-A4C0CE54BED1}" dt="2023-08-16T04:29:48.181" v="4626" actId="478"/>
          <ac:spMkLst>
            <pc:docMk/>
            <pc:sldMk cId="1421331140" sldId="267"/>
            <ac:spMk id="10" creationId="{F24FDCDA-1C9C-61FB-BE12-6DD854EC8349}"/>
          </ac:spMkLst>
        </pc:spChg>
        <pc:spChg chg="add mod ord">
          <ac:chgData name="McCrary, Joey" userId="b77c6a29-1d86-4a38-9496-b9a0cc116da7" providerId="ADAL" clId="{BDC76F6C-101D-4CCF-8C4E-A4C0CE54BED1}" dt="2023-08-16T05:08:37.359" v="5712" actId="1076"/>
          <ac:spMkLst>
            <pc:docMk/>
            <pc:sldMk cId="1421331140" sldId="267"/>
            <ac:spMk id="11" creationId="{5B7DD0C3-9573-DF3D-BEA6-00E601AC6593}"/>
          </ac:spMkLst>
        </pc:spChg>
        <pc:spChg chg="add del mod ord">
          <ac:chgData name="McCrary, Joey" userId="b77c6a29-1d86-4a38-9496-b9a0cc116da7" providerId="ADAL" clId="{BDC76F6C-101D-4CCF-8C4E-A4C0CE54BED1}" dt="2023-08-16T04:31:17.588" v="4675" actId="478"/>
          <ac:spMkLst>
            <pc:docMk/>
            <pc:sldMk cId="1421331140" sldId="267"/>
            <ac:spMk id="12" creationId="{5FF47D94-D39B-CCDE-5EB5-7285A7EF7534}"/>
          </ac:spMkLst>
        </pc:spChg>
        <pc:picChg chg="add del mod">
          <ac:chgData name="McCrary, Joey" userId="b77c6a29-1d86-4a38-9496-b9a0cc116da7" providerId="ADAL" clId="{BDC76F6C-101D-4CCF-8C4E-A4C0CE54BED1}" dt="2023-08-16T04:05:25.600" v="4131" actId="21"/>
          <ac:picMkLst>
            <pc:docMk/>
            <pc:sldMk cId="1421331140" sldId="267"/>
            <ac:picMk id="4" creationId="{4B92327C-D796-A133-7824-1AE6E5D70453}"/>
          </ac:picMkLst>
        </pc:picChg>
        <pc:picChg chg="add del mod">
          <ac:chgData name="McCrary, Joey" userId="b77c6a29-1d86-4a38-9496-b9a0cc116da7" providerId="ADAL" clId="{BDC76F6C-101D-4CCF-8C4E-A4C0CE54BED1}" dt="2023-08-16T04:05:25.600" v="4131" actId="21"/>
          <ac:picMkLst>
            <pc:docMk/>
            <pc:sldMk cId="1421331140" sldId="267"/>
            <ac:picMk id="5" creationId="{44E01476-664C-0B74-D8B3-F0B6694CFEF0}"/>
          </ac:picMkLst>
        </pc:picChg>
        <pc:picChg chg="add mod">
          <ac:chgData name="McCrary, Joey" userId="b77c6a29-1d86-4a38-9496-b9a0cc116da7" providerId="ADAL" clId="{BDC76F6C-101D-4CCF-8C4E-A4C0CE54BED1}" dt="2023-08-16T05:07:59.090" v="5707" actId="1076"/>
          <ac:picMkLst>
            <pc:docMk/>
            <pc:sldMk cId="1421331140" sldId="267"/>
            <ac:picMk id="6" creationId="{140841E1-4E34-7819-6AD3-E6A842482249}"/>
          </ac:picMkLst>
        </pc:picChg>
        <pc:picChg chg="add mod">
          <ac:chgData name="McCrary, Joey" userId="b77c6a29-1d86-4a38-9496-b9a0cc116da7" providerId="ADAL" clId="{BDC76F6C-101D-4CCF-8C4E-A4C0CE54BED1}" dt="2023-08-16T05:07:59.090" v="5707" actId="1076"/>
          <ac:picMkLst>
            <pc:docMk/>
            <pc:sldMk cId="1421331140" sldId="267"/>
            <ac:picMk id="7" creationId="{104B445C-6538-7318-A299-05ED7D3C7799}"/>
          </ac:picMkLst>
        </pc:picChg>
        <pc:picChg chg="add mod modCrop">
          <ac:chgData name="McCrary, Joey" userId="b77c6a29-1d86-4a38-9496-b9a0cc116da7" providerId="ADAL" clId="{BDC76F6C-101D-4CCF-8C4E-A4C0CE54BED1}" dt="2023-08-16T05:08:29.502" v="5711" actId="1076"/>
          <ac:picMkLst>
            <pc:docMk/>
            <pc:sldMk cId="1421331140" sldId="267"/>
            <ac:picMk id="13" creationId="{C2E30DCB-F0DB-C13F-15FB-8A5994C16D8E}"/>
          </ac:picMkLst>
        </pc:picChg>
        <pc:picChg chg="add mod modCrop">
          <ac:chgData name="McCrary, Joey" userId="b77c6a29-1d86-4a38-9496-b9a0cc116da7" providerId="ADAL" clId="{BDC76F6C-101D-4CCF-8C4E-A4C0CE54BED1}" dt="2023-08-16T05:08:12.355" v="5708" actId="1076"/>
          <ac:picMkLst>
            <pc:docMk/>
            <pc:sldMk cId="1421331140" sldId="267"/>
            <ac:picMk id="14" creationId="{422AC5AF-B4E7-2552-6E70-45C0154D2EE2}"/>
          </ac:picMkLst>
        </pc:picChg>
        <pc:picChg chg="add mod modCrop">
          <ac:chgData name="McCrary, Joey" userId="b77c6a29-1d86-4a38-9496-b9a0cc116da7" providerId="ADAL" clId="{BDC76F6C-101D-4CCF-8C4E-A4C0CE54BED1}" dt="2023-08-16T05:07:40.267" v="5706" actId="14100"/>
          <ac:picMkLst>
            <pc:docMk/>
            <pc:sldMk cId="1421331140" sldId="267"/>
            <ac:picMk id="16" creationId="{C9D376DE-94CC-C1DB-DE30-F45679B5E077}"/>
          </ac:picMkLst>
        </pc:picChg>
        <pc:picChg chg="add mod">
          <ac:chgData name="McCrary, Joey" userId="b77c6a29-1d86-4a38-9496-b9a0cc116da7" providerId="ADAL" clId="{BDC76F6C-101D-4CCF-8C4E-A4C0CE54BED1}" dt="2023-08-16T05:08:19.250" v="5709" actId="14100"/>
          <ac:picMkLst>
            <pc:docMk/>
            <pc:sldMk cId="1421331140" sldId="267"/>
            <ac:picMk id="18" creationId="{6A5F6120-32D7-6E18-6841-622D8950E5C7}"/>
          </ac:picMkLst>
        </pc:picChg>
      </pc:sldChg>
      <pc:sldChg chg="addSp delSp modSp new mod modClrScheme chgLayout">
        <pc:chgData name="McCrary, Joey" userId="b77c6a29-1d86-4a38-9496-b9a0cc116da7" providerId="ADAL" clId="{BDC76F6C-101D-4CCF-8C4E-A4C0CE54BED1}" dt="2023-08-17T18:30:15.110" v="6320" actId="20577"/>
        <pc:sldMkLst>
          <pc:docMk/>
          <pc:sldMk cId="1163022230" sldId="268"/>
        </pc:sldMkLst>
        <pc:spChg chg="del mod ord">
          <ac:chgData name="McCrary, Joey" userId="b77c6a29-1d86-4a38-9496-b9a0cc116da7" providerId="ADAL" clId="{BDC76F6C-101D-4CCF-8C4E-A4C0CE54BED1}" dt="2023-08-16T04:38:00.740" v="4736" actId="700"/>
          <ac:spMkLst>
            <pc:docMk/>
            <pc:sldMk cId="1163022230" sldId="268"/>
            <ac:spMk id="2" creationId="{47D09B6E-37BB-3EB0-94A1-14E3301C757C}"/>
          </ac:spMkLst>
        </pc:spChg>
        <pc:spChg chg="del">
          <ac:chgData name="McCrary, Joey" userId="b77c6a29-1d86-4a38-9496-b9a0cc116da7" providerId="ADAL" clId="{BDC76F6C-101D-4CCF-8C4E-A4C0CE54BED1}" dt="2023-08-16T04:38:00.740" v="4736" actId="700"/>
          <ac:spMkLst>
            <pc:docMk/>
            <pc:sldMk cId="1163022230" sldId="268"/>
            <ac:spMk id="3" creationId="{60EE9F33-3029-4E7C-529F-623D6C00C3FF}"/>
          </ac:spMkLst>
        </pc:spChg>
        <pc:spChg chg="del mod ord">
          <ac:chgData name="McCrary, Joey" userId="b77c6a29-1d86-4a38-9496-b9a0cc116da7" providerId="ADAL" clId="{BDC76F6C-101D-4CCF-8C4E-A4C0CE54BED1}" dt="2023-08-16T04:38:00.740" v="4736" actId="700"/>
          <ac:spMkLst>
            <pc:docMk/>
            <pc:sldMk cId="1163022230" sldId="268"/>
            <ac:spMk id="4" creationId="{A4DAA96C-D64E-AD61-E69D-3BC289107C90}"/>
          </ac:spMkLst>
        </pc:spChg>
        <pc:spChg chg="del">
          <ac:chgData name="McCrary, Joey" userId="b77c6a29-1d86-4a38-9496-b9a0cc116da7" providerId="ADAL" clId="{BDC76F6C-101D-4CCF-8C4E-A4C0CE54BED1}" dt="2023-08-16T04:38:00.740" v="4736" actId="700"/>
          <ac:spMkLst>
            <pc:docMk/>
            <pc:sldMk cId="1163022230" sldId="268"/>
            <ac:spMk id="5" creationId="{1CE465D6-43D9-FBBB-F077-B574E2EC7801}"/>
          </ac:spMkLst>
        </pc:spChg>
        <pc:spChg chg="del">
          <ac:chgData name="McCrary, Joey" userId="b77c6a29-1d86-4a38-9496-b9a0cc116da7" providerId="ADAL" clId="{BDC76F6C-101D-4CCF-8C4E-A4C0CE54BED1}" dt="2023-08-16T04:38:00.740" v="4736" actId="700"/>
          <ac:spMkLst>
            <pc:docMk/>
            <pc:sldMk cId="1163022230" sldId="268"/>
            <ac:spMk id="6" creationId="{CB125877-2E1F-B51A-D9AB-B6AC67BBEAC2}"/>
          </ac:spMkLst>
        </pc:spChg>
        <pc:spChg chg="add mod ord">
          <ac:chgData name="McCrary, Joey" userId="b77c6a29-1d86-4a38-9496-b9a0cc116da7" providerId="ADAL" clId="{BDC76F6C-101D-4CCF-8C4E-A4C0CE54BED1}" dt="2023-08-16T05:01:09.754" v="5687" actId="122"/>
          <ac:spMkLst>
            <pc:docMk/>
            <pc:sldMk cId="1163022230" sldId="268"/>
            <ac:spMk id="7" creationId="{887AB832-90D5-44E3-7F21-F7F9F79D4CDF}"/>
          </ac:spMkLst>
        </pc:spChg>
        <pc:spChg chg="add mod ord">
          <ac:chgData name="McCrary, Joey" userId="b77c6a29-1d86-4a38-9496-b9a0cc116da7" providerId="ADAL" clId="{BDC76F6C-101D-4CCF-8C4E-A4C0CE54BED1}" dt="2023-08-17T18:30:15.110" v="6320" actId="20577"/>
          <ac:spMkLst>
            <pc:docMk/>
            <pc:sldMk cId="1163022230" sldId="268"/>
            <ac:spMk id="8" creationId="{C99263C8-9B6E-887E-8754-D7D2F9830271}"/>
          </ac:spMkLst>
        </pc:spChg>
      </pc:sldChg>
      <pc:sldChg chg="modSp new mod">
        <pc:chgData name="McCrary, Joey" userId="b77c6a29-1d86-4a38-9496-b9a0cc116da7" providerId="ADAL" clId="{BDC76F6C-101D-4CCF-8C4E-A4C0CE54BED1}" dt="2023-08-17T18:34:55.281" v="6558" actId="122"/>
        <pc:sldMkLst>
          <pc:docMk/>
          <pc:sldMk cId="3575933576" sldId="269"/>
        </pc:sldMkLst>
        <pc:spChg chg="mod">
          <ac:chgData name="McCrary, Joey" userId="b77c6a29-1d86-4a38-9496-b9a0cc116da7" providerId="ADAL" clId="{BDC76F6C-101D-4CCF-8C4E-A4C0CE54BED1}" dt="2023-08-17T18:34:55.281" v="6558" actId="122"/>
          <ac:spMkLst>
            <pc:docMk/>
            <pc:sldMk cId="3575933576" sldId="269"/>
            <ac:spMk id="2" creationId="{393A4275-188A-AD01-95DB-C253D4C787A6}"/>
          </ac:spMkLst>
        </pc:spChg>
        <pc:spChg chg="mod">
          <ac:chgData name="McCrary, Joey" userId="b77c6a29-1d86-4a38-9496-b9a0cc116da7" providerId="ADAL" clId="{BDC76F6C-101D-4CCF-8C4E-A4C0CE54BED1}" dt="2023-08-17T18:34:46.124" v="6557" actId="14100"/>
          <ac:spMkLst>
            <pc:docMk/>
            <pc:sldMk cId="3575933576" sldId="269"/>
            <ac:spMk id="3" creationId="{7FFF11F0-40E5-BCFB-3ED6-0775699AB1F7}"/>
          </ac:spMkLst>
        </pc:spChg>
      </pc:sldChg>
      <pc:sldChg chg="modSp new mod">
        <pc:chgData name="McCrary, Joey" userId="b77c6a29-1d86-4a38-9496-b9a0cc116da7" providerId="ADAL" clId="{BDC76F6C-101D-4CCF-8C4E-A4C0CE54BED1}" dt="2023-08-17T18:38:31.070" v="6593" actId="20577"/>
        <pc:sldMkLst>
          <pc:docMk/>
          <pc:sldMk cId="78119440" sldId="270"/>
        </pc:sldMkLst>
        <pc:spChg chg="mod">
          <ac:chgData name="McCrary, Joey" userId="b77c6a29-1d86-4a38-9496-b9a0cc116da7" providerId="ADAL" clId="{BDC76F6C-101D-4CCF-8C4E-A4C0CE54BED1}" dt="2023-08-17T18:38:12.796" v="6584" actId="122"/>
          <ac:spMkLst>
            <pc:docMk/>
            <pc:sldMk cId="78119440" sldId="270"/>
            <ac:spMk id="2" creationId="{17F6603C-EBD4-18F9-9055-EE4864D594B1}"/>
          </ac:spMkLst>
        </pc:spChg>
        <pc:spChg chg="mod">
          <ac:chgData name="McCrary, Joey" userId="b77c6a29-1d86-4a38-9496-b9a0cc116da7" providerId="ADAL" clId="{BDC76F6C-101D-4CCF-8C4E-A4C0CE54BED1}" dt="2023-08-17T18:38:31.070" v="6593" actId="20577"/>
          <ac:spMkLst>
            <pc:docMk/>
            <pc:sldMk cId="78119440" sldId="270"/>
            <ac:spMk id="3" creationId="{3D58503C-EEDA-C601-E845-7694C18D051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DF310E-42EF-4794-83C6-D0AF7F3A00E5}" type="datetimeFigureOut">
              <a:rPr lang="en-US" smtClean="0"/>
              <a:t>8/16/2023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EE0D47-1669-4EB0-8269-AA85B35440B4}" type="slidenum">
              <a:rPr lang="en-US" smtClean="0"/>
              <a:t>‹#›</a:t>
            </a:fld>
            <a:endParaRPr lang="en-US"/>
          </a:p>
        </p:txBody>
      </p:sp>
    </p:spTree>
    <p:extLst>
      <p:ext uri="{BB962C8B-B14F-4D97-AF65-F5344CB8AC3E}">
        <p14:creationId xmlns:p14="http://schemas.microsoft.com/office/powerpoint/2010/main" val="3456476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EE0D47-1669-4EB0-8269-AA85B35440B4}" type="slidenum">
              <a:rPr lang="en-US" smtClean="0"/>
              <a:t>2</a:t>
            </a:fld>
            <a:endParaRPr lang="en-US"/>
          </a:p>
        </p:txBody>
      </p:sp>
    </p:spTree>
    <p:extLst>
      <p:ext uri="{BB962C8B-B14F-4D97-AF65-F5344CB8AC3E}">
        <p14:creationId xmlns:p14="http://schemas.microsoft.com/office/powerpoint/2010/main" val="3687693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iii.org/article/what-determines-price-my-auto-insurance-policy" TargetMode="External"/><Relationship Id="rId2" Type="http://schemas.openxmlformats.org/officeDocument/2006/relationships/hyperlink" Target="https://www.kaggle.com/datasets/thedevastator/insurance-companies-secret-sauce-finally-exposed?resource=download&amp;select=cgr-definitions-table.csv" TargetMode="External"/><Relationship Id="rId1" Type="http://schemas.openxmlformats.org/officeDocument/2006/relationships/slideLayout" Target="../slideLayouts/slideLayout2.xml"/><Relationship Id="rId5" Type="http://schemas.openxmlformats.org/officeDocument/2006/relationships/hyperlink" Target="https://www.insuranceopedia.com/definition/4687/underlying-policy" TargetMode="External"/><Relationship Id="rId4" Type="http://schemas.openxmlformats.org/officeDocument/2006/relationships/hyperlink" Target="https://www.insuranceopedia.com/definition/4391/subject-premium#:~:text=A%20subject%20premium%20is%20the,it%20by%20their%20reinsurance%20rat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42498"/>
            <a:ext cx="9144000" cy="4973003"/>
          </a:xfrm>
        </p:spPr>
        <p:txBody>
          <a:bodyPr>
            <a:noAutofit/>
          </a:bodyPr>
          <a:lstStyle/>
          <a:p>
            <a:pPr marL="0" marR="0" fontAlgn="base">
              <a:lnSpc>
                <a:spcPct val="200000"/>
              </a:lnSpc>
              <a:spcBef>
                <a:spcPts val="0"/>
              </a:spcBef>
              <a:spcAft>
                <a:spcPts val="0"/>
              </a:spcAft>
            </a:pPr>
            <a:r>
              <a:rPr lang="en-US" sz="2800" dirty="0">
                <a:latin typeface="Times New Roman" panose="02020603050405020304" pitchFamily="18" charset="0"/>
                <a:ea typeface="Times New Roman" panose="02020603050405020304" pitchFamily="18" charset="0"/>
              </a:rPr>
              <a:t>Final </a:t>
            </a:r>
            <a:r>
              <a:rPr lang="en-US" sz="2800" dirty="0" err="1">
                <a:latin typeface="Times New Roman" panose="02020603050405020304" pitchFamily="18" charset="0"/>
                <a:ea typeface="Times New Roman" panose="02020603050405020304" pitchFamily="18" charset="0"/>
              </a:rPr>
              <a:t>Presentaion</a:t>
            </a:r>
            <a:br>
              <a:rPr lang="en-US" sz="2800" dirty="0">
                <a:effectLst/>
                <a:latin typeface="Times New Roman" panose="02020603050405020304" pitchFamily="18" charset="0"/>
                <a:ea typeface="Times New Roman" panose="02020603050405020304" pitchFamily="18" charset="0"/>
              </a:rPr>
            </a:br>
            <a:r>
              <a:rPr lang="en-US" sz="2800" dirty="0">
                <a:effectLst/>
                <a:latin typeface="Times New Roman" panose="02020603050405020304" pitchFamily="18" charset="0"/>
                <a:ea typeface="Times New Roman" panose="02020603050405020304" pitchFamily="18" charset="0"/>
              </a:rPr>
              <a:t>Joey L. McCrary </a:t>
            </a:r>
            <a:br>
              <a:rPr lang="en-US" sz="2800" dirty="0">
                <a:effectLst/>
                <a:latin typeface="Times New Roman" panose="02020603050405020304" pitchFamily="18" charset="0"/>
                <a:ea typeface="Times New Roman" panose="02020603050405020304" pitchFamily="18" charset="0"/>
              </a:rPr>
            </a:br>
            <a:r>
              <a:rPr lang="en-US" sz="2800" dirty="0">
                <a:effectLst/>
                <a:latin typeface="Times New Roman" panose="02020603050405020304" pitchFamily="18" charset="0"/>
                <a:ea typeface="Times New Roman" panose="02020603050405020304" pitchFamily="18" charset="0"/>
              </a:rPr>
              <a:t>Applied Mathematics, Southern New Hampshire University </a:t>
            </a:r>
            <a:br>
              <a:rPr lang="en-US" sz="2800" dirty="0">
                <a:effectLst/>
                <a:latin typeface="Times New Roman" panose="02020603050405020304" pitchFamily="18" charset="0"/>
                <a:ea typeface="Times New Roman" panose="02020603050405020304" pitchFamily="18" charset="0"/>
              </a:rPr>
            </a:br>
            <a:r>
              <a:rPr lang="en-US" sz="2800" dirty="0">
                <a:effectLst/>
                <a:latin typeface="Times New Roman" panose="02020603050405020304" pitchFamily="18" charset="0"/>
                <a:ea typeface="Times New Roman" panose="02020603050405020304" pitchFamily="18" charset="0"/>
              </a:rPr>
              <a:t>MAT430: Seminar in Applied Mathematics </a:t>
            </a:r>
            <a:br>
              <a:rPr lang="en-US" sz="2800" dirty="0">
                <a:effectLst/>
                <a:latin typeface="Times New Roman" panose="02020603050405020304" pitchFamily="18" charset="0"/>
                <a:ea typeface="Times New Roman" panose="02020603050405020304" pitchFamily="18" charset="0"/>
              </a:rPr>
            </a:br>
            <a:r>
              <a:rPr lang="en-US" sz="2800" dirty="0">
                <a:effectLst/>
                <a:latin typeface="Times New Roman" panose="02020603050405020304" pitchFamily="18" charset="0"/>
                <a:ea typeface="Times New Roman" panose="02020603050405020304" pitchFamily="18" charset="0"/>
              </a:rPr>
              <a:t>Dr. Timothy Smith </a:t>
            </a:r>
            <a:br>
              <a:rPr lang="en-US" sz="2800" dirty="0">
                <a:effectLst/>
                <a:latin typeface="Times New Roman" panose="02020603050405020304" pitchFamily="18" charset="0"/>
                <a:ea typeface="Times New Roman" panose="02020603050405020304" pitchFamily="18" charset="0"/>
              </a:rPr>
            </a:br>
            <a:r>
              <a:rPr lang="en-US" sz="2800" dirty="0">
                <a:effectLst/>
                <a:latin typeface="Times New Roman" panose="02020603050405020304" pitchFamily="18" charset="0"/>
                <a:ea typeface="Times New Roman" panose="02020603050405020304" pitchFamily="18" charset="0"/>
              </a:rPr>
              <a:t>August 14, 2023</a:t>
            </a:r>
            <a:endParaRPr lang="en-US" sz="2800"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6B251-1EC2-B99D-5958-B72DBD1C5A1F}"/>
              </a:ext>
            </a:extLst>
          </p:cNvPr>
          <p:cNvSpPr>
            <a:spLocks noGrp="1"/>
          </p:cNvSpPr>
          <p:nvPr>
            <p:ph type="title"/>
          </p:nvPr>
        </p:nvSpPr>
        <p:spPr>
          <a:xfrm>
            <a:off x="838200" y="365125"/>
            <a:ext cx="10515600" cy="1325563"/>
          </a:xfrm>
        </p:spPr>
        <p:txBody>
          <a:bodyPr/>
          <a:lstStyle/>
          <a:p>
            <a:pPr algn="ctr"/>
            <a:r>
              <a:rPr lang="en-US" dirty="0"/>
              <a:t>Selected Premium</a:t>
            </a:r>
          </a:p>
        </p:txBody>
      </p:sp>
      <p:pic>
        <p:nvPicPr>
          <p:cNvPr id="4" name="Content Placeholder 3" descr="A screenshot of a graph&#10;&#10;Description automatically generated">
            <a:extLst>
              <a:ext uri="{FF2B5EF4-FFF2-40B4-BE49-F238E27FC236}">
                <a16:creationId xmlns:a16="http://schemas.microsoft.com/office/drawing/2014/main" id="{9B56414E-EB32-4393-F8C8-264A3B8FDD50}"/>
              </a:ext>
            </a:extLst>
          </p:cNvPr>
          <p:cNvPicPr>
            <a:picLocks noGrp="1" noChangeAspect="1"/>
          </p:cNvPicPr>
          <p:nvPr>
            <p:ph idx="1"/>
          </p:nvPr>
        </p:nvPicPr>
        <p:blipFill>
          <a:blip r:embed="rId2"/>
          <a:stretch>
            <a:fillRect/>
          </a:stretch>
        </p:blipFill>
        <p:spPr>
          <a:xfrm>
            <a:off x="6335907" y="2561633"/>
            <a:ext cx="5017893" cy="3672369"/>
          </a:xfrm>
          <a:prstGeom prst="rect">
            <a:avLst/>
          </a:prstGeom>
        </p:spPr>
      </p:pic>
      <p:pic>
        <p:nvPicPr>
          <p:cNvPr id="5" name="Picture 4">
            <a:extLst>
              <a:ext uri="{FF2B5EF4-FFF2-40B4-BE49-F238E27FC236}">
                <a16:creationId xmlns:a16="http://schemas.microsoft.com/office/drawing/2014/main" id="{9C930CD3-42E3-9611-115C-9E918EA961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6916" y="4150074"/>
            <a:ext cx="3845888" cy="2218914"/>
          </a:xfrm>
          <a:prstGeom prst="rect">
            <a:avLst/>
          </a:prstGeom>
        </p:spPr>
      </p:pic>
      <p:pic>
        <p:nvPicPr>
          <p:cNvPr id="7" name="Picture 6">
            <a:extLst>
              <a:ext uri="{FF2B5EF4-FFF2-40B4-BE49-F238E27FC236}">
                <a16:creationId xmlns:a16="http://schemas.microsoft.com/office/drawing/2014/main" id="{2777B207-5BA1-AA22-896E-09156D6D27F2}"/>
              </a:ext>
            </a:extLst>
          </p:cNvPr>
          <p:cNvPicPr>
            <a:picLocks noChangeAspect="1"/>
          </p:cNvPicPr>
          <p:nvPr/>
        </p:nvPicPr>
        <p:blipFill rotWithShape="1">
          <a:blip r:embed="rId4"/>
          <a:srcRect t="239" b="45474"/>
          <a:stretch/>
        </p:blipFill>
        <p:spPr>
          <a:xfrm>
            <a:off x="838200" y="1940255"/>
            <a:ext cx="4095780" cy="2176935"/>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80D07E4-01D3-D7E0-F557-3DC0650B7E77}"/>
                  </a:ext>
                </a:extLst>
              </p:cNvPr>
              <p:cNvSpPr txBox="1"/>
              <p:nvPr/>
            </p:nvSpPr>
            <p:spPr>
              <a:xfrm>
                <a:off x="5545395" y="1940255"/>
                <a:ext cx="5675400"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2</m:t>
                          </m:r>
                        </m:sub>
                      </m:sSub>
                    </m:oMath>
                  </m:oMathPara>
                </a14:m>
                <a:endParaRPr lang="en-US" dirty="0"/>
              </a:p>
              <a:p>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1</m:t>
                        </m:r>
                      </m:sub>
                    </m:sSub>
                  </m:oMath>
                </a14:m>
                <a:r>
                  <a:rPr lang="en-US" b="0" i="1" dirty="0">
                    <a:latin typeface="Cambria Math" panose="02040503050406030204" pitchFamily="18" charset="0"/>
                    <a:ea typeface="Cambria Math" panose="02040503050406030204" pitchFamily="18" charset="0"/>
                  </a:rPr>
                  <a:t>= CGR * Underlying Premium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2</m:t>
                        </m:r>
                      </m:sub>
                    </m:sSub>
                  </m:oMath>
                </a14:m>
                <a:r>
                  <a:rPr lang="en-US" b="0" dirty="0">
                    <a:latin typeface="Cambria Math" panose="02040503050406030204" pitchFamily="18" charset="0"/>
                    <a:ea typeface="Cambria Math" panose="02040503050406030204" pitchFamily="18" charset="0"/>
                  </a:rPr>
                  <a:t>= Fixed Expenses</a:t>
                </a:r>
                <a:endParaRPr lang="en-US" b="0" dirty="0"/>
              </a:p>
            </p:txBody>
          </p:sp>
        </mc:Choice>
        <mc:Fallback>
          <p:sp>
            <p:nvSpPr>
              <p:cNvPr id="8" name="TextBox 7">
                <a:extLst>
                  <a:ext uri="{FF2B5EF4-FFF2-40B4-BE49-F238E27FC236}">
                    <a16:creationId xmlns:a16="http://schemas.microsoft.com/office/drawing/2014/main" id="{580D07E4-01D3-D7E0-F557-3DC0650B7E77}"/>
                  </a:ext>
                </a:extLst>
              </p:cNvPr>
              <p:cNvSpPr txBox="1">
                <a:spLocks noRot="1" noChangeAspect="1" noMove="1" noResize="1" noEditPoints="1" noAdjustHandles="1" noChangeArrowheads="1" noChangeShapeType="1" noTextEdit="1"/>
              </p:cNvSpPr>
              <p:nvPr/>
            </p:nvSpPr>
            <p:spPr>
              <a:xfrm>
                <a:off x="5545395" y="1940255"/>
                <a:ext cx="5675400" cy="553998"/>
              </a:xfrm>
              <a:prstGeom prst="rect">
                <a:avLst/>
              </a:prstGeom>
              <a:blipFill>
                <a:blip r:embed="rId5"/>
                <a:stretch>
                  <a:fillRect l="-1504" t="-1099" r="-1719" b="-23077"/>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6ED63F00-3F80-68E1-B8E3-03CBC182CA43}"/>
              </a:ext>
            </a:extLst>
          </p:cNvPr>
          <p:cNvSpPr txBox="1"/>
          <p:nvPr/>
        </p:nvSpPr>
        <p:spPr>
          <a:xfrm>
            <a:off x="2969342" y="1446140"/>
            <a:ext cx="6253316" cy="369332"/>
          </a:xfrm>
          <a:prstGeom prst="rect">
            <a:avLst/>
          </a:prstGeom>
          <a:noFill/>
        </p:spPr>
        <p:txBody>
          <a:bodyPr wrap="square" rtlCol="0">
            <a:spAutoFit/>
          </a:bodyPr>
          <a:lstStyle/>
          <a:p>
            <a:r>
              <a:rPr lang="en-US" dirty="0"/>
              <a:t>Selected Premium ≈ CGR x Underlying Premium + Fixed Expenses</a:t>
            </a:r>
          </a:p>
        </p:txBody>
      </p:sp>
    </p:spTree>
    <p:extLst>
      <p:ext uri="{BB962C8B-B14F-4D97-AF65-F5344CB8AC3E}">
        <p14:creationId xmlns:p14="http://schemas.microsoft.com/office/powerpoint/2010/main" val="1370574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2AE55-B190-9A8F-4282-291CC0F123AB}"/>
              </a:ext>
            </a:extLst>
          </p:cNvPr>
          <p:cNvSpPr>
            <a:spLocks noGrp="1"/>
          </p:cNvSpPr>
          <p:nvPr>
            <p:ph type="title"/>
          </p:nvPr>
        </p:nvSpPr>
        <p:spPr/>
        <p:txBody>
          <a:bodyPr/>
          <a:lstStyle/>
          <a:p>
            <a:pPr algn="ctr"/>
            <a:r>
              <a:rPr lang="en-US" dirty="0"/>
              <a:t>Culminating Regression Model </a:t>
            </a:r>
          </a:p>
        </p:txBody>
      </p:sp>
      <p:pic>
        <p:nvPicPr>
          <p:cNvPr id="4" name="Content Placeholder 3" descr="A screenshot of a data&#10;&#10;Description automatically generated">
            <a:extLst>
              <a:ext uri="{FF2B5EF4-FFF2-40B4-BE49-F238E27FC236}">
                <a16:creationId xmlns:a16="http://schemas.microsoft.com/office/drawing/2014/main" id="{309E576A-833E-F57E-11DA-70825D9A9B04}"/>
              </a:ext>
            </a:extLst>
          </p:cNvPr>
          <p:cNvPicPr>
            <a:picLocks noGrp="1" noChangeAspect="1"/>
          </p:cNvPicPr>
          <p:nvPr>
            <p:ph sz="half" idx="1"/>
          </p:nvPr>
        </p:nvPicPr>
        <p:blipFill>
          <a:blip r:embed="rId2"/>
          <a:stretch>
            <a:fillRect/>
          </a:stretch>
        </p:blipFill>
        <p:spPr>
          <a:xfrm>
            <a:off x="6853082" y="1690687"/>
            <a:ext cx="4500717" cy="3954605"/>
          </a:xfrm>
          <a:prstGeom prst="rect">
            <a:avLst/>
          </a:prstGeom>
        </p:spPr>
      </p:pic>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8823F586-DD2F-2301-D4AE-FEDFACA36D29}"/>
                  </a:ext>
                </a:extLst>
              </p:cNvPr>
              <p:cNvSpPr txBox="1"/>
              <p:nvPr/>
            </p:nvSpPr>
            <p:spPr>
              <a:xfrm>
                <a:off x="838199" y="1690687"/>
                <a:ext cx="4724820" cy="553998"/>
              </a:xfrm>
              <a:prstGeom prst="rect">
                <a:avLst/>
              </a:prstGeom>
              <a:noFill/>
            </p:spPr>
            <p:txBody>
              <a:bodyPr wrap="none" lIns="0" tIns="0" rIns="0" bIns="0" rtlCol="0">
                <a:spAutoFit/>
              </a:bodyPr>
              <a:lstStyle/>
              <a:p>
                <a:pPr/>
                <a:r>
                  <a:rPr lang="en-US" b="0" i="1" dirty="0">
                    <a:latin typeface="Cambria Math" panose="02040503050406030204" pitchFamily="18" charset="0"/>
                  </a:rPr>
                  <a:t>General Equation:</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3</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4</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4</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5</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5</m:t>
                          </m:r>
                        </m:sub>
                      </m:sSub>
                    </m:oMath>
                  </m:oMathPara>
                </a14:m>
                <a:endParaRPr lang="en-US" b="0" i="1" dirty="0">
                  <a:latin typeface="Cambria Math" panose="02040503050406030204" pitchFamily="18" charset="0"/>
                  <a:ea typeface="Cambria Math" panose="02040503050406030204" pitchFamily="18" charset="0"/>
                </a:endParaRPr>
              </a:p>
            </p:txBody>
          </p:sp>
        </mc:Choice>
        <mc:Fallback>
          <p:sp>
            <p:nvSpPr>
              <p:cNvPr id="12" name="TextBox 11">
                <a:extLst>
                  <a:ext uri="{FF2B5EF4-FFF2-40B4-BE49-F238E27FC236}">
                    <a16:creationId xmlns:a16="http://schemas.microsoft.com/office/drawing/2014/main" id="{8823F586-DD2F-2301-D4AE-FEDFACA36D29}"/>
                  </a:ext>
                </a:extLst>
              </p:cNvPr>
              <p:cNvSpPr txBox="1">
                <a:spLocks noRot="1" noChangeAspect="1" noMove="1" noResize="1" noEditPoints="1" noAdjustHandles="1" noChangeArrowheads="1" noChangeShapeType="1" noTextEdit="1"/>
              </p:cNvSpPr>
              <p:nvPr/>
            </p:nvSpPr>
            <p:spPr>
              <a:xfrm>
                <a:off x="838199" y="1690687"/>
                <a:ext cx="4724820" cy="553998"/>
              </a:xfrm>
              <a:prstGeom prst="rect">
                <a:avLst/>
              </a:prstGeom>
              <a:blipFill>
                <a:blip r:embed="rId3"/>
                <a:stretch>
                  <a:fillRect l="-2964" t="-15385" b="-1758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9B5A9180-1EC6-7F4E-F458-22D501DDC640}"/>
                  </a:ext>
                </a:extLst>
              </p:cNvPr>
              <p:cNvSpPr txBox="1"/>
              <p:nvPr/>
            </p:nvSpPr>
            <p:spPr>
              <a:xfrm>
                <a:off x="838200" y="5645292"/>
                <a:ext cx="6848221" cy="646331"/>
              </a:xfrm>
              <a:prstGeom prst="rect">
                <a:avLst/>
              </a:prstGeom>
              <a:noFill/>
            </p:spPr>
            <p:txBody>
              <a:bodyPr wrap="square" rtlCol="0">
                <a:spAutoFit/>
              </a:bodyPr>
              <a:lstStyle/>
              <a:p>
                <a:r>
                  <a:rPr lang="en-US" b="0" i="1" dirty="0">
                    <a:latin typeface="Cambria Math" panose="02040503050406030204" pitchFamily="18" charset="0"/>
                    <a:ea typeface="Cambria Math" panose="02040503050406030204" pitchFamily="18" charset="0"/>
                  </a:rPr>
                  <a:t>Prediction Equation:</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=15.832+0.952</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+0.294</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+0.179</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+0.0002</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4</m:t>
                          </m:r>
                        </m:sub>
                      </m:sSub>
                      <m:r>
                        <a:rPr lang="en-US" b="0" i="1" smtClean="0">
                          <a:latin typeface="Cambria Math" panose="02040503050406030204" pitchFamily="18" charset="0"/>
                          <a:ea typeface="Cambria Math" panose="02040503050406030204" pitchFamily="18" charset="0"/>
                        </a:rPr>
                        <m:t>+0.654</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5</m:t>
                          </m:r>
                        </m:sub>
                      </m:sSub>
                    </m:oMath>
                  </m:oMathPara>
                </a14:m>
                <a:endParaRPr lang="en-US" b="0" i="1" dirty="0">
                  <a:latin typeface="Cambria Math" panose="02040503050406030204" pitchFamily="18" charset="0"/>
                  <a:ea typeface="Cambria Math" panose="02040503050406030204" pitchFamily="18" charset="0"/>
                </a:endParaRPr>
              </a:p>
            </p:txBody>
          </p:sp>
        </mc:Choice>
        <mc:Fallback>
          <p:sp>
            <p:nvSpPr>
              <p:cNvPr id="13" name="TextBox 12">
                <a:extLst>
                  <a:ext uri="{FF2B5EF4-FFF2-40B4-BE49-F238E27FC236}">
                    <a16:creationId xmlns:a16="http://schemas.microsoft.com/office/drawing/2014/main" id="{9B5A9180-1EC6-7F4E-F458-22D501DDC640}"/>
                  </a:ext>
                </a:extLst>
              </p:cNvPr>
              <p:cNvSpPr txBox="1">
                <a:spLocks noRot="1" noChangeAspect="1" noMove="1" noResize="1" noEditPoints="1" noAdjustHandles="1" noChangeArrowheads="1" noChangeShapeType="1" noTextEdit="1"/>
              </p:cNvSpPr>
              <p:nvPr/>
            </p:nvSpPr>
            <p:spPr>
              <a:xfrm>
                <a:off x="838200" y="5645292"/>
                <a:ext cx="6848221" cy="646331"/>
              </a:xfrm>
              <a:prstGeom prst="rect">
                <a:avLst/>
              </a:prstGeom>
              <a:blipFill>
                <a:blip r:embed="rId4"/>
                <a:stretch>
                  <a:fillRect l="-801" t="-5660" b="-9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81401EC0-F494-21C7-6EC8-48BA3F38C05C}"/>
                  </a:ext>
                </a:extLst>
              </p:cNvPr>
              <p:cNvSpPr txBox="1"/>
              <p:nvPr/>
            </p:nvSpPr>
            <p:spPr>
              <a:xfrm>
                <a:off x="838198" y="2244685"/>
                <a:ext cx="3315438" cy="1477328"/>
              </a:xfrm>
              <a:prstGeom prst="rect">
                <a:avLst/>
              </a:prstGeom>
              <a:noFill/>
            </p:spPr>
            <p:txBody>
              <a:bodyPr wrap="square" rtlCol="0">
                <a:spAutoFit/>
              </a:bodyPr>
              <a:lstStyle/>
              <a:p>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1</m:t>
                        </m:r>
                      </m:sub>
                    </m:sSub>
                  </m:oMath>
                </a14:m>
                <a:r>
                  <a:rPr lang="en-US" b="0" i="1" dirty="0">
                    <a:latin typeface="Cambria Math" panose="02040503050406030204" pitchFamily="18" charset="0"/>
                    <a:ea typeface="Cambria Math" panose="02040503050406030204" pitchFamily="18" charset="0"/>
                  </a:rPr>
                  <a:t>= Fixed Expenses</a:t>
                </a:r>
              </a:p>
              <a:p>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2</m:t>
                        </m:r>
                      </m:sub>
                    </m:sSub>
                  </m:oMath>
                </a14:m>
                <a:r>
                  <a:rPr lang="en-US" b="0" i="1" dirty="0">
                    <a:latin typeface="Cambria Math" panose="02040503050406030204" pitchFamily="18" charset="0"/>
                    <a:ea typeface="Cambria Math" panose="02040503050406030204" pitchFamily="18" charset="0"/>
                  </a:rPr>
                  <a:t>= Underlying Premium</a:t>
                </a:r>
              </a:p>
              <a:p>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3</m:t>
                        </m:r>
                      </m:sub>
                    </m:sSub>
                  </m:oMath>
                </a14:m>
                <a:r>
                  <a:rPr lang="en-US" b="0" i="1" dirty="0">
                    <a:latin typeface="Cambria Math" panose="02040503050406030204" pitchFamily="18" charset="0"/>
                    <a:ea typeface="Cambria Math" panose="02040503050406030204" pitchFamily="18" charset="0"/>
                  </a:rPr>
                  <a:t>= Age</a:t>
                </a:r>
              </a:p>
              <a:p>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4</m:t>
                        </m:r>
                      </m:sub>
                    </m:sSub>
                  </m:oMath>
                </a14:m>
                <a:r>
                  <a:rPr lang="en-US" b="0" i="1" dirty="0">
                    <a:latin typeface="Cambria Math" panose="02040503050406030204" pitchFamily="18" charset="0"/>
                    <a:ea typeface="Cambria Math" panose="02040503050406030204" pitchFamily="18" charset="0"/>
                  </a:rPr>
                  <a:t>=CGR x Territory</a:t>
                </a:r>
              </a:p>
              <a:p>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5</m:t>
                        </m:r>
                      </m:sub>
                    </m:sSub>
                  </m:oMath>
                </a14:m>
                <a:r>
                  <a:rPr lang="en-US" b="0" i="1" dirty="0">
                    <a:latin typeface="Cambria Math" panose="02040503050406030204" pitchFamily="18" charset="0"/>
                    <a:ea typeface="Cambria Math" panose="02040503050406030204" pitchFamily="18" charset="0"/>
                  </a:rPr>
                  <a:t>= CGR x Underlying Premium</a:t>
                </a:r>
              </a:p>
            </p:txBody>
          </p:sp>
        </mc:Choice>
        <mc:Fallback>
          <p:sp>
            <p:nvSpPr>
              <p:cNvPr id="14" name="TextBox 13">
                <a:extLst>
                  <a:ext uri="{FF2B5EF4-FFF2-40B4-BE49-F238E27FC236}">
                    <a16:creationId xmlns:a16="http://schemas.microsoft.com/office/drawing/2014/main" id="{81401EC0-F494-21C7-6EC8-48BA3F38C05C}"/>
                  </a:ext>
                </a:extLst>
              </p:cNvPr>
              <p:cNvSpPr txBox="1">
                <a:spLocks noRot="1" noChangeAspect="1" noMove="1" noResize="1" noEditPoints="1" noAdjustHandles="1" noChangeArrowheads="1" noChangeShapeType="1" noTextEdit="1"/>
              </p:cNvSpPr>
              <p:nvPr/>
            </p:nvSpPr>
            <p:spPr>
              <a:xfrm>
                <a:off x="838198" y="2244685"/>
                <a:ext cx="3315438" cy="1477328"/>
              </a:xfrm>
              <a:prstGeom prst="rect">
                <a:avLst/>
              </a:prstGeom>
              <a:blipFill>
                <a:blip r:embed="rId5"/>
                <a:stretch>
                  <a:fillRect t="-2469" r="-1654" b="-4938"/>
                </a:stretch>
              </a:blipFill>
            </p:spPr>
            <p:txBody>
              <a:bodyPr/>
              <a:lstStyle/>
              <a:p>
                <a:r>
                  <a:rPr lang="en-US">
                    <a:noFill/>
                  </a:rPr>
                  <a:t> </a:t>
                </a:r>
              </a:p>
            </p:txBody>
          </p:sp>
        </mc:Fallback>
      </mc:AlternateContent>
      <p:pic>
        <p:nvPicPr>
          <p:cNvPr id="15" name="Picture 14" descr="A graph with blue dots&#10;&#10;Description automatically generated">
            <a:extLst>
              <a:ext uri="{FF2B5EF4-FFF2-40B4-BE49-F238E27FC236}">
                <a16:creationId xmlns:a16="http://schemas.microsoft.com/office/drawing/2014/main" id="{55A9E142-2C1F-72E7-91EC-8F91B2DB2300}"/>
              </a:ext>
            </a:extLst>
          </p:cNvPr>
          <p:cNvPicPr>
            <a:picLocks noChangeAspect="1"/>
          </p:cNvPicPr>
          <p:nvPr/>
        </p:nvPicPr>
        <p:blipFill rotWithShape="1">
          <a:blip r:embed="rId6"/>
          <a:srcRect l="1500" t="4478" r="2533" b="1"/>
          <a:stretch/>
        </p:blipFill>
        <p:spPr bwMode="auto">
          <a:xfrm>
            <a:off x="838198" y="3869125"/>
            <a:ext cx="2783149" cy="1662950"/>
          </a:xfrm>
          <a:prstGeom prst="rect">
            <a:avLst/>
          </a:prstGeom>
          <a:ln>
            <a:noFill/>
          </a:ln>
          <a:extLst>
            <a:ext uri="{53640926-AAD7-44D8-BBD7-CCE9431645EC}">
              <a14:shadowObscured xmlns:a14="http://schemas.microsoft.com/office/drawing/2010/main"/>
            </a:ext>
          </a:extLst>
        </p:spPr>
      </p:pic>
      <p:pic>
        <p:nvPicPr>
          <p:cNvPr id="16" name="Picture 15" descr="A graph with a line going up&#10;&#10;Description automatically generated">
            <a:extLst>
              <a:ext uri="{FF2B5EF4-FFF2-40B4-BE49-F238E27FC236}">
                <a16:creationId xmlns:a16="http://schemas.microsoft.com/office/drawing/2014/main" id="{C6B93FF0-85B1-A9A3-8650-F7FFD1C99CDC}"/>
              </a:ext>
            </a:extLst>
          </p:cNvPr>
          <p:cNvPicPr>
            <a:picLocks noChangeAspect="1"/>
          </p:cNvPicPr>
          <p:nvPr/>
        </p:nvPicPr>
        <p:blipFill rotWithShape="1">
          <a:blip r:embed="rId7"/>
          <a:srcRect l="2627" t="4547" r="2416" b="2949"/>
          <a:stretch/>
        </p:blipFill>
        <p:spPr bwMode="auto">
          <a:xfrm>
            <a:off x="3845640" y="3869125"/>
            <a:ext cx="2783149" cy="162905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41858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7FBCC93-D89E-48AC-0676-C5B17D42E7F4}"/>
              </a:ext>
            </a:extLst>
          </p:cNvPr>
          <p:cNvSpPr>
            <a:spLocks noGrp="1"/>
          </p:cNvSpPr>
          <p:nvPr>
            <p:ph type="title"/>
          </p:nvPr>
        </p:nvSpPr>
        <p:spPr/>
        <p:txBody>
          <a:bodyPr/>
          <a:lstStyle/>
          <a:p>
            <a:pPr algn="ctr"/>
            <a:r>
              <a:rPr lang="en-US" dirty="0"/>
              <a:t>Statistical Analysis &amp; Comparison</a:t>
            </a:r>
          </a:p>
        </p:txBody>
      </p:sp>
      <p:sp>
        <p:nvSpPr>
          <p:cNvPr id="9" name="Text Placeholder 8">
            <a:extLst>
              <a:ext uri="{FF2B5EF4-FFF2-40B4-BE49-F238E27FC236}">
                <a16:creationId xmlns:a16="http://schemas.microsoft.com/office/drawing/2014/main" id="{F7986430-1232-ACA9-A14B-149DE459D9AD}"/>
              </a:ext>
            </a:extLst>
          </p:cNvPr>
          <p:cNvSpPr>
            <a:spLocks noGrp="1"/>
          </p:cNvSpPr>
          <p:nvPr>
            <p:ph type="body" idx="1"/>
          </p:nvPr>
        </p:nvSpPr>
        <p:spPr>
          <a:xfrm>
            <a:off x="1238182" y="1690687"/>
            <a:ext cx="2227877" cy="436705"/>
          </a:xfrm>
        </p:spPr>
        <p:txBody>
          <a:bodyPr/>
          <a:lstStyle/>
          <a:p>
            <a:r>
              <a:rPr lang="en-US" b="0" dirty="0"/>
              <a:t>Final Regression</a:t>
            </a:r>
          </a:p>
        </p:txBody>
      </p:sp>
      <p:sp>
        <p:nvSpPr>
          <p:cNvPr id="11" name="Text Placeholder 10">
            <a:extLst>
              <a:ext uri="{FF2B5EF4-FFF2-40B4-BE49-F238E27FC236}">
                <a16:creationId xmlns:a16="http://schemas.microsoft.com/office/drawing/2014/main" id="{5B7DD0C3-9573-DF3D-BEA6-00E601AC6593}"/>
              </a:ext>
            </a:extLst>
          </p:cNvPr>
          <p:cNvSpPr>
            <a:spLocks noGrp="1"/>
          </p:cNvSpPr>
          <p:nvPr>
            <p:ph type="body" sz="quarter" idx="3"/>
          </p:nvPr>
        </p:nvSpPr>
        <p:spPr>
          <a:xfrm>
            <a:off x="8087459" y="1690687"/>
            <a:ext cx="2311072" cy="436705"/>
          </a:xfrm>
        </p:spPr>
        <p:txBody>
          <a:bodyPr/>
          <a:lstStyle/>
          <a:p>
            <a:r>
              <a:rPr lang="en-US" b="0" dirty="0"/>
              <a:t>Initial Regression</a:t>
            </a:r>
          </a:p>
        </p:txBody>
      </p:sp>
      <p:pic>
        <p:nvPicPr>
          <p:cNvPr id="6" name="Picture 5" descr="A graph with blue dots&#10;&#10;Description automatically generated">
            <a:extLst>
              <a:ext uri="{FF2B5EF4-FFF2-40B4-BE49-F238E27FC236}">
                <a16:creationId xmlns:a16="http://schemas.microsoft.com/office/drawing/2014/main" id="{140841E1-4E34-7819-6AD3-E6A842482249}"/>
              </a:ext>
            </a:extLst>
          </p:cNvPr>
          <p:cNvPicPr>
            <a:picLocks noChangeAspect="1"/>
          </p:cNvPicPr>
          <p:nvPr/>
        </p:nvPicPr>
        <p:blipFill rotWithShape="1">
          <a:blip r:embed="rId2"/>
          <a:srcRect l="1500" t="4478" r="2533" b="1"/>
          <a:stretch/>
        </p:blipFill>
        <p:spPr bwMode="auto">
          <a:xfrm>
            <a:off x="1977919" y="2127394"/>
            <a:ext cx="3607947" cy="2155772"/>
          </a:xfrm>
          <a:prstGeom prst="rect">
            <a:avLst/>
          </a:prstGeom>
          <a:ln>
            <a:noFill/>
          </a:ln>
          <a:extLst>
            <a:ext uri="{53640926-AAD7-44D8-BBD7-CCE9431645EC}">
              <a14:shadowObscured xmlns:a14="http://schemas.microsoft.com/office/drawing/2010/main"/>
            </a:ext>
          </a:extLst>
        </p:spPr>
      </p:pic>
      <p:pic>
        <p:nvPicPr>
          <p:cNvPr id="7" name="Picture 6" descr="A graph with a line going up&#10;&#10;Description automatically generated">
            <a:extLst>
              <a:ext uri="{FF2B5EF4-FFF2-40B4-BE49-F238E27FC236}">
                <a16:creationId xmlns:a16="http://schemas.microsoft.com/office/drawing/2014/main" id="{104B445C-6538-7318-A299-05ED7D3C7799}"/>
              </a:ext>
            </a:extLst>
          </p:cNvPr>
          <p:cNvPicPr>
            <a:picLocks noChangeAspect="1"/>
          </p:cNvPicPr>
          <p:nvPr/>
        </p:nvPicPr>
        <p:blipFill rotWithShape="1">
          <a:blip r:embed="rId3"/>
          <a:srcRect l="2627" t="4547" r="2416" b="2949"/>
          <a:stretch/>
        </p:blipFill>
        <p:spPr bwMode="auto">
          <a:xfrm>
            <a:off x="1977918" y="4283166"/>
            <a:ext cx="3607947" cy="2111831"/>
          </a:xfrm>
          <a:prstGeom prst="rect">
            <a:avLst/>
          </a:prstGeom>
          <a:ln>
            <a:noFill/>
          </a:ln>
          <a:extLst>
            <a:ext uri="{53640926-AAD7-44D8-BBD7-CCE9431645EC}">
              <a14:shadowObscured xmlns:a14="http://schemas.microsoft.com/office/drawing/2010/main"/>
            </a:ext>
          </a:extLst>
        </p:spPr>
      </p:pic>
      <p:pic>
        <p:nvPicPr>
          <p:cNvPr id="13" name="Picture 12">
            <a:extLst>
              <a:ext uri="{FF2B5EF4-FFF2-40B4-BE49-F238E27FC236}">
                <a16:creationId xmlns:a16="http://schemas.microsoft.com/office/drawing/2014/main" id="{C2E30DCB-F0DB-C13F-15FB-8A5994C16D8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485" t="1745" r="2047" b="2579"/>
          <a:stretch/>
        </p:blipFill>
        <p:spPr>
          <a:xfrm>
            <a:off x="5632362" y="2127392"/>
            <a:ext cx="3610633" cy="2155772"/>
          </a:xfrm>
          <a:prstGeom prst="rect">
            <a:avLst/>
          </a:prstGeom>
        </p:spPr>
      </p:pic>
      <p:pic>
        <p:nvPicPr>
          <p:cNvPr id="14" name="Picture 13">
            <a:extLst>
              <a:ext uri="{FF2B5EF4-FFF2-40B4-BE49-F238E27FC236}">
                <a16:creationId xmlns:a16="http://schemas.microsoft.com/office/drawing/2014/main" id="{422AC5AF-B4E7-2552-6E70-45C0154D2EE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729" t="2625" r="1820" b="2359"/>
          <a:stretch/>
        </p:blipFill>
        <p:spPr>
          <a:xfrm>
            <a:off x="5632361" y="4283164"/>
            <a:ext cx="3610634" cy="2141252"/>
          </a:xfrm>
          <a:prstGeom prst="rect">
            <a:avLst/>
          </a:prstGeom>
        </p:spPr>
      </p:pic>
      <p:pic>
        <p:nvPicPr>
          <p:cNvPr id="16" name="Picture 15">
            <a:extLst>
              <a:ext uri="{FF2B5EF4-FFF2-40B4-BE49-F238E27FC236}">
                <a16:creationId xmlns:a16="http://schemas.microsoft.com/office/drawing/2014/main" id="{C9D376DE-94CC-C1DB-DE30-F45679B5E077}"/>
              </a:ext>
            </a:extLst>
          </p:cNvPr>
          <p:cNvPicPr>
            <a:picLocks noChangeAspect="1"/>
          </p:cNvPicPr>
          <p:nvPr/>
        </p:nvPicPr>
        <p:blipFill rotWithShape="1">
          <a:blip r:embed="rId6"/>
          <a:srcRect t="3811"/>
          <a:stretch/>
        </p:blipFill>
        <p:spPr>
          <a:xfrm>
            <a:off x="544942" y="3387134"/>
            <a:ext cx="1386480" cy="1119751"/>
          </a:xfrm>
          <a:prstGeom prst="rect">
            <a:avLst/>
          </a:prstGeom>
        </p:spPr>
      </p:pic>
      <p:pic>
        <p:nvPicPr>
          <p:cNvPr id="18" name="Picture 17">
            <a:extLst>
              <a:ext uri="{FF2B5EF4-FFF2-40B4-BE49-F238E27FC236}">
                <a16:creationId xmlns:a16="http://schemas.microsoft.com/office/drawing/2014/main" id="{6A5F6120-32D7-6E18-6841-622D8950E5C7}"/>
              </a:ext>
            </a:extLst>
          </p:cNvPr>
          <p:cNvPicPr>
            <a:picLocks noChangeAspect="1"/>
          </p:cNvPicPr>
          <p:nvPr/>
        </p:nvPicPr>
        <p:blipFill>
          <a:blip r:embed="rId7"/>
          <a:stretch>
            <a:fillRect/>
          </a:stretch>
        </p:blipFill>
        <p:spPr>
          <a:xfrm>
            <a:off x="9242995" y="3293068"/>
            <a:ext cx="2404064" cy="1213817"/>
          </a:xfrm>
          <a:prstGeom prst="rect">
            <a:avLst/>
          </a:prstGeom>
        </p:spPr>
      </p:pic>
    </p:spTree>
    <p:extLst>
      <p:ext uri="{BB962C8B-B14F-4D97-AF65-F5344CB8AC3E}">
        <p14:creationId xmlns:p14="http://schemas.microsoft.com/office/powerpoint/2010/main" val="1421331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87AB832-90D5-44E3-7F21-F7F9F79D4CDF}"/>
              </a:ext>
            </a:extLst>
          </p:cNvPr>
          <p:cNvSpPr>
            <a:spLocks noGrp="1"/>
          </p:cNvSpPr>
          <p:nvPr>
            <p:ph type="title"/>
          </p:nvPr>
        </p:nvSpPr>
        <p:spPr/>
        <p:txBody>
          <a:bodyPr/>
          <a:lstStyle/>
          <a:p>
            <a:pPr algn="ctr"/>
            <a:r>
              <a:rPr lang="en-US" dirty="0"/>
              <a:t>Model Constraints &amp; Limitations</a:t>
            </a:r>
          </a:p>
        </p:txBody>
      </p:sp>
      <p:sp>
        <p:nvSpPr>
          <p:cNvPr id="8" name="Content Placeholder 7">
            <a:extLst>
              <a:ext uri="{FF2B5EF4-FFF2-40B4-BE49-F238E27FC236}">
                <a16:creationId xmlns:a16="http://schemas.microsoft.com/office/drawing/2014/main" id="{C99263C8-9B6E-887E-8754-D7D2F9830271}"/>
              </a:ext>
            </a:extLst>
          </p:cNvPr>
          <p:cNvSpPr>
            <a:spLocks noGrp="1"/>
          </p:cNvSpPr>
          <p:nvPr>
            <p:ph idx="1"/>
          </p:nvPr>
        </p:nvSpPr>
        <p:spPr/>
        <p:txBody>
          <a:bodyPr>
            <a:normAutofit fontScale="92500" lnSpcReduction="20000"/>
          </a:bodyPr>
          <a:lstStyle/>
          <a:p>
            <a:r>
              <a:rPr lang="en-US" dirty="0"/>
              <a:t>Missing the complete list of factors involved in policy underwriting</a:t>
            </a:r>
          </a:p>
          <a:p>
            <a:pPr lvl="1"/>
            <a:r>
              <a:rPr lang="en-US" dirty="0"/>
              <a:t>Location, Vehicle, Driver Statistics, Personal Data and Insurance History</a:t>
            </a:r>
          </a:p>
          <a:p>
            <a:r>
              <a:rPr lang="en-US" dirty="0"/>
              <a:t>Indicated premium solely based on approximating regression</a:t>
            </a:r>
          </a:p>
          <a:p>
            <a:r>
              <a:rPr lang="en-US" dirty="0"/>
              <a:t>Discounts factor not included that effect the current premium</a:t>
            </a:r>
          </a:p>
          <a:p>
            <a:r>
              <a:rPr lang="en-US" dirty="0"/>
              <a:t>No information available on age ranges</a:t>
            </a:r>
          </a:p>
          <a:p>
            <a:pPr lvl="1"/>
            <a:r>
              <a:rPr lang="en-US" dirty="0"/>
              <a:t>Junior, Senior, Optimal Age</a:t>
            </a:r>
          </a:p>
          <a:p>
            <a:r>
              <a:rPr lang="en-US" dirty="0"/>
              <a:t>Not enough data to use all factors included: Gender, YPC</a:t>
            </a:r>
          </a:p>
          <a:p>
            <a:pPr lvl="1"/>
            <a:r>
              <a:rPr lang="en-US" dirty="0"/>
              <a:t>Gender should be weighted against age ranges</a:t>
            </a:r>
          </a:p>
          <a:p>
            <a:r>
              <a:rPr lang="en-US" dirty="0"/>
              <a:t>Did not model with held variables</a:t>
            </a:r>
          </a:p>
          <a:p>
            <a:pPr lvl="1"/>
            <a:r>
              <a:rPr lang="en-US" dirty="0"/>
              <a:t>Sampling data according age ranges or YPC</a:t>
            </a:r>
          </a:p>
          <a:p>
            <a:r>
              <a:rPr lang="en-US" dirty="0"/>
              <a:t>Lack of experience in actuarial science</a:t>
            </a:r>
          </a:p>
          <a:p>
            <a:pPr lvl="1"/>
            <a:r>
              <a:rPr lang="en-US" dirty="0"/>
              <a:t>Model constructed based solely on data/information available</a:t>
            </a:r>
          </a:p>
        </p:txBody>
      </p:sp>
    </p:spTree>
    <p:extLst>
      <p:ext uri="{BB962C8B-B14F-4D97-AF65-F5344CB8AC3E}">
        <p14:creationId xmlns:p14="http://schemas.microsoft.com/office/powerpoint/2010/main" val="1163022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A4275-188A-AD01-95DB-C253D4C787A6}"/>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7FFF11F0-40E5-BCFB-3ED6-0775699AB1F7}"/>
              </a:ext>
            </a:extLst>
          </p:cNvPr>
          <p:cNvSpPr>
            <a:spLocks noGrp="1"/>
          </p:cNvSpPr>
          <p:nvPr>
            <p:ph idx="1"/>
          </p:nvPr>
        </p:nvSpPr>
        <p:spPr>
          <a:xfrm>
            <a:off x="838200" y="1825625"/>
            <a:ext cx="10515600" cy="3554587"/>
          </a:xfrm>
        </p:spPr>
        <p:txBody>
          <a:bodyPr/>
          <a:lstStyle/>
          <a:p>
            <a:r>
              <a:rPr lang="en-US" dirty="0"/>
              <a:t>In building the cumulative regression model for current premium, it was quite apparent that the underlying premium was the most common and influential factor.</a:t>
            </a:r>
          </a:p>
          <a:p>
            <a:pPr lvl="1"/>
            <a:r>
              <a:rPr lang="en-US" dirty="0"/>
              <a:t>Formulating the underlying premium accounts for most of the missing factors from the previous slide: specific location details, type of vehicle, etc.</a:t>
            </a:r>
          </a:p>
          <a:p>
            <a:r>
              <a:rPr lang="en-US" dirty="0"/>
              <a:t>Awareness of what contributes to auto insurance premiums can assist consumers in making optimal insurance choices.  In addition, consumers should also research, or be aware of, their area statistics.</a:t>
            </a:r>
          </a:p>
        </p:txBody>
      </p:sp>
    </p:spTree>
    <p:extLst>
      <p:ext uri="{BB962C8B-B14F-4D97-AF65-F5344CB8AC3E}">
        <p14:creationId xmlns:p14="http://schemas.microsoft.com/office/powerpoint/2010/main" val="3575933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6603C-EBD4-18F9-9055-EE4864D594B1}"/>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3D58503C-EEDA-C601-E845-7694C18D0516}"/>
              </a:ext>
            </a:extLst>
          </p:cNvPr>
          <p:cNvSpPr>
            <a:spLocks noGrp="1"/>
          </p:cNvSpPr>
          <p:nvPr>
            <p:ph idx="1"/>
          </p:nvPr>
        </p:nvSpPr>
        <p:spPr/>
        <p:txBody>
          <a:bodyPr/>
          <a:lstStyle/>
          <a:p>
            <a:pPr marL="457200" marR="0" indent="-457200" fontAlgn="base">
              <a:lnSpc>
                <a:spcPts val="24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Devastator, T. (2022, November 15). </a:t>
            </a:r>
            <a:r>
              <a:rPr lang="en-US" sz="1800" i="1" dirty="0">
                <a:effectLst/>
                <a:latin typeface="Times New Roman" panose="02020603050405020304" pitchFamily="18" charset="0"/>
                <a:ea typeface="Times New Roman" panose="02020603050405020304" pitchFamily="18" charset="0"/>
              </a:rPr>
              <a:t>Car insurance. </a:t>
            </a:r>
            <a:r>
              <a:rPr lang="en-US" sz="1800" dirty="0">
                <a:effectLst/>
                <a:latin typeface="Times New Roman" panose="02020603050405020304" pitchFamily="18" charset="0"/>
                <a:ea typeface="Times New Roman" panose="02020603050405020304" pitchFamily="18" charset="0"/>
              </a:rPr>
              <a:t>Kaggle. </a:t>
            </a:r>
            <a:r>
              <a:rPr lang="en-US" sz="1800" dirty="0">
                <a:effectLst/>
                <a:latin typeface="Times New Roman" panose="02020603050405020304" pitchFamily="18" charset="0"/>
                <a:ea typeface="Times New Roman" panose="02020603050405020304" pitchFamily="18" charset="0"/>
                <a:hlinkClick r:id="rId2"/>
              </a:rPr>
              <a:t>https://www.kaggle.com/datasets/thedevastator/insurance-companies-secret-sauce-finally-exposed?resource=download&amp;select=cgr-definitions-table.csv</a:t>
            </a:r>
            <a:endParaRPr lang="en-US" sz="1800" dirty="0">
              <a:effectLst/>
              <a:latin typeface="Times New Roman" panose="02020603050405020304" pitchFamily="18" charset="0"/>
              <a:ea typeface="Times New Roman" panose="02020603050405020304" pitchFamily="18" charset="0"/>
            </a:endParaRPr>
          </a:p>
          <a:p>
            <a:pPr marL="0" marR="0" indent="0" fontAlgn="base">
              <a:lnSpc>
                <a:spcPts val="2400"/>
              </a:lnSpc>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457200" marR="0" indent="-457200" fontAlgn="base">
              <a:lnSpc>
                <a:spcPts val="2400"/>
              </a:lnSpc>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Insurance Information Institute. (2020). </a:t>
            </a:r>
            <a:r>
              <a:rPr lang="en-US" sz="1800" i="1" dirty="0">
                <a:solidFill>
                  <a:srgbClr val="000000"/>
                </a:solidFill>
                <a:effectLst/>
                <a:latin typeface="Times New Roman" panose="02020603050405020304" pitchFamily="18" charset="0"/>
                <a:ea typeface="Times New Roman" panose="02020603050405020304" pitchFamily="18" charset="0"/>
              </a:rPr>
              <a:t>What determines the price of an auto insurance policy? | </a:t>
            </a:r>
            <a:r>
              <a:rPr lang="en-US" sz="1800" dirty="0">
                <a:solidFill>
                  <a:srgbClr val="000000"/>
                </a:solidFill>
                <a:effectLst/>
                <a:latin typeface="Times New Roman" panose="02020603050405020304" pitchFamily="18" charset="0"/>
                <a:ea typeface="Times New Roman" panose="02020603050405020304" pitchFamily="18" charset="0"/>
              </a:rPr>
              <a:t>III. Iii.org. </a:t>
            </a:r>
            <a:r>
              <a:rPr lang="en-US" sz="1800" dirty="0">
                <a:solidFill>
                  <a:srgbClr val="000000"/>
                </a:solidFill>
                <a:effectLst/>
                <a:latin typeface="Times New Roman" panose="02020603050405020304" pitchFamily="18" charset="0"/>
                <a:ea typeface="Times New Roman" panose="02020603050405020304" pitchFamily="18" charset="0"/>
                <a:hlinkClick r:id="rId3"/>
              </a:rPr>
              <a:t>https://www.iii.org/article/what-determines-price-my-auto-insurance-policy</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indent="0" fontAlgn="base">
              <a:lnSpc>
                <a:spcPts val="2400"/>
              </a:lnSpc>
              <a:spcBef>
                <a:spcPts val="0"/>
              </a:spcBef>
              <a:spcAft>
                <a:spcPts val="0"/>
              </a:spcAft>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marL="457200" indent="-457200" fontAlgn="base">
              <a:lnSpc>
                <a:spcPts val="2400"/>
              </a:lnSpc>
              <a:spcBef>
                <a:spcPts val="0"/>
              </a:spcBef>
            </a:pPr>
            <a:r>
              <a:rPr lang="en-US" sz="1800" i="1" dirty="0">
                <a:latin typeface="Times New Roman" panose="02020603050405020304" pitchFamily="18" charset="0"/>
              </a:rPr>
              <a:t>Subject premium</a:t>
            </a:r>
            <a:r>
              <a:rPr lang="en-US" sz="1800" dirty="0">
                <a:latin typeface="Times New Roman" panose="02020603050405020304" pitchFamily="18" charset="0"/>
              </a:rPr>
              <a:t>. </a:t>
            </a:r>
            <a:r>
              <a:rPr lang="en-US" sz="1800" dirty="0" err="1">
                <a:latin typeface="Times New Roman" panose="02020603050405020304" pitchFamily="18" charset="0"/>
              </a:rPr>
              <a:t>Insuranceopedia</a:t>
            </a:r>
            <a:r>
              <a:rPr lang="en-US" sz="1800" dirty="0">
                <a:latin typeface="Times New Roman" panose="02020603050405020304" pitchFamily="18" charset="0"/>
              </a:rPr>
              <a:t>. (2023a, June 9). </a:t>
            </a:r>
            <a:r>
              <a:rPr lang="en-US" sz="1800" dirty="0">
                <a:latin typeface="Times New Roman" panose="02020603050405020304" pitchFamily="18" charset="0"/>
                <a:hlinkClick r:id="rId4"/>
              </a:rPr>
              <a:t>https://www.insuranceopedia.com/definition/4391/subject-premium#:~:text=A%20subject%20premium%20is%20the,it%20by%20their%20reinsurance%20rate</a:t>
            </a:r>
            <a:endParaRPr lang="en-US" sz="1800" dirty="0">
              <a:latin typeface="Times New Roman" panose="02020603050405020304" pitchFamily="18" charset="0"/>
            </a:endParaRPr>
          </a:p>
          <a:p>
            <a:pPr marL="0" indent="0" fontAlgn="base">
              <a:lnSpc>
                <a:spcPts val="2400"/>
              </a:lnSpc>
              <a:spcBef>
                <a:spcPts val="0"/>
              </a:spcBef>
              <a:buNone/>
            </a:pPr>
            <a:endParaRPr lang="en-US" sz="1800" dirty="0">
              <a:latin typeface="Times New Roman" panose="02020603050405020304" pitchFamily="18" charset="0"/>
            </a:endParaRPr>
          </a:p>
          <a:p>
            <a:pPr marL="457200" indent="-457200" fontAlgn="base">
              <a:lnSpc>
                <a:spcPts val="2400"/>
              </a:lnSpc>
              <a:spcBef>
                <a:spcPts val="0"/>
              </a:spcBef>
            </a:pPr>
            <a:r>
              <a:rPr lang="en-US" sz="1800" i="1" dirty="0">
                <a:latin typeface="Times New Roman" panose="02020603050405020304" pitchFamily="18" charset="0"/>
              </a:rPr>
              <a:t>Underlying policy</a:t>
            </a:r>
            <a:r>
              <a:rPr lang="en-US" sz="1800" dirty="0">
                <a:latin typeface="Times New Roman" panose="02020603050405020304" pitchFamily="18" charset="0"/>
              </a:rPr>
              <a:t>. </a:t>
            </a:r>
            <a:r>
              <a:rPr lang="en-US" sz="1800" dirty="0" err="1">
                <a:latin typeface="Times New Roman" panose="02020603050405020304" pitchFamily="18" charset="0"/>
              </a:rPr>
              <a:t>Insuranceopedia</a:t>
            </a:r>
            <a:r>
              <a:rPr lang="en-US" sz="1800" dirty="0">
                <a:latin typeface="Times New Roman" panose="02020603050405020304" pitchFamily="18" charset="0"/>
              </a:rPr>
              <a:t>. (2023b, June 9). </a:t>
            </a:r>
            <a:r>
              <a:rPr lang="en-US" sz="1800" dirty="0">
                <a:latin typeface="Times New Roman" panose="02020603050405020304" pitchFamily="18" charset="0"/>
                <a:hlinkClick r:id="rId5"/>
              </a:rPr>
              <a:t>https://www.insuranceopedia.com/definition/4687/underlying-policy</a:t>
            </a:r>
            <a:endParaRPr lang="en-US" sz="1800" dirty="0">
              <a:latin typeface="Times New Roman" panose="02020603050405020304" pitchFamily="18" charset="0"/>
            </a:endParaRPr>
          </a:p>
        </p:txBody>
      </p:sp>
    </p:spTree>
    <p:extLst>
      <p:ext uri="{BB962C8B-B14F-4D97-AF65-F5344CB8AC3E}">
        <p14:creationId xmlns:p14="http://schemas.microsoft.com/office/powerpoint/2010/main" val="78119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D3675-EA6F-98AD-F1E0-4339F56DE702}"/>
              </a:ext>
            </a:extLst>
          </p:cNvPr>
          <p:cNvSpPr>
            <a:spLocks noGrp="1"/>
          </p:cNvSpPr>
          <p:nvPr>
            <p:ph type="title"/>
          </p:nvPr>
        </p:nvSpPr>
        <p:spPr/>
        <p:txBody>
          <a:bodyPr/>
          <a:lstStyle/>
          <a:p>
            <a:pPr algn="ctr"/>
            <a:r>
              <a:rPr lang="en-US" dirty="0"/>
              <a:t>Background</a:t>
            </a:r>
          </a:p>
        </p:txBody>
      </p:sp>
      <p:sp>
        <p:nvSpPr>
          <p:cNvPr id="3" name="Content Placeholder 2">
            <a:extLst>
              <a:ext uri="{FF2B5EF4-FFF2-40B4-BE49-F238E27FC236}">
                <a16:creationId xmlns:a16="http://schemas.microsoft.com/office/drawing/2014/main" id="{14DFAB19-DC15-9801-853F-8095846E8E07}"/>
              </a:ext>
            </a:extLst>
          </p:cNvPr>
          <p:cNvSpPr>
            <a:spLocks noGrp="1"/>
          </p:cNvSpPr>
          <p:nvPr>
            <p:ph idx="1"/>
          </p:nvPr>
        </p:nvSpPr>
        <p:spPr>
          <a:xfrm>
            <a:off x="838200" y="1825625"/>
            <a:ext cx="10515600" cy="2840765"/>
          </a:xfrm>
        </p:spPr>
        <p:txBody>
          <a:bodyPr/>
          <a:lstStyle/>
          <a:p>
            <a:pPr marL="0" indent="0">
              <a:buNone/>
            </a:pPr>
            <a:r>
              <a:rPr lang="en-US" dirty="0"/>
              <a:t>At the very start of this course, I had to execute a relocation to Tampa, FL and of all the expected price incurrences, the most surprising was the increase in auto insurance.  While my own premium was expected to be high, it was my girlfriend’s premium increase that was jaw dropping.  She is 31 with a clean driving record, no accidents, and drives a compact SUV…her premium was ~$700 more.  So naturally, the question of why would arise.</a:t>
            </a:r>
          </a:p>
        </p:txBody>
      </p:sp>
      <p:sp>
        <p:nvSpPr>
          <p:cNvPr id="4" name="TextBox 3">
            <a:extLst>
              <a:ext uri="{FF2B5EF4-FFF2-40B4-BE49-F238E27FC236}">
                <a16:creationId xmlns:a16="http://schemas.microsoft.com/office/drawing/2014/main" id="{7271730D-53E6-7BBE-2E73-343FB353624C}"/>
              </a:ext>
            </a:extLst>
          </p:cNvPr>
          <p:cNvSpPr txBox="1"/>
          <p:nvPr/>
        </p:nvSpPr>
        <p:spPr>
          <a:xfrm>
            <a:off x="838200" y="5073445"/>
            <a:ext cx="10515600" cy="954107"/>
          </a:xfrm>
          <a:prstGeom prst="rect">
            <a:avLst/>
          </a:prstGeom>
          <a:noFill/>
        </p:spPr>
        <p:txBody>
          <a:bodyPr wrap="square" rtlCol="0">
            <a:spAutoFit/>
          </a:bodyPr>
          <a:lstStyle/>
          <a:p>
            <a:pPr marL="0" indent="0">
              <a:buNone/>
            </a:pPr>
            <a:r>
              <a:rPr lang="en-US" sz="2800" dirty="0"/>
              <a:t>Learning about how auto insurance premiums helps as a consumer especially since every six months, drivers are back in the market.</a:t>
            </a:r>
          </a:p>
        </p:txBody>
      </p:sp>
    </p:spTree>
    <p:extLst>
      <p:ext uri="{BB962C8B-B14F-4D97-AF65-F5344CB8AC3E}">
        <p14:creationId xmlns:p14="http://schemas.microsoft.com/office/powerpoint/2010/main" val="3530027133"/>
      </p:ext>
    </p:extLst>
  </p:cSld>
  <p:clrMapOvr>
    <a:masterClrMapping/>
  </p:clrMapOvr>
  <mc:AlternateContent xmlns:mc="http://schemas.openxmlformats.org/markup-compatibility/2006">
    <mc:Choice xmlns:p14="http://schemas.microsoft.com/office/powerpoint/2010/main" Requires="p14">
      <p:transition spd="slow" p14:dur="2000" advTm="4448"/>
    </mc:Choice>
    <mc:Fallback>
      <p:transition spd="slow" advTm="444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17D5E-830A-C378-7DB7-E68B1862471D}"/>
              </a:ext>
            </a:extLst>
          </p:cNvPr>
          <p:cNvSpPr>
            <a:spLocks noGrp="1"/>
          </p:cNvSpPr>
          <p:nvPr>
            <p:ph type="title"/>
          </p:nvPr>
        </p:nvSpPr>
        <p:spPr/>
        <p:txBody>
          <a:bodyPr/>
          <a:lstStyle/>
          <a:p>
            <a:pPr algn="ctr"/>
            <a:r>
              <a:rPr lang="en-US" dirty="0"/>
              <a:t>Research Question</a:t>
            </a:r>
          </a:p>
        </p:txBody>
      </p:sp>
      <p:sp>
        <p:nvSpPr>
          <p:cNvPr id="3" name="Content Placeholder 2">
            <a:extLst>
              <a:ext uri="{FF2B5EF4-FFF2-40B4-BE49-F238E27FC236}">
                <a16:creationId xmlns:a16="http://schemas.microsoft.com/office/drawing/2014/main" id="{81388517-8ADC-CA34-85FA-6EA57FF23B1E}"/>
              </a:ext>
            </a:extLst>
          </p:cNvPr>
          <p:cNvSpPr>
            <a:spLocks noGrp="1"/>
          </p:cNvSpPr>
          <p:nvPr>
            <p:ph idx="1"/>
          </p:nvPr>
        </p:nvSpPr>
        <p:spPr>
          <a:xfrm>
            <a:off x="838200" y="1825625"/>
            <a:ext cx="10515600" cy="640305"/>
          </a:xfrm>
        </p:spPr>
        <p:txBody>
          <a:bodyPr/>
          <a:lstStyle/>
          <a:p>
            <a:pPr marL="0" indent="0" algn="ctr">
              <a:buNone/>
            </a:pPr>
            <a:r>
              <a:rPr lang="en-US" dirty="0"/>
              <a:t>Which factors of auto insurance premiums are most prolific?</a:t>
            </a:r>
          </a:p>
        </p:txBody>
      </p:sp>
      <p:sp>
        <p:nvSpPr>
          <p:cNvPr id="4" name="TextBox 3">
            <a:extLst>
              <a:ext uri="{FF2B5EF4-FFF2-40B4-BE49-F238E27FC236}">
                <a16:creationId xmlns:a16="http://schemas.microsoft.com/office/drawing/2014/main" id="{43C67DFD-5557-EDDA-A6FF-696A1514CA18}"/>
              </a:ext>
            </a:extLst>
          </p:cNvPr>
          <p:cNvSpPr txBox="1"/>
          <p:nvPr/>
        </p:nvSpPr>
        <p:spPr>
          <a:xfrm>
            <a:off x="838200" y="2878964"/>
            <a:ext cx="10515599" cy="1815882"/>
          </a:xfrm>
          <a:prstGeom prst="rect">
            <a:avLst/>
          </a:prstGeom>
          <a:noFill/>
        </p:spPr>
        <p:txBody>
          <a:bodyPr wrap="square" rtlCol="0">
            <a:spAutoFit/>
          </a:bodyPr>
          <a:lstStyle/>
          <a:p>
            <a:r>
              <a:rPr lang="en-US" sz="2800" dirty="0"/>
              <a:t>Common factors that determine premiums include:</a:t>
            </a:r>
          </a:p>
          <a:p>
            <a:r>
              <a:rPr lang="en-US" sz="2800" dirty="0"/>
              <a:t>Gender, Credit Score, Marital Status, Driving Record, Annual Mileage, Age, Vehicle &amp; Ownership type, Location, Insurance &amp; Claims History, Coverage Level, and Insurance Company brand</a:t>
            </a:r>
          </a:p>
        </p:txBody>
      </p:sp>
      <p:sp>
        <p:nvSpPr>
          <p:cNvPr id="5" name="TextBox 4">
            <a:extLst>
              <a:ext uri="{FF2B5EF4-FFF2-40B4-BE49-F238E27FC236}">
                <a16:creationId xmlns:a16="http://schemas.microsoft.com/office/drawing/2014/main" id="{05BFCAA7-AC9E-A071-17CA-2B7EAFF80043}"/>
              </a:ext>
            </a:extLst>
          </p:cNvPr>
          <p:cNvSpPr txBox="1"/>
          <p:nvPr/>
        </p:nvSpPr>
        <p:spPr>
          <a:xfrm>
            <a:off x="838200" y="5107880"/>
            <a:ext cx="10515599" cy="1384995"/>
          </a:xfrm>
          <a:prstGeom prst="rect">
            <a:avLst/>
          </a:prstGeom>
          <a:noFill/>
        </p:spPr>
        <p:txBody>
          <a:bodyPr wrap="square" rtlCol="0">
            <a:spAutoFit/>
          </a:bodyPr>
          <a:lstStyle/>
          <a:p>
            <a:r>
              <a:rPr lang="en-US" sz="2800" dirty="0"/>
              <a:t>Other factors such as education, military/first responder occupational history, and customer loyalty are excluded since they are usually included only as discounts applied after policy calculation</a:t>
            </a:r>
          </a:p>
        </p:txBody>
      </p:sp>
      <p:pic>
        <p:nvPicPr>
          <p:cNvPr id="9" name="Audio 8">
            <a:hlinkClick r:id="" action="ppaction://media"/>
            <a:extLst>
              <a:ext uri="{FF2B5EF4-FFF2-40B4-BE49-F238E27FC236}">
                <a16:creationId xmlns:a16="http://schemas.microsoft.com/office/drawing/2014/main" id="{301A2BAF-DA12-EA37-DE21-FC64B983280E}"/>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287500" t="-287500" r="-287500" b="-287500"/>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489541482"/>
      </p:ext>
    </p:extLst>
  </p:cSld>
  <p:clrMapOvr>
    <a:masterClrMapping/>
  </p:clrMapOvr>
  <mc:AlternateContent xmlns:mc="http://schemas.openxmlformats.org/markup-compatibility/2006">
    <mc:Choice xmlns:p14="http://schemas.microsoft.com/office/powerpoint/2010/main" Requires="p14">
      <p:transition spd="slow" p14:dur="2000" advTm="3995"/>
    </mc:Choice>
    <mc:Fallback>
      <p:transition spd="slow" advTm="399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4ECAA-1A3D-C49B-61A1-063D21B5C632}"/>
              </a:ext>
            </a:extLst>
          </p:cNvPr>
          <p:cNvSpPr>
            <a:spLocks noGrp="1"/>
          </p:cNvSpPr>
          <p:nvPr>
            <p:ph type="title"/>
          </p:nvPr>
        </p:nvSpPr>
        <p:spPr/>
        <p:txBody>
          <a:bodyPr/>
          <a:lstStyle/>
          <a:p>
            <a:pPr algn="ctr"/>
            <a:r>
              <a:rPr lang="en-US" dirty="0"/>
              <a:t>Acquired Data Set</a:t>
            </a:r>
          </a:p>
        </p:txBody>
      </p:sp>
      <p:sp>
        <p:nvSpPr>
          <p:cNvPr id="3" name="Content Placeholder 2">
            <a:extLst>
              <a:ext uri="{FF2B5EF4-FFF2-40B4-BE49-F238E27FC236}">
                <a16:creationId xmlns:a16="http://schemas.microsoft.com/office/drawing/2014/main" id="{20A3195D-FD17-7E7E-264B-BFDB80162543}"/>
              </a:ext>
            </a:extLst>
          </p:cNvPr>
          <p:cNvSpPr>
            <a:spLocks noGrp="1"/>
          </p:cNvSpPr>
          <p:nvPr>
            <p:ph idx="1"/>
          </p:nvPr>
        </p:nvSpPr>
        <p:spPr/>
        <p:txBody>
          <a:bodyPr>
            <a:normAutofit/>
          </a:bodyPr>
          <a:lstStyle/>
          <a:p>
            <a:r>
              <a:rPr lang="en-US" dirty="0"/>
              <a:t>The data set acquired for this research project came from Kaggle.com</a:t>
            </a:r>
          </a:p>
          <a:p>
            <a:r>
              <a:rPr lang="en-US" dirty="0"/>
              <a:t>Historical data set on Allstate customers from Maryland 2015</a:t>
            </a:r>
          </a:p>
          <a:p>
            <a:r>
              <a:rPr lang="en-US" dirty="0"/>
              <a:t>Includes 92792 observations over 11 factors</a:t>
            </a:r>
          </a:p>
          <a:p>
            <a:pPr marL="0" indent="0">
              <a:buNone/>
            </a:pPr>
            <a:r>
              <a:rPr lang="en-US" dirty="0"/>
              <a:t>	Territory	Gender	Birthdate (Age)	Fixed Expenses</a:t>
            </a:r>
          </a:p>
          <a:p>
            <a:pPr marL="0" indent="0">
              <a:buNone/>
            </a:pPr>
            <a:r>
              <a:rPr lang="en-US" dirty="0"/>
              <a:t>	Years of Prior Coverage (YPC)	Combined Grade Rating (CGR)</a:t>
            </a:r>
          </a:p>
          <a:p>
            <a:pPr marL="0" indent="0">
              <a:buNone/>
            </a:pPr>
            <a:r>
              <a:rPr lang="en-US" dirty="0"/>
              <a:t>	Underlying Premium	Current Premium	Selected Premium</a:t>
            </a:r>
          </a:p>
          <a:p>
            <a:pPr marL="0" indent="0">
              <a:buNone/>
            </a:pPr>
            <a:r>
              <a:rPr lang="en-US" dirty="0"/>
              <a:t>	Underlying Total Premium	Indicated Premium</a:t>
            </a:r>
          </a:p>
        </p:txBody>
      </p:sp>
    </p:spTree>
    <p:extLst>
      <p:ext uri="{BB962C8B-B14F-4D97-AF65-F5344CB8AC3E}">
        <p14:creationId xmlns:p14="http://schemas.microsoft.com/office/powerpoint/2010/main" val="2044486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75431-6F9B-1C61-2CEF-03EB9616F366}"/>
              </a:ext>
            </a:extLst>
          </p:cNvPr>
          <p:cNvSpPr>
            <a:spLocks noGrp="1"/>
          </p:cNvSpPr>
          <p:nvPr>
            <p:ph type="title"/>
          </p:nvPr>
        </p:nvSpPr>
        <p:spPr/>
        <p:txBody>
          <a:bodyPr/>
          <a:lstStyle/>
          <a:p>
            <a:pPr algn="ctr"/>
            <a:r>
              <a:rPr lang="en-US" dirty="0"/>
              <a:t>Data Preview &amp; Summary</a:t>
            </a:r>
          </a:p>
        </p:txBody>
      </p:sp>
      <p:pic>
        <p:nvPicPr>
          <p:cNvPr id="5" name="Content Placeholder 4">
            <a:extLst>
              <a:ext uri="{FF2B5EF4-FFF2-40B4-BE49-F238E27FC236}">
                <a16:creationId xmlns:a16="http://schemas.microsoft.com/office/drawing/2014/main" id="{E3420DFC-F50D-0471-F18B-5CEA1AFB6369}"/>
              </a:ext>
            </a:extLst>
          </p:cNvPr>
          <p:cNvPicPr>
            <a:picLocks noGrp="1" noChangeAspect="1"/>
          </p:cNvPicPr>
          <p:nvPr>
            <p:ph idx="1"/>
          </p:nvPr>
        </p:nvPicPr>
        <p:blipFill>
          <a:blip r:embed="rId2"/>
          <a:stretch>
            <a:fillRect/>
          </a:stretch>
        </p:blipFill>
        <p:spPr>
          <a:xfrm>
            <a:off x="838200" y="4318327"/>
            <a:ext cx="10515600" cy="1845054"/>
          </a:xfrm>
        </p:spPr>
      </p:pic>
      <p:pic>
        <p:nvPicPr>
          <p:cNvPr id="9" name="Picture 8">
            <a:extLst>
              <a:ext uri="{FF2B5EF4-FFF2-40B4-BE49-F238E27FC236}">
                <a16:creationId xmlns:a16="http://schemas.microsoft.com/office/drawing/2014/main" id="{323454DA-1A55-F47F-35B9-A7807090F8D5}"/>
              </a:ext>
            </a:extLst>
          </p:cNvPr>
          <p:cNvPicPr>
            <a:picLocks noChangeAspect="1"/>
          </p:cNvPicPr>
          <p:nvPr/>
        </p:nvPicPr>
        <p:blipFill>
          <a:blip r:embed="rId3"/>
          <a:stretch>
            <a:fillRect/>
          </a:stretch>
        </p:blipFill>
        <p:spPr>
          <a:xfrm>
            <a:off x="1627484" y="1690688"/>
            <a:ext cx="8937031" cy="2398011"/>
          </a:xfrm>
          <a:prstGeom prst="rect">
            <a:avLst/>
          </a:prstGeom>
        </p:spPr>
      </p:pic>
    </p:spTree>
    <p:extLst>
      <p:ext uri="{BB962C8B-B14F-4D97-AF65-F5344CB8AC3E}">
        <p14:creationId xmlns:p14="http://schemas.microsoft.com/office/powerpoint/2010/main" val="1369405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3DF1D-1191-38CB-6897-889BAFA07199}"/>
              </a:ext>
            </a:extLst>
          </p:cNvPr>
          <p:cNvSpPr>
            <a:spLocks noGrp="1"/>
          </p:cNvSpPr>
          <p:nvPr>
            <p:ph type="title"/>
          </p:nvPr>
        </p:nvSpPr>
        <p:spPr/>
        <p:txBody>
          <a:bodyPr/>
          <a:lstStyle/>
          <a:p>
            <a:pPr algn="ctr"/>
            <a:r>
              <a:rPr lang="en-US" dirty="0"/>
              <a:t>Initial Model Build</a:t>
            </a:r>
          </a:p>
        </p:txBody>
      </p:sp>
      <p:pic>
        <p:nvPicPr>
          <p:cNvPr id="4" name="Picture 3" descr="A graph with blue dots&#10;&#10;Description automatically generated">
            <a:extLst>
              <a:ext uri="{FF2B5EF4-FFF2-40B4-BE49-F238E27FC236}">
                <a16:creationId xmlns:a16="http://schemas.microsoft.com/office/drawing/2014/main" id="{78A09187-7B34-A83D-E420-58C1E4F629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437" y="3429822"/>
            <a:ext cx="3502365" cy="2488176"/>
          </a:xfrm>
          <a:prstGeom prst="rect">
            <a:avLst/>
          </a:prstGeom>
        </p:spPr>
      </p:pic>
      <p:pic>
        <p:nvPicPr>
          <p:cNvPr id="5" name="Picture 4" descr="A graph with blue dots&#10;&#10;Description automatically generated">
            <a:extLst>
              <a:ext uri="{FF2B5EF4-FFF2-40B4-BE49-F238E27FC236}">
                <a16:creationId xmlns:a16="http://schemas.microsoft.com/office/drawing/2014/main" id="{65C76320-AF1B-AF26-D767-78C274512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4802" y="3429000"/>
            <a:ext cx="3502395" cy="2488176"/>
          </a:xfrm>
          <a:prstGeom prst="rect">
            <a:avLst/>
          </a:prstGeom>
        </p:spPr>
      </p:pic>
      <p:pic>
        <p:nvPicPr>
          <p:cNvPr id="6" name="Picture 5" descr="A graph with blue dots&#10;&#10;Description automatically generated">
            <a:extLst>
              <a:ext uri="{FF2B5EF4-FFF2-40B4-BE49-F238E27FC236}">
                <a16:creationId xmlns:a16="http://schemas.microsoft.com/office/drawing/2014/main" id="{604DF482-7EB3-F4A3-4A4D-395E45D567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7167" y="3429000"/>
            <a:ext cx="3502049" cy="2488176"/>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D7ECAE8-5D09-A978-9DD1-7AFBC8FE90F9}"/>
                  </a:ext>
                </a:extLst>
              </p:cNvPr>
              <p:cNvSpPr txBox="1"/>
              <p:nvPr/>
            </p:nvSpPr>
            <p:spPr>
              <a:xfrm>
                <a:off x="6216241" y="1929552"/>
                <a:ext cx="3261852" cy="1477328"/>
              </a:xfrm>
              <a:prstGeom prst="rect">
                <a:avLst/>
              </a:prstGeom>
              <a:noFill/>
            </p:spPr>
            <p:txBody>
              <a:bodyPr wrap="square" rtlCol="0">
                <a:spAutoFit/>
              </a:bodyPr>
              <a:lstStyle/>
              <a:p>
                <a:r>
                  <a:rPr lang="en-US" sz="1800" i="1" dirty="0">
                    <a:effectLst/>
                    <a:latin typeface="Cambria Math" panose="02040503050406030204" pitchFamily="18" charset="0"/>
                    <a:ea typeface="Calibri" panose="020F0502020204030204" pitchFamily="34" charset="0"/>
                    <a:cs typeface="Times New Roman" panose="02020603050405020304" pitchFamily="18" charset="0"/>
                  </a:rPr>
                  <a:t>General Equation:</a:t>
                </a:r>
              </a:p>
              <a:p>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𝑌</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3</m:t>
                          </m:r>
                        </m:sub>
                      </m:sSub>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3</m:t>
                          </m:r>
                        </m:sub>
                      </m:sSub>
                    </m:oMath>
                  </m:oMathPara>
                </a14:m>
                <a:endParaRPr lang="en-US"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oMath>
                </a14:m>
                <a:r>
                  <a:rPr lang="en-US" b="0" i="1" dirty="0">
                    <a:latin typeface="Cambria Math" panose="02040503050406030204" pitchFamily="18" charset="0"/>
                  </a:rPr>
                  <a:t>= Underlying Total Premium</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oMath>
                </a14:m>
                <a:r>
                  <a:rPr lang="en-US" b="0" i="1" dirty="0">
                    <a:latin typeface="Cambria Math" panose="02040503050406030204" pitchFamily="18" charset="0"/>
                  </a:rPr>
                  <a:t>= Indicated Premium</a:t>
                </a:r>
              </a:p>
              <a:p>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3</m:t>
                        </m:r>
                      </m:sub>
                    </m:sSub>
                  </m:oMath>
                </a14:m>
                <a:r>
                  <a:rPr lang="en-US" b="0" i="1" dirty="0">
                    <a:latin typeface="Cambria Math" panose="02040503050406030204" pitchFamily="18" charset="0"/>
                    <a:ea typeface="Cambria Math" panose="02040503050406030204" pitchFamily="18" charset="0"/>
                  </a:rPr>
                  <a:t>= Selected Premium</a:t>
                </a:r>
              </a:p>
            </p:txBody>
          </p:sp>
        </mc:Choice>
        <mc:Fallback>
          <p:sp>
            <p:nvSpPr>
              <p:cNvPr id="7" name="TextBox 6">
                <a:extLst>
                  <a:ext uri="{FF2B5EF4-FFF2-40B4-BE49-F238E27FC236}">
                    <a16:creationId xmlns:a16="http://schemas.microsoft.com/office/drawing/2014/main" id="{9D7ECAE8-5D09-A978-9DD1-7AFBC8FE90F9}"/>
                  </a:ext>
                </a:extLst>
              </p:cNvPr>
              <p:cNvSpPr txBox="1">
                <a:spLocks noRot="1" noChangeAspect="1" noMove="1" noResize="1" noEditPoints="1" noAdjustHandles="1" noChangeArrowheads="1" noChangeShapeType="1" noTextEdit="1"/>
              </p:cNvSpPr>
              <p:nvPr/>
            </p:nvSpPr>
            <p:spPr>
              <a:xfrm>
                <a:off x="6216241" y="1929552"/>
                <a:ext cx="3261852" cy="1477328"/>
              </a:xfrm>
              <a:prstGeom prst="rect">
                <a:avLst/>
              </a:prstGeom>
              <a:blipFill>
                <a:blip r:embed="rId5"/>
                <a:stretch>
                  <a:fillRect l="-1682" t="-2893" r="-748" b="-5372"/>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33C569DC-F7F7-CC0D-B515-8F4DB7B0B0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200" y="2081317"/>
            <a:ext cx="4359007" cy="1325563"/>
          </a:xfrm>
          <a:prstGeom prst="rect">
            <a:avLst/>
          </a:prstGeom>
        </p:spPr>
      </p:pic>
      <p:sp>
        <p:nvSpPr>
          <p:cNvPr id="9" name="TextBox 8">
            <a:extLst>
              <a:ext uri="{FF2B5EF4-FFF2-40B4-BE49-F238E27FC236}">
                <a16:creationId xmlns:a16="http://schemas.microsoft.com/office/drawing/2014/main" id="{3F10995D-00F2-6CDF-28FF-1BFDE9842560}"/>
              </a:ext>
            </a:extLst>
          </p:cNvPr>
          <p:cNvSpPr txBox="1"/>
          <p:nvPr/>
        </p:nvSpPr>
        <p:spPr>
          <a:xfrm>
            <a:off x="920299" y="1763907"/>
            <a:ext cx="2023479" cy="369332"/>
          </a:xfrm>
          <a:prstGeom prst="rect">
            <a:avLst/>
          </a:prstGeom>
          <a:noFill/>
        </p:spPr>
        <p:txBody>
          <a:bodyPr wrap="square" rtlCol="0">
            <a:spAutoFit/>
          </a:bodyPr>
          <a:lstStyle/>
          <a:p>
            <a:r>
              <a:rPr lang="en-US" dirty="0"/>
              <a:t>Correlation Matrix</a:t>
            </a:r>
          </a:p>
        </p:txBody>
      </p:sp>
    </p:spTree>
    <p:extLst>
      <p:ext uri="{BB962C8B-B14F-4D97-AF65-F5344CB8AC3E}">
        <p14:creationId xmlns:p14="http://schemas.microsoft.com/office/powerpoint/2010/main" val="503374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36D7-AE29-561B-3BFC-CCD631B472DB}"/>
              </a:ext>
            </a:extLst>
          </p:cNvPr>
          <p:cNvSpPr>
            <a:spLocks noGrp="1"/>
          </p:cNvSpPr>
          <p:nvPr>
            <p:ph type="title"/>
          </p:nvPr>
        </p:nvSpPr>
        <p:spPr>
          <a:xfrm>
            <a:off x="838200" y="365125"/>
            <a:ext cx="10515596" cy="1325563"/>
          </a:xfrm>
        </p:spPr>
        <p:txBody>
          <a:bodyPr/>
          <a:lstStyle/>
          <a:p>
            <a:pPr algn="ctr"/>
            <a:r>
              <a:rPr lang="en-US" dirty="0"/>
              <a:t>Initial Regression Model Results</a:t>
            </a:r>
          </a:p>
        </p:txBody>
      </p:sp>
      <p:pic>
        <p:nvPicPr>
          <p:cNvPr id="4" name="Content Placeholder 3">
            <a:extLst>
              <a:ext uri="{FF2B5EF4-FFF2-40B4-BE49-F238E27FC236}">
                <a16:creationId xmlns:a16="http://schemas.microsoft.com/office/drawing/2014/main" id="{156B25E9-0588-D3F7-47DA-C8AEF4BC68D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2041176"/>
            <a:ext cx="6336000" cy="4114913"/>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A58C949F-3CE0-A904-12C4-65C8A56F3CBE}"/>
                  </a:ext>
                </a:extLst>
              </p:cNvPr>
              <p:cNvSpPr txBox="1"/>
              <p:nvPr/>
            </p:nvSpPr>
            <p:spPr>
              <a:xfrm>
                <a:off x="838199" y="1394845"/>
                <a:ext cx="4567575" cy="646331"/>
              </a:xfrm>
              <a:prstGeom prst="rect">
                <a:avLst/>
              </a:prstGeom>
              <a:noFill/>
            </p:spPr>
            <p:txBody>
              <a:bodyPr wrap="square">
                <a:spAutoFit/>
              </a:bodyPr>
              <a:lstStyle/>
              <a:p>
                <a:pPr/>
                <a:r>
                  <a:rPr lang="en-US" i="1" dirty="0">
                    <a:latin typeface="Cambria Math" panose="02040503050406030204" pitchFamily="18" charset="0"/>
                  </a:rPr>
                  <a:t>Prediction Equation:</a:t>
                </a:r>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𝑌</m:t>
                      </m:r>
                      <m:r>
                        <a:rPr lang="en-US" i="0">
                          <a:latin typeface="Cambria Math" panose="02040503050406030204" pitchFamily="18" charset="0"/>
                        </a:rPr>
                        <m:t>=33.978+0.217</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r>
                        <a:rPr lang="en-US" i="0">
                          <a:latin typeface="Cambria Math" panose="02040503050406030204" pitchFamily="18" charset="0"/>
                        </a:rPr>
                        <m:t>−0.081</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2</m:t>
                          </m:r>
                        </m:sub>
                      </m:sSub>
                      <m:r>
                        <a:rPr lang="en-US" i="0">
                          <a:latin typeface="Cambria Math" panose="02040503050406030204" pitchFamily="18" charset="0"/>
                        </a:rPr>
                        <m:t>+0.806</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3</m:t>
                          </m:r>
                        </m:sub>
                      </m:sSub>
                    </m:oMath>
                  </m:oMathPara>
                </a14:m>
                <a:endParaRPr lang="en-US" dirty="0"/>
              </a:p>
            </p:txBody>
          </p:sp>
        </mc:Choice>
        <mc:Fallback>
          <p:sp>
            <p:nvSpPr>
              <p:cNvPr id="10" name="TextBox 9">
                <a:extLst>
                  <a:ext uri="{FF2B5EF4-FFF2-40B4-BE49-F238E27FC236}">
                    <a16:creationId xmlns:a16="http://schemas.microsoft.com/office/drawing/2014/main" id="{A58C949F-3CE0-A904-12C4-65C8A56F3CBE}"/>
                  </a:ext>
                </a:extLst>
              </p:cNvPr>
              <p:cNvSpPr txBox="1">
                <a:spLocks noRot="1" noChangeAspect="1" noMove="1" noResize="1" noEditPoints="1" noAdjustHandles="1" noChangeArrowheads="1" noChangeShapeType="1" noTextEdit="1"/>
              </p:cNvSpPr>
              <p:nvPr/>
            </p:nvSpPr>
            <p:spPr>
              <a:xfrm>
                <a:off x="838199" y="1394845"/>
                <a:ext cx="4567575" cy="646331"/>
              </a:xfrm>
              <a:prstGeom prst="rect">
                <a:avLst/>
              </a:prstGeom>
              <a:blipFill>
                <a:blip r:embed="rId3"/>
                <a:stretch>
                  <a:fillRect l="-1067" t="-6604"/>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CF48DE12-AEB5-DEFA-93A0-D34D0A3194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38237" y="1562131"/>
            <a:ext cx="3815559" cy="2296992"/>
          </a:xfrm>
          <a:prstGeom prst="rect">
            <a:avLst/>
          </a:prstGeom>
        </p:spPr>
      </p:pic>
      <p:pic>
        <p:nvPicPr>
          <p:cNvPr id="12" name="Picture 11">
            <a:extLst>
              <a:ext uri="{FF2B5EF4-FFF2-40B4-BE49-F238E27FC236}">
                <a16:creationId xmlns:a16="http://schemas.microsoft.com/office/drawing/2014/main" id="{153AB8AF-9E4F-E2F7-2C96-6C0C6764D0A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38238" y="3859123"/>
            <a:ext cx="3815559" cy="2296967"/>
          </a:xfrm>
          <a:prstGeom prst="rect">
            <a:avLst/>
          </a:prstGeom>
        </p:spPr>
      </p:pic>
    </p:spTree>
    <p:extLst>
      <p:ext uri="{BB962C8B-B14F-4D97-AF65-F5344CB8AC3E}">
        <p14:creationId xmlns:p14="http://schemas.microsoft.com/office/powerpoint/2010/main" val="2882060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834E5-C46D-C90D-2BB2-DE9816C44B1D}"/>
              </a:ext>
            </a:extLst>
          </p:cNvPr>
          <p:cNvSpPr>
            <a:spLocks noGrp="1"/>
          </p:cNvSpPr>
          <p:nvPr>
            <p:ph type="title"/>
          </p:nvPr>
        </p:nvSpPr>
        <p:spPr/>
        <p:txBody>
          <a:bodyPr/>
          <a:lstStyle/>
          <a:p>
            <a:pPr algn="ctr"/>
            <a:r>
              <a:rPr lang="en-US" dirty="0"/>
              <a:t>Underlying Total Premium</a:t>
            </a:r>
          </a:p>
        </p:txBody>
      </p:sp>
      <p:pic>
        <p:nvPicPr>
          <p:cNvPr id="4" name="Content Placeholder 3">
            <a:extLst>
              <a:ext uri="{FF2B5EF4-FFF2-40B4-BE49-F238E27FC236}">
                <a16:creationId xmlns:a16="http://schemas.microsoft.com/office/drawing/2014/main" id="{4BDB140A-8667-C6C0-ECF4-DDFD2823598F}"/>
              </a:ext>
            </a:extLst>
          </p:cNvPr>
          <p:cNvPicPr>
            <a:picLocks noGrp="1" noChangeAspect="1"/>
          </p:cNvPicPr>
          <p:nvPr>
            <p:ph idx="1"/>
          </p:nvPr>
        </p:nvPicPr>
        <p:blipFill>
          <a:blip r:embed="rId2"/>
          <a:stretch>
            <a:fillRect/>
          </a:stretch>
        </p:blipFill>
        <p:spPr>
          <a:xfrm>
            <a:off x="5297620" y="2027870"/>
            <a:ext cx="5560635" cy="4263932"/>
          </a:xfrm>
          <a:prstGeom prst="rect">
            <a:avLst/>
          </a:prstGeom>
        </p:spPr>
      </p:pic>
      <p:sp>
        <p:nvSpPr>
          <p:cNvPr id="5" name="TextBox 4">
            <a:extLst>
              <a:ext uri="{FF2B5EF4-FFF2-40B4-BE49-F238E27FC236}">
                <a16:creationId xmlns:a16="http://schemas.microsoft.com/office/drawing/2014/main" id="{AFBED006-40EA-E8E9-C7BA-4826369361F1}"/>
              </a:ext>
            </a:extLst>
          </p:cNvPr>
          <p:cNvSpPr txBox="1"/>
          <p:nvPr/>
        </p:nvSpPr>
        <p:spPr>
          <a:xfrm>
            <a:off x="3284850" y="1506022"/>
            <a:ext cx="6477000" cy="369332"/>
          </a:xfrm>
          <a:prstGeom prst="rect">
            <a:avLst/>
          </a:prstGeom>
          <a:noFill/>
        </p:spPr>
        <p:txBody>
          <a:bodyPr wrap="square" rtlCol="0">
            <a:spAutoFit/>
          </a:bodyPr>
          <a:lstStyle/>
          <a:p>
            <a:r>
              <a:rPr lang="en-US" dirty="0" err="1"/>
              <a:t>Underlying_total_premium</a:t>
            </a:r>
            <a:r>
              <a:rPr lang="en-US" dirty="0"/>
              <a:t> = </a:t>
            </a:r>
            <a:r>
              <a:rPr lang="en-US" dirty="0" err="1"/>
              <a:t>underlying_premium</a:t>
            </a:r>
            <a:r>
              <a:rPr lang="en-US" dirty="0"/>
              <a:t> + fixed expenses</a:t>
            </a:r>
          </a:p>
        </p:txBody>
      </p:sp>
      <p:pic>
        <p:nvPicPr>
          <p:cNvPr id="9" name="Picture 8">
            <a:extLst>
              <a:ext uri="{FF2B5EF4-FFF2-40B4-BE49-F238E27FC236}">
                <a16:creationId xmlns:a16="http://schemas.microsoft.com/office/drawing/2014/main" id="{87AB60A4-E55F-AF50-52B6-AD1A647E5C70}"/>
              </a:ext>
            </a:extLst>
          </p:cNvPr>
          <p:cNvPicPr>
            <a:picLocks noChangeAspect="1"/>
          </p:cNvPicPr>
          <p:nvPr/>
        </p:nvPicPr>
        <p:blipFill>
          <a:blip r:embed="rId3"/>
          <a:stretch>
            <a:fillRect/>
          </a:stretch>
        </p:blipFill>
        <p:spPr>
          <a:xfrm>
            <a:off x="1280651" y="2027869"/>
            <a:ext cx="3177038" cy="4260844"/>
          </a:xfrm>
          <a:prstGeom prst="rect">
            <a:avLst/>
          </a:prstGeom>
        </p:spPr>
      </p:pic>
    </p:spTree>
    <p:extLst>
      <p:ext uri="{BB962C8B-B14F-4D97-AF65-F5344CB8AC3E}">
        <p14:creationId xmlns:p14="http://schemas.microsoft.com/office/powerpoint/2010/main" val="1012249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B244E-0C19-CD10-7A76-3A73BD0ED025}"/>
              </a:ext>
            </a:extLst>
          </p:cNvPr>
          <p:cNvSpPr>
            <a:spLocks noGrp="1"/>
          </p:cNvSpPr>
          <p:nvPr>
            <p:ph type="title"/>
          </p:nvPr>
        </p:nvSpPr>
        <p:spPr/>
        <p:txBody>
          <a:bodyPr/>
          <a:lstStyle/>
          <a:p>
            <a:pPr algn="ctr"/>
            <a:r>
              <a:rPr lang="en-US" dirty="0"/>
              <a:t>Indicated Premium</a:t>
            </a:r>
          </a:p>
        </p:txBody>
      </p:sp>
      <p:pic>
        <p:nvPicPr>
          <p:cNvPr id="4" name="Content Placeholder 3" descr="A screenshot of a data&#10;&#10;Description automatically generated">
            <a:extLst>
              <a:ext uri="{FF2B5EF4-FFF2-40B4-BE49-F238E27FC236}">
                <a16:creationId xmlns:a16="http://schemas.microsoft.com/office/drawing/2014/main" id="{83F1DAEE-A0DC-9ED6-7D82-BBD9F509273F}"/>
              </a:ext>
            </a:extLst>
          </p:cNvPr>
          <p:cNvPicPr>
            <a:picLocks noGrp="1" noChangeAspect="1"/>
          </p:cNvPicPr>
          <p:nvPr>
            <p:ph idx="1"/>
          </p:nvPr>
        </p:nvPicPr>
        <p:blipFill rotWithShape="1">
          <a:blip r:embed="rId2"/>
          <a:srcRect t="691"/>
          <a:stretch/>
        </p:blipFill>
        <p:spPr>
          <a:xfrm>
            <a:off x="751272" y="1533831"/>
            <a:ext cx="5462024" cy="4448115"/>
          </a:xfrm>
          <a:prstGeom prst="rect">
            <a:avLst/>
          </a:prstGeom>
        </p:spPr>
      </p:pic>
      <p:pic>
        <p:nvPicPr>
          <p:cNvPr id="5" name="Picture 4">
            <a:extLst>
              <a:ext uri="{FF2B5EF4-FFF2-40B4-BE49-F238E27FC236}">
                <a16:creationId xmlns:a16="http://schemas.microsoft.com/office/drawing/2014/main" id="{6B80947A-0141-C297-3C3F-A88146A92DA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1666" y="3275419"/>
            <a:ext cx="4652133" cy="2706527"/>
          </a:xfrm>
          <a:prstGeom prst="rect">
            <a:avLst/>
          </a:prstGeom>
          <a:noFill/>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0C86381-47E6-D195-F265-A8C5AAA55A59}"/>
                  </a:ext>
                </a:extLst>
              </p:cNvPr>
              <p:cNvSpPr txBox="1"/>
              <p:nvPr/>
            </p:nvSpPr>
            <p:spPr>
              <a:xfrm>
                <a:off x="6701666" y="1521093"/>
                <a:ext cx="3937481" cy="147732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3</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4</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4</m:t>
                          </m:r>
                        </m:sub>
                      </m:sSub>
                    </m:oMath>
                  </m:oMathPara>
                </a14:m>
                <a:endParaRPr lang="en-US" b="0" dirty="0">
                  <a:ea typeface="Cambria Math" panose="02040503050406030204" pitchFamily="18" charset="0"/>
                </a:endParaRP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oMath>
                </a14:m>
                <a:r>
                  <a:rPr lang="en-US" b="0" i="1" dirty="0">
                    <a:latin typeface="Cambria Math" panose="02040503050406030204" pitchFamily="18" charset="0"/>
                  </a:rPr>
                  <a:t>= Age</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oMath>
                </a14:m>
                <a:r>
                  <a:rPr lang="en-US" b="0" i="1" dirty="0">
                    <a:latin typeface="Cambria Math" panose="02040503050406030204" pitchFamily="18" charset="0"/>
                  </a:rPr>
                  <a:t>= Fixed Expenses</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3</m:t>
                        </m:r>
                      </m:sub>
                    </m:sSub>
                  </m:oMath>
                </a14:m>
                <a:r>
                  <a:rPr lang="en-US" b="0" i="1" dirty="0">
                    <a:latin typeface="Cambria Math" panose="02040503050406030204" pitchFamily="18" charset="0"/>
                  </a:rPr>
                  <a:t>= CGR * Underlying Premium</a:t>
                </a:r>
              </a:p>
              <a:p>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4</m:t>
                        </m:r>
                      </m:sub>
                    </m:sSub>
                  </m:oMath>
                </a14:m>
                <a:r>
                  <a:rPr lang="en-US" i="1" dirty="0">
                    <a:latin typeface="Cambria Math" panose="02040503050406030204" pitchFamily="18" charset="0"/>
                    <a:ea typeface="Cambria Math" panose="02040503050406030204" pitchFamily="18" charset="0"/>
                  </a:rPr>
                  <a:t>= CGR * Territory</a:t>
                </a:r>
              </a:p>
            </p:txBody>
          </p:sp>
        </mc:Choice>
        <mc:Fallback>
          <p:sp>
            <p:nvSpPr>
              <p:cNvPr id="6" name="TextBox 5">
                <a:extLst>
                  <a:ext uri="{FF2B5EF4-FFF2-40B4-BE49-F238E27FC236}">
                    <a16:creationId xmlns:a16="http://schemas.microsoft.com/office/drawing/2014/main" id="{B0C86381-47E6-D195-F265-A8C5AAA55A59}"/>
                  </a:ext>
                </a:extLst>
              </p:cNvPr>
              <p:cNvSpPr txBox="1">
                <a:spLocks noRot="1" noChangeAspect="1" noMove="1" noResize="1" noEditPoints="1" noAdjustHandles="1" noChangeArrowheads="1" noChangeShapeType="1" noTextEdit="1"/>
              </p:cNvSpPr>
              <p:nvPr/>
            </p:nvSpPr>
            <p:spPr>
              <a:xfrm>
                <a:off x="6701666" y="1521093"/>
                <a:ext cx="3937481" cy="1477328"/>
              </a:xfrm>
              <a:prstGeom prst="rect">
                <a:avLst/>
              </a:prstGeom>
              <a:blipFill>
                <a:blip r:embed="rId4"/>
                <a:stretch>
                  <a:fillRect b="-5372"/>
                </a:stretch>
              </a:blipFill>
            </p:spPr>
            <p:txBody>
              <a:bodyPr/>
              <a:lstStyle/>
              <a:p>
                <a:r>
                  <a:rPr lang="en-US">
                    <a:noFill/>
                  </a:rPr>
                  <a:t> </a:t>
                </a:r>
              </a:p>
            </p:txBody>
          </p:sp>
        </mc:Fallback>
      </mc:AlternateContent>
    </p:spTree>
    <p:extLst>
      <p:ext uri="{BB962C8B-B14F-4D97-AF65-F5344CB8AC3E}">
        <p14:creationId xmlns:p14="http://schemas.microsoft.com/office/powerpoint/2010/main" val="13898143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4481</TotalTime>
  <Words>848</Words>
  <Application>Microsoft Office PowerPoint</Application>
  <PresentationFormat>Widescreen</PresentationFormat>
  <Paragraphs>79</Paragraphs>
  <Slides>15</Slides>
  <Notes>1</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Times New Roman</vt:lpstr>
      <vt:lpstr>office theme</vt:lpstr>
      <vt:lpstr>Final Presentaion Joey L. McCrary  Applied Mathematics, Southern New Hampshire University  MAT430: Seminar in Applied Mathematics  Dr. Timothy Smith  August 14, 2023</vt:lpstr>
      <vt:lpstr>Background</vt:lpstr>
      <vt:lpstr>Research Question</vt:lpstr>
      <vt:lpstr>Acquired Data Set</vt:lpstr>
      <vt:lpstr>Data Preview &amp; Summary</vt:lpstr>
      <vt:lpstr>Initial Model Build</vt:lpstr>
      <vt:lpstr>Initial Regression Model Results</vt:lpstr>
      <vt:lpstr>Underlying Total Premium</vt:lpstr>
      <vt:lpstr>Indicated Premium</vt:lpstr>
      <vt:lpstr>Selected Premium</vt:lpstr>
      <vt:lpstr>Culminating Regression Model </vt:lpstr>
      <vt:lpstr>Statistical Analysis &amp; Comparison</vt:lpstr>
      <vt:lpstr>Model Constraints &amp; Limitations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Joey McCrary</cp:lastModifiedBy>
  <cp:revision>1</cp:revision>
  <dcterms:created xsi:type="dcterms:W3CDTF">2023-08-14T16:00:58Z</dcterms:created>
  <dcterms:modified xsi:type="dcterms:W3CDTF">2023-08-17T18:42:44Z</dcterms:modified>
</cp:coreProperties>
</file>