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2364B-49E6-437B-BB85-9F4EA89D2C98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951552-9142-43F8-8FDD-3D14838C41F8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Grassroots</a:t>
          </a:r>
        </a:p>
      </dgm:t>
    </dgm:pt>
    <dgm:pt modelId="{4E55FC52-35D4-4EB8-825A-9A8DA23082DD}" type="parTrans" cxnId="{EBE03163-2322-4894-B434-E554065A163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826D4E-A6FB-4B41-A801-CA35A45124E6}" type="sibTrans" cxnId="{EBE03163-2322-4894-B434-E554065A163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0D6766-A8D2-45B9-8047-DE4AF779DF92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*Difficulties in locating and understanding data</a:t>
          </a:r>
        </a:p>
      </dgm:t>
    </dgm:pt>
    <dgm:pt modelId="{E1163823-FC2A-44ED-ABA7-E1F419A0AFDC}" type="parTrans" cxnId="{7000D65B-9DAF-47FE-AF16-610D523564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EC00A5-BB49-49D2-89A0-1530D82C6A43}" type="sibTrans" cxnId="{7000D65B-9DAF-47FE-AF16-610D5235643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3943C3-1D67-43A8-BBE5-8016D98109C9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Top-down</a:t>
          </a:r>
        </a:p>
      </dgm:t>
    </dgm:pt>
    <dgm:pt modelId="{B0ACBE97-5397-480C-B2DF-9FC2740BEC7A}" type="parTrans" cxnId="{9C26A3E1-E089-40B7-BB9E-9A34FECF968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523AA9-A93A-4313-813C-A04BC0B5DB66}" type="sibTrans" cxnId="{9C26A3E1-E089-40B7-BB9E-9A34FECF968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FC7D46-B3CC-4CD4-8FE6-C041142358E2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*Lack of confidence in data for decision-making</a:t>
          </a:r>
        </a:p>
      </dgm:t>
    </dgm:pt>
    <dgm:pt modelId="{D87D1190-EBEB-4541-ACC6-9FD8A73DC241}" type="parTrans" cxnId="{5181DDDC-5EA4-4189-9C56-E687E3738F6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00AE5F-74B1-40AF-9EB6-04DF39A8F359}" type="sibTrans" cxnId="{5181DDDC-5EA4-4189-9C56-E687E3738F6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41C28F-97D8-4612-BD6E-14727D9D592D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*Difficulties in analyzing data</a:t>
          </a:r>
        </a:p>
      </dgm:t>
    </dgm:pt>
    <dgm:pt modelId="{2FE4CDE1-E2F1-4234-ABEA-05F2C88A866D}" type="parTrans" cxnId="{B7D1EC92-74CF-445C-B22E-772566BE45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2C9F8B-591B-41BF-AA56-510EF4412641}" type="sibTrans" cxnId="{B7D1EC92-74CF-445C-B22E-772566BE45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7A6440-2249-4FDB-831D-F2B7AE2B6816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*New laws about data</a:t>
          </a:r>
        </a:p>
      </dgm:t>
    </dgm:pt>
    <dgm:pt modelId="{E9A20E98-2D8D-45BE-BE75-0D3E15C982A2}" type="parTrans" cxnId="{FAB56F7C-E73A-490F-85B1-EAEFAACD37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75CF02-FA29-4A68-B8C4-432E3EBA98C2}" type="sibTrans" cxnId="{FAB56F7C-E73A-490F-85B1-EAEFAACD37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192C9A-3786-4B73-8E79-A58249572584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*Costs associated with (lack of) data security</a:t>
          </a:r>
        </a:p>
      </dgm:t>
    </dgm:pt>
    <dgm:pt modelId="{9D867312-7343-4029-A7D0-31D9DAED117C}" type="parTrans" cxnId="{91318D98-0D04-4DE0-A662-41C18C8101B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3250B8-F2B0-429F-B3EF-1B1F4A5FEB81}" type="sibTrans" cxnId="{91318D98-0D04-4DE0-A662-41C18C8101B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A5EEA3-32B2-4215-9F2C-A8681A2A058D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*Greater need for sharing data  to address landscape-level questions</a:t>
          </a:r>
        </a:p>
      </dgm:t>
    </dgm:pt>
    <dgm:pt modelId="{7264DC04-CAEE-4B30-8559-BF983981DA77}" type="parTrans" cxnId="{E261794C-D62F-438E-ABA8-62A84E980E91}">
      <dgm:prSet/>
      <dgm:spPr/>
      <dgm:t>
        <a:bodyPr/>
        <a:lstStyle/>
        <a:p>
          <a:endParaRPr lang="en-US"/>
        </a:p>
      </dgm:t>
    </dgm:pt>
    <dgm:pt modelId="{FEA33C9C-5B22-4CD6-9682-A20444577C2D}" type="sibTrans" cxnId="{E261794C-D62F-438E-ABA8-62A84E980E91}">
      <dgm:prSet/>
      <dgm:spPr/>
      <dgm:t>
        <a:bodyPr/>
        <a:lstStyle/>
        <a:p>
          <a:endParaRPr lang="en-US"/>
        </a:p>
      </dgm:t>
    </dgm:pt>
    <dgm:pt modelId="{D634D255-AA71-4BC6-BA3F-D66C05D5AF2E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*Push for "Reproducible Research"</a:t>
          </a:r>
        </a:p>
      </dgm:t>
    </dgm:pt>
    <dgm:pt modelId="{6FADC0C7-97CF-4DAB-A39B-D97AA59A6F0E}" type="parTrans" cxnId="{2424F8D2-304D-4058-AA5A-7ED224AB6C41}">
      <dgm:prSet/>
      <dgm:spPr/>
      <dgm:t>
        <a:bodyPr/>
        <a:lstStyle/>
        <a:p>
          <a:endParaRPr lang="en-US"/>
        </a:p>
      </dgm:t>
    </dgm:pt>
    <dgm:pt modelId="{F3EC05B0-9764-45F0-A739-6B6376349819}" type="sibTrans" cxnId="{2424F8D2-304D-4058-AA5A-7ED224AB6C41}">
      <dgm:prSet/>
      <dgm:spPr/>
      <dgm:t>
        <a:bodyPr/>
        <a:lstStyle/>
        <a:p>
          <a:endParaRPr lang="en-US"/>
        </a:p>
      </dgm:t>
    </dgm:pt>
    <dgm:pt modelId="{01717502-B466-46C2-9DAE-0DB025C9802C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*Skepticism of science</a:t>
          </a:r>
        </a:p>
      </dgm:t>
    </dgm:pt>
    <dgm:pt modelId="{387F3FD6-0441-4BF1-A3EB-63D969A16D53}" type="parTrans" cxnId="{86349EDB-FE4A-4163-8855-85860764F72D}">
      <dgm:prSet/>
      <dgm:spPr/>
      <dgm:t>
        <a:bodyPr/>
        <a:lstStyle/>
        <a:p>
          <a:endParaRPr lang="en-US"/>
        </a:p>
      </dgm:t>
    </dgm:pt>
    <dgm:pt modelId="{9A476571-D286-41E9-8129-081CEE8B0475}" type="sibTrans" cxnId="{86349EDB-FE4A-4163-8855-85860764F72D}">
      <dgm:prSet/>
      <dgm:spPr/>
      <dgm:t>
        <a:bodyPr/>
        <a:lstStyle/>
        <a:p>
          <a:endParaRPr lang="en-US"/>
        </a:p>
      </dgm:t>
    </dgm:pt>
    <dgm:pt modelId="{E448A5B9-455A-462D-9EC7-1B725A81C307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*New tools available</a:t>
          </a:r>
        </a:p>
      </dgm:t>
    </dgm:pt>
    <dgm:pt modelId="{A9D45C1E-7A5C-4915-961E-EE926B61750B}" type="parTrans" cxnId="{6EB3C95D-F932-4D52-94FD-E0BA0FD2FF08}">
      <dgm:prSet/>
      <dgm:spPr/>
      <dgm:t>
        <a:bodyPr/>
        <a:lstStyle/>
        <a:p>
          <a:endParaRPr lang="en-US"/>
        </a:p>
      </dgm:t>
    </dgm:pt>
    <dgm:pt modelId="{6F6BC56F-10EF-4E9D-B990-C2298314E47C}" type="sibTrans" cxnId="{6EB3C95D-F932-4D52-94FD-E0BA0FD2FF08}">
      <dgm:prSet/>
      <dgm:spPr/>
      <dgm:t>
        <a:bodyPr/>
        <a:lstStyle/>
        <a:p>
          <a:endParaRPr lang="en-US"/>
        </a:p>
      </dgm:t>
    </dgm:pt>
    <dgm:pt modelId="{76DFF76E-B728-4CDD-A546-11E943F0A156}" type="pres">
      <dgm:prSet presAssocID="{7422364B-49E6-437B-BB85-9F4EA89D2C98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DFCFE3-80F5-4092-85A8-AB0F0A58BCE4}" type="pres">
      <dgm:prSet presAssocID="{7422364B-49E6-437B-BB85-9F4EA89D2C98}" presName="Background" presStyleLbl="node1" presStyleIdx="0" presStyleCnt="1" custScaleX="106446"/>
      <dgm:spPr/>
    </dgm:pt>
    <dgm:pt modelId="{FC190235-72B0-46EB-A650-05AF1364F574}" type="pres">
      <dgm:prSet presAssocID="{7422364B-49E6-437B-BB85-9F4EA89D2C98}" presName="Divider" presStyleLbl="callout" presStyleIdx="0" presStyleCnt="1"/>
      <dgm:spPr/>
    </dgm:pt>
    <dgm:pt modelId="{009D3909-55FF-4242-9CF1-06DC6D4D50D9}" type="pres">
      <dgm:prSet presAssocID="{7422364B-49E6-437B-BB85-9F4EA89D2C98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A22F3-CDE8-40EE-9A70-8460150B573D}" type="pres">
      <dgm:prSet presAssocID="{7422364B-49E6-437B-BB85-9F4EA89D2C98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F8006-23E3-4558-A8B2-D0D1FCCA0310}" type="pres">
      <dgm:prSet presAssocID="{7422364B-49E6-437B-BB85-9F4EA89D2C98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67E36FF-AF77-45FA-A53B-1E620665BEC2}" type="pres">
      <dgm:prSet presAssocID="{7422364B-49E6-437B-BB85-9F4EA89D2C98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5D1EE243-C7AD-4B67-AC09-42EDF4B17DE0}" type="pres">
      <dgm:prSet presAssocID="{7422364B-49E6-437B-BB85-9F4EA89D2C98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F899A4E-4DD0-4E5B-A647-CA988C51974C}" type="pres">
      <dgm:prSet presAssocID="{7422364B-49E6-437B-BB85-9F4EA89D2C98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2424F8D2-304D-4058-AA5A-7ED224AB6C41}" srcId="{51951552-9142-43F8-8FDD-3D14838C41F8}" destId="{D634D255-AA71-4BC6-BA3F-D66C05D5AF2E}" srcOrd="3" destOrd="0" parTransId="{6FADC0C7-97CF-4DAB-A39B-D97AA59A6F0E}" sibTransId="{F3EC05B0-9764-45F0-A739-6B6376349819}"/>
    <dgm:cxn modelId="{C0C03A18-864C-4AD5-8AAA-DBB937B98F1D}" type="presOf" srcId="{710D6766-A8D2-45B9-8047-DE4AF779DF92}" destId="{009D3909-55FF-4242-9CF1-06DC6D4D50D9}" srcOrd="0" destOrd="0" presId="urn:microsoft.com/office/officeart/2009/3/layout/OpposingIdeas"/>
    <dgm:cxn modelId="{6EB3C95D-F932-4D52-94FD-E0BA0FD2FF08}" srcId="{51951552-9142-43F8-8FDD-3D14838C41F8}" destId="{E448A5B9-455A-462D-9EC7-1B725A81C307}" srcOrd="4" destOrd="0" parTransId="{A9D45C1E-7A5C-4915-961E-EE926B61750B}" sibTransId="{6F6BC56F-10EF-4E9D-B990-C2298314E47C}"/>
    <dgm:cxn modelId="{45060644-8E79-4F62-AD55-62EFCD8EE074}" type="presOf" srcId="{027A6440-2249-4FDB-831D-F2B7AE2B6816}" destId="{5ACA22F3-CDE8-40EE-9A70-8460150B573D}" srcOrd="0" destOrd="1" presId="urn:microsoft.com/office/officeart/2009/3/layout/OpposingIdeas"/>
    <dgm:cxn modelId="{F108F4EB-A319-4D31-AF82-DC002939D803}" type="presOf" srcId="{7422364B-49E6-437B-BB85-9F4EA89D2C98}" destId="{76DFF76E-B728-4CDD-A546-11E943F0A156}" srcOrd="0" destOrd="0" presId="urn:microsoft.com/office/officeart/2009/3/layout/OpposingIdeas"/>
    <dgm:cxn modelId="{FAB56F7C-E73A-490F-85B1-EAEFAACD3727}" srcId="{533943C3-1D67-43A8-BBE5-8016D98109C9}" destId="{027A6440-2249-4FDB-831D-F2B7AE2B6816}" srcOrd="1" destOrd="0" parTransId="{E9A20E98-2D8D-45BE-BE75-0D3E15C982A2}" sibTransId="{2775CF02-FA29-4A68-B8C4-432E3EBA98C2}"/>
    <dgm:cxn modelId="{E261794C-D62F-438E-ABA8-62A84E980E91}" srcId="{51951552-9142-43F8-8FDD-3D14838C41F8}" destId="{4EA5EEA3-32B2-4215-9F2C-A8681A2A058D}" srcOrd="2" destOrd="0" parTransId="{7264DC04-CAEE-4B30-8559-BF983981DA77}" sibTransId="{FEA33C9C-5B22-4CD6-9682-A20444577C2D}"/>
    <dgm:cxn modelId="{E84D6D5E-1D6A-4AFF-B2E8-411E3BAE38A4}" type="presOf" srcId="{E448A5B9-455A-462D-9EC7-1B725A81C307}" destId="{009D3909-55FF-4242-9CF1-06DC6D4D50D9}" srcOrd="0" destOrd="4" presId="urn:microsoft.com/office/officeart/2009/3/layout/OpposingIdeas"/>
    <dgm:cxn modelId="{EBE03163-2322-4894-B434-E554065A1633}" srcId="{7422364B-49E6-437B-BB85-9F4EA89D2C98}" destId="{51951552-9142-43F8-8FDD-3D14838C41F8}" srcOrd="0" destOrd="0" parTransId="{4E55FC52-35D4-4EB8-825A-9A8DA23082DD}" sibTransId="{54826D4E-A6FB-4B41-A801-CA35A45124E6}"/>
    <dgm:cxn modelId="{9C26A3E1-E089-40B7-BB9E-9A34FECF9683}" srcId="{7422364B-49E6-437B-BB85-9F4EA89D2C98}" destId="{533943C3-1D67-43A8-BBE5-8016D98109C9}" srcOrd="1" destOrd="0" parTransId="{B0ACBE97-5397-480C-B2DF-9FC2740BEC7A}" sibTransId="{26523AA9-A93A-4313-813C-A04BC0B5DB66}"/>
    <dgm:cxn modelId="{5B6C0C71-5561-478B-B5CA-F20FBF349D7C}" type="presOf" srcId="{51951552-9142-43F8-8FDD-3D14838C41F8}" destId="{267E36FF-AF77-45FA-A53B-1E620665BEC2}" srcOrd="1" destOrd="0" presId="urn:microsoft.com/office/officeart/2009/3/layout/OpposingIdeas"/>
    <dgm:cxn modelId="{39470492-98CA-46B8-A63B-A658EA782E27}" type="presOf" srcId="{D634D255-AA71-4BC6-BA3F-D66C05D5AF2E}" destId="{009D3909-55FF-4242-9CF1-06DC6D4D50D9}" srcOrd="0" destOrd="3" presId="urn:microsoft.com/office/officeart/2009/3/layout/OpposingIdeas"/>
    <dgm:cxn modelId="{7000D65B-9DAF-47FE-AF16-610D5235643C}" srcId="{51951552-9142-43F8-8FDD-3D14838C41F8}" destId="{710D6766-A8D2-45B9-8047-DE4AF779DF92}" srcOrd="0" destOrd="0" parTransId="{E1163823-FC2A-44ED-ABA7-E1F419A0AFDC}" sibTransId="{C0EC00A5-BB49-49D2-89A0-1530D82C6A43}"/>
    <dgm:cxn modelId="{A2E356BF-44A4-4A9C-93EE-BFF892C71D8D}" type="presOf" srcId="{4EA5EEA3-32B2-4215-9F2C-A8681A2A058D}" destId="{009D3909-55FF-4242-9CF1-06DC6D4D50D9}" srcOrd="0" destOrd="2" presId="urn:microsoft.com/office/officeart/2009/3/layout/OpposingIdeas"/>
    <dgm:cxn modelId="{09146C0C-F833-4432-8E6F-9F5533B57096}" type="presOf" srcId="{01717502-B466-46C2-9DAE-0DB025C9802C}" destId="{5ACA22F3-CDE8-40EE-9A70-8460150B573D}" srcOrd="0" destOrd="3" presId="urn:microsoft.com/office/officeart/2009/3/layout/OpposingIdeas"/>
    <dgm:cxn modelId="{C9F38616-768D-400B-9001-875D53981CBB}" type="presOf" srcId="{533943C3-1D67-43A8-BBE5-8016D98109C9}" destId="{7F899A4E-4DD0-4E5B-A647-CA988C51974C}" srcOrd="1" destOrd="0" presId="urn:microsoft.com/office/officeart/2009/3/layout/OpposingIdeas"/>
    <dgm:cxn modelId="{91318D98-0D04-4DE0-A662-41C18C8101B0}" srcId="{533943C3-1D67-43A8-BBE5-8016D98109C9}" destId="{1B192C9A-3786-4B73-8E79-A58249572584}" srcOrd="2" destOrd="0" parTransId="{9D867312-7343-4029-A7D0-31D9DAED117C}" sibTransId="{6C3250B8-F2B0-429F-B3EF-1B1F4A5FEB81}"/>
    <dgm:cxn modelId="{C4EF04AE-9D00-47D7-8097-E1FB44AD7140}" type="presOf" srcId="{51951552-9142-43F8-8FDD-3D14838C41F8}" destId="{605F8006-23E3-4558-A8B2-D0D1FCCA0310}" srcOrd="0" destOrd="0" presId="urn:microsoft.com/office/officeart/2009/3/layout/OpposingIdeas"/>
    <dgm:cxn modelId="{ACB01662-EA37-4EB3-B4B7-3EE4CA8F2D54}" type="presOf" srcId="{1B192C9A-3786-4B73-8E79-A58249572584}" destId="{5ACA22F3-CDE8-40EE-9A70-8460150B573D}" srcOrd="0" destOrd="2" presId="urn:microsoft.com/office/officeart/2009/3/layout/OpposingIdeas"/>
    <dgm:cxn modelId="{86349EDB-FE4A-4163-8855-85860764F72D}" srcId="{533943C3-1D67-43A8-BBE5-8016D98109C9}" destId="{01717502-B466-46C2-9DAE-0DB025C9802C}" srcOrd="3" destOrd="0" parTransId="{387F3FD6-0441-4BF1-A3EB-63D969A16D53}" sibTransId="{9A476571-D286-41E9-8129-081CEE8B0475}"/>
    <dgm:cxn modelId="{5181DDDC-5EA4-4189-9C56-E687E3738F6A}" srcId="{533943C3-1D67-43A8-BBE5-8016D98109C9}" destId="{DBFC7D46-B3CC-4CD4-8FE6-C041142358E2}" srcOrd="0" destOrd="0" parTransId="{D87D1190-EBEB-4541-ACC6-9FD8A73DC241}" sibTransId="{E000AE5F-74B1-40AF-9EB6-04DF39A8F359}"/>
    <dgm:cxn modelId="{B7D1EC92-74CF-445C-B22E-772566BE45DC}" srcId="{51951552-9142-43F8-8FDD-3D14838C41F8}" destId="{4D41C28F-97D8-4612-BD6E-14727D9D592D}" srcOrd="1" destOrd="0" parTransId="{2FE4CDE1-E2F1-4234-ABEA-05F2C88A866D}" sibTransId="{2B2C9F8B-591B-41BF-AA56-510EF4412641}"/>
    <dgm:cxn modelId="{3813520D-A045-4CC2-B6CA-C33DD2EE2304}" type="presOf" srcId="{DBFC7D46-B3CC-4CD4-8FE6-C041142358E2}" destId="{5ACA22F3-CDE8-40EE-9A70-8460150B573D}" srcOrd="0" destOrd="0" presId="urn:microsoft.com/office/officeart/2009/3/layout/OpposingIdeas"/>
    <dgm:cxn modelId="{F0B8E85D-E965-42B2-9AA9-80325EC06D09}" type="presOf" srcId="{533943C3-1D67-43A8-BBE5-8016D98109C9}" destId="{5D1EE243-C7AD-4B67-AC09-42EDF4B17DE0}" srcOrd="0" destOrd="0" presId="urn:microsoft.com/office/officeart/2009/3/layout/OpposingIdeas"/>
    <dgm:cxn modelId="{B37C900E-7189-4F01-AFF2-B92C704225DC}" type="presOf" srcId="{4D41C28F-97D8-4612-BD6E-14727D9D592D}" destId="{009D3909-55FF-4242-9CF1-06DC6D4D50D9}" srcOrd="0" destOrd="1" presId="urn:microsoft.com/office/officeart/2009/3/layout/OpposingIdeas"/>
    <dgm:cxn modelId="{A7B8DAD4-B3BC-4AB7-8DEF-819F6EFA7AC7}" type="presParOf" srcId="{76DFF76E-B728-4CDD-A546-11E943F0A156}" destId="{71DFCFE3-80F5-4092-85A8-AB0F0A58BCE4}" srcOrd="0" destOrd="0" presId="urn:microsoft.com/office/officeart/2009/3/layout/OpposingIdeas"/>
    <dgm:cxn modelId="{32BE4A01-2CC3-4D7D-8EF7-7E8D4D15BFB4}" type="presParOf" srcId="{76DFF76E-B728-4CDD-A546-11E943F0A156}" destId="{FC190235-72B0-46EB-A650-05AF1364F574}" srcOrd="1" destOrd="0" presId="urn:microsoft.com/office/officeart/2009/3/layout/OpposingIdeas"/>
    <dgm:cxn modelId="{93D45D65-0EC1-40ED-BCF7-8FA5425EEBB2}" type="presParOf" srcId="{76DFF76E-B728-4CDD-A546-11E943F0A156}" destId="{009D3909-55FF-4242-9CF1-06DC6D4D50D9}" srcOrd="2" destOrd="0" presId="urn:microsoft.com/office/officeart/2009/3/layout/OpposingIdeas"/>
    <dgm:cxn modelId="{29A0C215-13B8-471C-8ECE-26A5C625A6FC}" type="presParOf" srcId="{76DFF76E-B728-4CDD-A546-11E943F0A156}" destId="{5ACA22F3-CDE8-40EE-9A70-8460150B573D}" srcOrd="3" destOrd="0" presId="urn:microsoft.com/office/officeart/2009/3/layout/OpposingIdeas"/>
    <dgm:cxn modelId="{EAF9DFF2-A99D-4617-A853-D9C282D47272}" type="presParOf" srcId="{76DFF76E-B728-4CDD-A546-11E943F0A156}" destId="{605F8006-23E3-4558-A8B2-D0D1FCCA0310}" srcOrd="4" destOrd="0" presId="urn:microsoft.com/office/officeart/2009/3/layout/OpposingIdeas"/>
    <dgm:cxn modelId="{ABFE3CEF-FF66-4EB7-B568-A0494BCEC977}" type="presParOf" srcId="{76DFF76E-B728-4CDD-A546-11E943F0A156}" destId="{267E36FF-AF77-45FA-A53B-1E620665BEC2}" srcOrd="5" destOrd="0" presId="urn:microsoft.com/office/officeart/2009/3/layout/OpposingIdeas"/>
    <dgm:cxn modelId="{CCCC8E45-DD54-42B8-87B7-9AAFC281272D}" type="presParOf" srcId="{76DFF76E-B728-4CDD-A546-11E943F0A156}" destId="{5D1EE243-C7AD-4B67-AC09-42EDF4B17DE0}" srcOrd="6" destOrd="0" presId="urn:microsoft.com/office/officeart/2009/3/layout/OpposingIdeas"/>
    <dgm:cxn modelId="{66C142FC-6948-4A09-A581-6ED92A8E584C}" type="presParOf" srcId="{76DFF76E-B728-4CDD-A546-11E943F0A156}" destId="{7F899A4E-4DD0-4E5B-A647-CA988C51974C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FCFE3-80F5-4092-85A8-AB0F0A58BCE4}">
      <dsp:nvSpPr>
        <dsp:cNvPr id="0" name=""/>
        <dsp:cNvSpPr/>
      </dsp:nvSpPr>
      <dsp:spPr>
        <a:xfrm>
          <a:off x="781099" y="1195911"/>
          <a:ext cx="6184692" cy="3124510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0235-72B0-46EB-A650-05AF1364F574}">
      <dsp:nvSpPr>
        <dsp:cNvPr id="0" name=""/>
        <dsp:cNvSpPr/>
      </dsp:nvSpPr>
      <dsp:spPr>
        <a:xfrm>
          <a:off x="3873445" y="1527299"/>
          <a:ext cx="774" cy="246173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D3909-55FF-4242-9CF1-06DC6D4D50D9}">
      <dsp:nvSpPr>
        <dsp:cNvPr id="0" name=""/>
        <dsp:cNvSpPr/>
      </dsp:nvSpPr>
      <dsp:spPr>
        <a:xfrm>
          <a:off x="1162033" y="1432617"/>
          <a:ext cx="2517739" cy="26510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*Difficulties in locating and understanding data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*Difficulties in analyzing data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*Greater need for sharing data  to address landscape-level questions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*Push for "Reproducible Research"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*New tools available</a:t>
          </a:r>
        </a:p>
      </dsp:txBody>
      <dsp:txXfrm>
        <a:off x="1162033" y="1432617"/>
        <a:ext cx="2517739" cy="2651099"/>
      </dsp:txXfrm>
    </dsp:sp>
    <dsp:sp modelId="{5ACA22F3-CDE8-40EE-9A70-8460150B573D}">
      <dsp:nvSpPr>
        <dsp:cNvPr id="0" name=""/>
        <dsp:cNvSpPr/>
      </dsp:nvSpPr>
      <dsp:spPr>
        <a:xfrm>
          <a:off x="4067118" y="1432617"/>
          <a:ext cx="2517739" cy="265109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*Lack of confidence in data for decision-making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*New laws about data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*Costs associated with (lack of) data security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*Skepticism of science</a:t>
          </a:r>
        </a:p>
      </dsp:txBody>
      <dsp:txXfrm>
        <a:off x="4067118" y="1432617"/>
        <a:ext cx="2517739" cy="2651099"/>
      </dsp:txXfrm>
    </dsp:sp>
    <dsp:sp modelId="{267E36FF-AF77-45FA-A53B-1E620665BEC2}">
      <dsp:nvSpPr>
        <dsp:cNvPr id="0" name=""/>
        <dsp:cNvSpPr/>
      </dsp:nvSpPr>
      <dsp:spPr>
        <a:xfrm rot="16200000">
          <a:off x="-1220097" y="1611211"/>
          <a:ext cx="3408556" cy="968361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Grassroots</a:t>
          </a:r>
        </a:p>
      </dsp:txBody>
      <dsp:txXfrm>
        <a:off x="-1073745" y="2000477"/>
        <a:ext cx="3115851" cy="482535"/>
      </dsp:txXfrm>
    </dsp:sp>
    <dsp:sp modelId="{7F899A4E-4DD0-4E5B-A647-CA988C51974C}">
      <dsp:nvSpPr>
        <dsp:cNvPr id="0" name=""/>
        <dsp:cNvSpPr/>
      </dsp:nvSpPr>
      <dsp:spPr>
        <a:xfrm rot="5400000">
          <a:off x="5558432" y="2936761"/>
          <a:ext cx="3408556" cy="968361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Top-down</a:t>
          </a:r>
        </a:p>
      </dsp:txBody>
      <dsp:txXfrm>
        <a:off x="5704785" y="3033322"/>
        <a:ext cx="3115851" cy="482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8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5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9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C24E-1823-46DA-BBE4-43195B3ED00C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3695-E1BC-4BB3-9786-B26479BA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63675739"/>
              </p:ext>
            </p:extLst>
          </p:nvPr>
        </p:nvGraphicFramePr>
        <p:xfrm>
          <a:off x="0" y="584746"/>
          <a:ext cx="7746892" cy="551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02865" y="1176071"/>
            <a:ext cx="6496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FWS Data Management Movement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6559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31B55BF1AE59449560CD8C2B33D69D" ma:contentTypeVersion="0" ma:contentTypeDescription="Create a new document." ma:contentTypeScope="" ma:versionID="b0dd21f8505d103383c599d97f214e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2e9af35168051544449b2a72f0253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C27ED4-4C0D-4DEA-8DC3-C13F9146E3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957D2A-C88A-4B27-9EAA-E38B364B2B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B6E2E2-6A80-424D-A675-E97F1223299A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McCrea</dc:creator>
  <cp:lastModifiedBy>Cobb, McCrea</cp:lastModifiedBy>
  <cp:revision>4</cp:revision>
  <dcterms:created xsi:type="dcterms:W3CDTF">2020-02-12T22:52:25Z</dcterms:created>
  <dcterms:modified xsi:type="dcterms:W3CDTF">2020-02-13T00:26:15Z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0x0101003731B55BF1AE59449560CD8C2B33D69D</vt:lpwstr>
  </property>
</Properties>
</file>