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  <p:sldId id="257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320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3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1590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23987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9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828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18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1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6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2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46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FC5BC-4D8D-4C2F-9E63-E5820007607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DB04FE-E04F-4F2E-A783-A3D6FEF887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696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4818-EF08-52E3-E38E-333A2BC13F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BD624-C6BA-6F04-F66C-6D3E1B56C5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Muhamed Curri</a:t>
            </a:r>
          </a:p>
        </p:txBody>
      </p:sp>
    </p:spTree>
    <p:extLst>
      <p:ext uri="{BB962C8B-B14F-4D97-AF65-F5344CB8AC3E}">
        <p14:creationId xmlns:p14="http://schemas.microsoft.com/office/powerpoint/2010/main" val="1371664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4CA9-95E3-72B7-EB7F-FB79B078A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</a:t>
            </a:r>
            <a:r>
              <a:rPr lang="en-US" dirty="0" err="1"/>
              <a:t>listeleme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5B8C2-2C2E-FF19-CBF5-AF0370B9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7" y="2220548"/>
            <a:ext cx="3178002" cy="3880773"/>
          </a:xfrm>
        </p:spPr>
        <p:txBody>
          <a:bodyPr/>
          <a:lstStyle/>
          <a:p>
            <a:r>
              <a:rPr lang="en-US" dirty="0"/>
              <a:t>Haz</a:t>
            </a:r>
            <a:r>
              <a:rPr lang="tr-TR" dirty="0"/>
              <a:t>ı</a:t>
            </a:r>
            <a:r>
              <a:rPr lang="en-US" dirty="0"/>
              <a:t>r </a:t>
            </a:r>
            <a:r>
              <a:rPr lang="tr-TR" dirty="0"/>
              <a:t>şablonlar ana sayfada listeleniyor.</a:t>
            </a:r>
          </a:p>
          <a:p>
            <a:r>
              <a:rPr lang="tr-TR" dirty="0"/>
              <a:t>Artı işaretine basınca </a:t>
            </a:r>
            <a:r>
              <a:rPr lang="tr-TR" dirty="0" err="1"/>
              <a:t>create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</a:t>
            </a:r>
            <a:r>
              <a:rPr lang="tr-TR" dirty="0" err="1"/>
              <a:t>template</a:t>
            </a:r>
            <a:r>
              <a:rPr lang="tr-TR" dirty="0"/>
              <a:t> ekranına gidiyor.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2BAB70-F132-CD6B-ADFF-090846E04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278" y="1722050"/>
            <a:ext cx="3178002" cy="466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7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FD9A2C-C956-1C2D-B208-199A57046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31" y="1688841"/>
            <a:ext cx="3163373" cy="4935893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BC6675-EA78-9E8B-C4DC-E8189C85A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540103" cy="3880773"/>
          </a:xfrm>
        </p:spPr>
        <p:txBody>
          <a:bodyPr/>
          <a:lstStyle/>
          <a:p>
            <a:r>
              <a:rPr lang="tr-TR" dirty="0"/>
              <a:t>Yeni </a:t>
            </a:r>
            <a:r>
              <a:rPr lang="tr-TR" dirty="0" err="1"/>
              <a:t>template</a:t>
            </a:r>
            <a:r>
              <a:rPr lang="tr-TR" dirty="0"/>
              <a:t> ekranı.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73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24D06E-BE6C-553E-6C5E-B2721FE89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65" y="1586205"/>
            <a:ext cx="3284376" cy="501264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1E22C3-41AF-5940-5CE9-793DA268C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194" y="1586204"/>
            <a:ext cx="3163373" cy="50126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6DE53F-E579-C16F-FA8E-40A102F1B31C}"/>
              </a:ext>
            </a:extLst>
          </p:cNvPr>
          <p:cNvSpPr txBox="1"/>
          <p:nvPr/>
        </p:nvSpPr>
        <p:spPr>
          <a:xfrm>
            <a:off x="1604865" y="485192"/>
            <a:ext cx="7063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Send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Ekranı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2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64B8-6752-B72F-28D4-DE3BF651F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747" y="3119535"/>
            <a:ext cx="8596668" cy="1320800"/>
          </a:xfrm>
        </p:spPr>
        <p:txBody>
          <a:bodyPr/>
          <a:lstStyle/>
          <a:p>
            <a:r>
              <a:rPr lang="tr-TR" dirty="0"/>
              <a:t>TEŞEKKÜR EDERİM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095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</TotalTime>
  <Words>31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QuickSMS</vt:lpstr>
      <vt:lpstr>Template listeleme</vt:lpstr>
      <vt:lpstr>PowerPoint Presentation</vt:lpstr>
      <vt:lpstr>PowerPoint Presentation</vt:lpstr>
      <vt:lpstr>TEŞEKKÜR EDERİM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MUHAMED CURRI</dc:creator>
  <cp:lastModifiedBy>MUHAMED CURRI</cp:lastModifiedBy>
  <cp:revision>1</cp:revision>
  <dcterms:created xsi:type="dcterms:W3CDTF">2025-05-20T11:20:22Z</dcterms:created>
  <dcterms:modified xsi:type="dcterms:W3CDTF">2025-05-20T11:33:28Z</dcterms:modified>
</cp:coreProperties>
</file>