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7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A06CA-AA07-AB41-8D48-8F9FC6533BDE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A7561-4709-4441-9FA9-5319F171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4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A7561-4709-4441-9FA9-5319F171B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724E-C41D-204F-B341-CE8301FFA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345C-CF26-B946-8F75-73278B9A3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9FB6-7093-9449-BB32-7246D683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CAE4-F201-BA41-9AC4-2612FCCE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BA60-08ED-514E-96A4-78F6D09D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7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8076-407B-3449-B1C4-E5EC0331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1659A-D0D9-6544-B2F6-E4DE4B68B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8E39-5A5A-1642-9EEE-D019599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E39E-1023-204D-BB2B-883DBC5D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98DA-BC6A-6D40-B4CD-F2BDBF53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8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817E5-DDC6-0649-BF87-8EFB394A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EBB66-28B7-F649-9C4A-D73EDFB8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27C9-C58A-1E4D-8B36-8F942E78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6BA6-7789-BF47-9842-BC6C2BF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6D71-9FEB-DF49-8BBA-4A23967D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F3B1-625D-F141-AEFC-ADF3C4D1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13C1-9DCA-0A46-9126-0AECBE2C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11AC-405E-2544-82E8-91334AE2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5A84-72A4-8E48-ACD4-4BC31BAF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1C57-B488-3A4C-88E0-7A2AC95A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B115-382B-294E-9663-3104EB2A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6B19D-04C8-A048-9434-7208F308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4821-FA52-504C-8BAF-5E509B1D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6F16-1A0C-3940-9388-CC925959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5567-B657-D845-8C54-ECC60074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563E-AC58-9E4B-864B-F00CE9ED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917F-5BD7-5E4C-8B27-B14A83DBC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C8D2A-5D12-104E-B197-2C08E1ACA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AB6C-9998-B64F-923F-ED1DFE85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29198-8FF6-1B42-957C-683392CC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6D306-53A6-1544-A407-093F8CF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0974-208C-8641-B8A4-796F578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BEDF-9618-1D49-B52A-9961A117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6E032-9033-3046-A5B9-F8F08D5C9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A0B30-E98B-694D-A463-CFDBF1B3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C6553-D2BB-5D45-AA04-CC9943C16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11C56-9554-CB4E-9A58-B29F9A07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26A17-7654-5D4D-B6AC-1318743D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3C935-F855-8A4D-838D-198DA8F3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AC34-2C9A-8F47-8E2E-950D85BB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1A167-5841-9148-874D-8DE6C762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9035C-F65E-9F49-85F9-73F0B1F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0ACE6-E44C-BF47-A59D-2C7BB0C3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00760-5EA3-024C-B0C6-1CC43870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EBCAC-E7DB-ED49-82EA-167C9B6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DF7B2-4BF2-D148-8604-5D0E1807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9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9602-616E-C040-A459-08719B8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B07F-2702-8F49-9D82-8FAA28AF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3E156-D0F1-C34B-A90B-81820DF92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6C43-BBAD-4C40-902B-C3A3C1D6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8CF82-940C-CF41-8A6A-B6A1547E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168D3-4C26-4743-8177-92B3919D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DBE8-AD75-8743-B835-3BAA8D96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132BC-04E2-CE4E-9AD0-99F4180BB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FC025-6C1C-374B-87F7-A7756A31F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D0B56-10CF-514D-BF3C-3F06887C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9D806-CF21-224F-8090-9463D15F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620A-E7A7-844F-B9F8-8E5E0809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D2EEA-D838-7349-A8DD-EEF546EA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E6E5-1AB1-A748-9B00-9D3A4494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FA21-EE9D-334E-B02C-A5E03BBD5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28E2-021F-C544-B912-2E1A65E0BF2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7523-6CAF-994C-B5CB-CFC8E77D0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732A-670E-854B-80AA-AB5BB8169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34ED-D3BD-9B4C-8966-2F5748E0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D485EA-9466-2C4C-B8AA-7621C44CFB0E}"/>
              </a:ext>
            </a:extLst>
          </p:cNvPr>
          <p:cNvSpPr txBox="1"/>
          <p:nvPr/>
        </p:nvSpPr>
        <p:spPr>
          <a:xfrm>
            <a:off x="3321266" y="62108"/>
            <a:ext cx="503445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Comic Sans MS" panose="030F0902030302020204" pitchFamily="66" charset="0"/>
              </a:rPr>
              <a:t>Mind map: Multiple choice, fill in blanks, draw a diagram.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FED26-18A9-2545-9328-96FFC88CB502}"/>
              </a:ext>
            </a:extLst>
          </p:cNvPr>
          <p:cNvSpPr txBox="1"/>
          <p:nvPr/>
        </p:nvSpPr>
        <p:spPr>
          <a:xfrm>
            <a:off x="1707925" y="35058"/>
            <a:ext cx="128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Word play.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B1689-2985-9140-81A1-BE06513CBA35}"/>
              </a:ext>
            </a:extLst>
          </p:cNvPr>
          <p:cNvSpPr txBox="1"/>
          <p:nvPr/>
        </p:nvSpPr>
        <p:spPr>
          <a:xfrm>
            <a:off x="2379903" y="603777"/>
            <a:ext cx="217564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Vectors: dot product, cross product, area.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BFCDE-5A8A-7748-ADBF-613632E55C19}"/>
              </a:ext>
            </a:extLst>
          </p:cNvPr>
          <p:cNvSpPr txBox="1"/>
          <p:nvPr/>
        </p:nvSpPr>
        <p:spPr>
          <a:xfrm>
            <a:off x="93903" y="580459"/>
            <a:ext cx="217564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First order single variable 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1930B-D1C5-CF43-8758-B9F1689EFEFC}"/>
              </a:ext>
            </a:extLst>
          </p:cNvPr>
          <p:cNvSpPr txBox="1"/>
          <p:nvPr/>
        </p:nvSpPr>
        <p:spPr>
          <a:xfrm>
            <a:off x="5127447" y="999041"/>
            <a:ext cx="354941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Matrices: eigen values, eigen vectors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67572-9CF1-004A-AD00-5C82E20F3F82}"/>
              </a:ext>
            </a:extLst>
          </p:cNvPr>
          <p:cNvSpPr txBox="1"/>
          <p:nvPr/>
        </p:nvSpPr>
        <p:spPr>
          <a:xfrm>
            <a:off x="9907937" y="2131426"/>
            <a:ext cx="217564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Systems of ODEs: homogeneous, nonhomogeneous.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C7453-68AD-7D47-A07C-57BA47C1BB0C}"/>
              </a:ext>
            </a:extLst>
          </p:cNvPr>
          <p:cNvSpPr txBox="1"/>
          <p:nvPr/>
        </p:nvSpPr>
        <p:spPr>
          <a:xfrm>
            <a:off x="9914801" y="1063166"/>
            <a:ext cx="217564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Systems of recursion equations: homogeneous, nonhomogeneous.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A78704-C4D8-4647-A5CD-BE825B62900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676859" y="1152930"/>
            <a:ext cx="1237942" cy="38729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87C7C6-BAA5-AE4E-8BF9-A66733B857D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676859" y="1152930"/>
            <a:ext cx="1231078" cy="1347828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03856F-2E5A-B742-930D-52435FB964A0}"/>
              </a:ext>
            </a:extLst>
          </p:cNvPr>
          <p:cNvSpPr txBox="1"/>
          <p:nvPr/>
        </p:nvSpPr>
        <p:spPr>
          <a:xfrm>
            <a:off x="3899279" y="1410844"/>
            <a:ext cx="303406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Probability: ensembles, conditional, </a:t>
            </a:r>
            <a:r>
              <a:rPr lang="en-US" sz="1400" dirty="0" err="1">
                <a:latin typeface="Comic Sans MS" panose="030F0902030302020204" pitchFamily="66" charset="0"/>
              </a:rPr>
              <a:t>Baye’s</a:t>
            </a:r>
            <a:r>
              <a:rPr lang="en-US" sz="1400" dirty="0">
                <a:latin typeface="Comic Sans MS" panose="030F0902030302020204" pitchFamily="66" charset="0"/>
              </a:rPr>
              <a:t> theorem.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9A3E90-7F51-2C43-8D7A-35C4D056D2E9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933340" y="1540220"/>
            <a:ext cx="2981461" cy="1322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32A39F-0B10-6D4C-A329-95695BBEF18C}"/>
              </a:ext>
            </a:extLst>
          </p:cNvPr>
          <p:cNvSpPr txBox="1"/>
          <p:nvPr/>
        </p:nvSpPr>
        <p:spPr>
          <a:xfrm>
            <a:off x="84085" y="2751891"/>
            <a:ext cx="217564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Allometry and isometry: fit data to simple models.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9CB7B4-5F6C-8B4B-B8EA-15849AE8C7A0}"/>
              </a:ext>
            </a:extLst>
          </p:cNvPr>
          <p:cNvSpPr txBox="1"/>
          <p:nvPr/>
        </p:nvSpPr>
        <p:spPr>
          <a:xfrm>
            <a:off x="52204" y="4717590"/>
            <a:ext cx="412530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Python:</a:t>
            </a:r>
          </a:p>
          <a:p>
            <a:pPr algn="ctr"/>
            <a:r>
              <a:rPr lang="en-US" sz="1400" dirty="0">
                <a:latin typeface="Comic Sans MS" panose="030F0902030302020204" pitchFamily="66" charset="0"/>
              </a:rPr>
              <a:t>Variables, arrays, data frames, real, int, </a:t>
            </a:r>
          </a:p>
          <a:p>
            <a:pPr algn="ctr"/>
            <a:r>
              <a:rPr lang="en-US" sz="1400" dirty="0">
                <a:latin typeface="Comic Sans MS" panose="030F0902030302020204" pitchFamily="66" charset="0"/>
              </a:rPr>
              <a:t>loops, conditional statements, </a:t>
            </a:r>
            <a:r>
              <a:rPr lang="en-US" sz="1400" dirty="0" err="1">
                <a:latin typeface="Comic Sans MS" panose="030F0902030302020204" pitchFamily="66" charset="0"/>
              </a:rPr>
              <a:t>numpy</a:t>
            </a:r>
            <a:r>
              <a:rPr lang="en-US" sz="1400" dirty="0">
                <a:latin typeface="Comic Sans MS" panose="030F0902030302020204" pitchFamily="66" charset="0"/>
              </a:rPr>
              <a:t> and stats functions.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4924C9-9565-7E47-9B54-6BB90DE9FA48}"/>
              </a:ext>
            </a:extLst>
          </p:cNvPr>
          <p:cNvSpPr txBox="1"/>
          <p:nvPr/>
        </p:nvSpPr>
        <p:spPr>
          <a:xfrm>
            <a:off x="4611529" y="4653299"/>
            <a:ext cx="217564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Python.</a:t>
            </a:r>
          </a:p>
          <a:p>
            <a:pPr algn="ctr"/>
            <a:r>
              <a:rPr lang="en-US" sz="1400" dirty="0">
                <a:latin typeface="Comic Sans MS" panose="030F0902030302020204" pitchFamily="66" charset="0"/>
              </a:rPr>
              <a:t>functions: mean, std, powers ( (x-4.1)**3.4)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560B6-4F5E-CC49-9236-A8E2A5973ABD}"/>
              </a:ext>
            </a:extLst>
          </p:cNvPr>
          <p:cNvSpPr txBox="1"/>
          <p:nvPr/>
        </p:nvSpPr>
        <p:spPr>
          <a:xfrm>
            <a:off x="9130061" y="3408382"/>
            <a:ext cx="27747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Draw vector fields.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BC7A79-1940-4341-8438-4D35480B31E2}"/>
              </a:ext>
            </a:extLst>
          </p:cNvPr>
          <p:cNvSpPr txBox="1"/>
          <p:nvPr/>
        </p:nvSpPr>
        <p:spPr>
          <a:xfrm>
            <a:off x="9130061" y="4803823"/>
            <a:ext cx="277473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Numerical methods: Euler, mid-point, </a:t>
            </a:r>
            <a:r>
              <a:rPr lang="en-US" sz="1400" dirty="0" err="1">
                <a:latin typeface="Comic Sans MS" panose="030F0902030302020204" pitchFamily="66" charset="0"/>
              </a:rPr>
              <a:t>Heun</a:t>
            </a:r>
            <a:r>
              <a:rPr lang="en-US" sz="1400" dirty="0">
                <a:latin typeface="Comic Sans MS" panose="030F0902030302020204" pitchFamily="66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094DD-64B1-5742-91F9-76FC62F60525}"/>
              </a:ext>
            </a:extLst>
          </p:cNvPr>
          <p:cNvSpPr txBox="1"/>
          <p:nvPr/>
        </p:nvSpPr>
        <p:spPr>
          <a:xfrm>
            <a:off x="9130061" y="5514548"/>
            <a:ext cx="27747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Numerical methods. </a:t>
            </a:r>
          </a:p>
          <a:p>
            <a:pPr algn="ctr"/>
            <a:r>
              <a:rPr lang="en-US" sz="1400" dirty="0">
                <a:latin typeface="Comic Sans MS" panose="030F0902030302020204" pitchFamily="66" charset="0"/>
              </a:rPr>
              <a:t>h: integration step.</a:t>
            </a:r>
          </a:p>
          <a:p>
            <a:pPr algn="ctr"/>
            <a:r>
              <a:rPr lang="en-US" sz="1400" dirty="0">
                <a:latin typeface="Comic Sans MS" panose="030F0902030302020204" pitchFamily="66" charset="0"/>
              </a:rPr>
              <a:t>Xo: initial conditions.</a:t>
            </a:r>
          </a:p>
          <a:p>
            <a:pPr algn="ctr"/>
            <a:r>
              <a:rPr lang="en-US" sz="1400" dirty="0">
                <a:latin typeface="Comic Sans MS" panose="030F0902030302020204" pitchFamily="66" charset="0"/>
              </a:rPr>
              <a:t>N: number of intervals.</a:t>
            </a:r>
          </a:p>
          <a:p>
            <a:pPr algn="ctr"/>
            <a:r>
              <a:rPr lang="en-US" sz="1400" dirty="0">
                <a:latin typeface="Comic Sans MS" panose="030F0902030302020204" pitchFamily="66" charset="0"/>
              </a:rPr>
              <a:t>X: do something with solution.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244C9C-2B3C-4C44-82E9-68E33E0B9F40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H="1" flipV="1">
            <a:off x="5699350" y="5391963"/>
            <a:ext cx="3430711" cy="70736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037D05-CDD0-3C4D-99B2-53FDD0F78723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517430" y="5327043"/>
            <a:ext cx="0" cy="1875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C3EAB0-BEBB-0B42-B185-0353677A713A}"/>
              </a:ext>
            </a:extLst>
          </p:cNvPr>
          <p:cNvCxnSpPr>
            <a:cxnSpLocks/>
            <a:stCxn id="7" idx="2"/>
            <a:endCxn id="27" idx="1"/>
          </p:cNvCxnSpPr>
          <p:nvPr/>
        </p:nvCxnSpPr>
        <p:spPr>
          <a:xfrm>
            <a:off x="1181724" y="1103679"/>
            <a:ext cx="7948337" cy="396175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B5F2BB-4359-0D4D-9E57-CEC50C9031CD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4177508" y="5022631"/>
            <a:ext cx="434021" cy="17201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48758B-87A4-994A-8D07-E96E36237FA5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6787170" y="5022631"/>
            <a:ext cx="2342891" cy="4280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4A4E1C-0293-AE49-919E-647D1B1DF733}"/>
              </a:ext>
            </a:extLst>
          </p:cNvPr>
          <p:cNvSpPr txBox="1"/>
          <p:nvPr/>
        </p:nvSpPr>
        <p:spPr>
          <a:xfrm>
            <a:off x="84085" y="2066541"/>
            <a:ext cx="217564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First order single variable recursion.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6D40A2-8CCC-5E45-A6BC-EAC73CA1740E}"/>
              </a:ext>
            </a:extLst>
          </p:cNvPr>
          <p:cNvCxnSpPr>
            <a:cxnSpLocks/>
            <a:stCxn id="54" idx="3"/>
            <a:endCxn id="18" idx="1"/>
          </p:cNvCxnSpPr>
          <p:nvPr/>
        </p:nvCxnSpPr>
        <p:spPr>
          <a:xfrm flipV="1">
            <a:off x="2259727" y="1672454"/>
            <a:ext cx="1639552" cy="655697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131FA1-8E0B-E344-BDA4-38FBC688BAC2}"/>
              </a:ext>
            </a:extLst>
          </p:cNvPr>
          <p:cNvSpPr txBox="1"/>
          <p:nvPr/>
        </p:nvSpPr>
        <p:spPr>
          <a:xfrm>
            <a:off x="5360507" y="2220260"/>
            <a:ext cx="303406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Probability: Continuous and discrete prob. Distribution </a:t>
            </a:r>
            <a:r>
              <a:rPr lang="en-US" sz="1400" dirty="0" err="1">
                <a:latin typeface="Comic Sans MS" panose="030F0902030302020204" pitchFamily="66" charset="0"/>
              </a:rPr>
              <a:t>fns</a:t>
            </a:r>
            <a:r>
              <a:rPr lang="en-US" sz="1400" dirty="0">
                <a:latin typeface="Comic Sans MS" panose="030F0902030302020204" pitchFamily="66" charset="0"/>
              </a:rPr>
              <a:t>, cumulative </a:t>
            </a:r>
            <a:r>
              <a:rPr lang="en-US" sz="1400" dirty="0" err="1">
                <a:latin typeface="Comic Sans MS" panose="030F0902030302020204" pitchFamily="66" charset="0"/>
              </a:rPr>
              <a:t>dbn</a:t>
            </a:r>
            <a:r>
              <a:rPr lang="en-US" sz="1400" dirty="0"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latin typeface="Comic Sans MS" panose="030F0902030302020204" pitchFamily="66" charset="0"/>
              </a:rPr>
              <a:t>fns</a:t>
            </a:r>
            <a:r>
              <a:rPr lang="en-US" sz="1400" dirty="0">
                <a:latin typeface="Comic Sans MS" panose="030F0902030302020204" pitchFamily="66" charset="0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3DC06-EBC7-DE49-A347-53FE9AABC001}"/>
              </a:ext>
            </a:extLst>
          </p:cNvPr>
          <p:cNvSpPr txBox="1"/>
          <p:nvPr/>
        </p:nvSpPr>
        <p:spPr>
          <a:xfrm>
            <a:off x="9130061" y="3937945"/>
            <a:ext cx="279935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Probability: T-testing, normal test that is so similar to T-test.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691E8F-48BD-6948-92D3-1190CDF292D7}"/>
              </a:ext>
            </a:extLst>
          </p:cNvPr>
          <p:cNvCxnSpPr>
            <a:stCxn id="60" idx="3"/>
            <a:endCxn id="10" idx="1"/>
          </p:cNvCxnSpPr>
          <p:nvPr/>
        </p:nvCxnSpPr>
        <p:spPr>
          <a:xfrm flipV="1">
            <a:off x="8394568" y="1540220"/>
            <a:ext cx="1520233" cy="104937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875A75A-1C16-A946-BEDE-1E5294B7BEEB}"/>
              </a:ext>
            </a:extLst>
          </p:cNvPr>
          <p:cNvCxnSpPr>
            <a:stCxn id="60" idx="3"/>
            <a:endCxn id="9" idx="1"/>
          </p:cNvCxnSpPr>
          <p:nvPr/>
        </p:nvCxnSpPr>
        <p:spPr>
          <a:xfrm flipV="1">
            <a:off x="8394568" y="2500758"/>
            <a:ext cx="1513369" cy="8883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FDC655-6C24-5646-9FDA-F9BFD06B5A5A}"/>
              </a:ext>
            </a:extLst>
          </p:cNvPr>
          <p:cNvCxnSpPr>
            <a:stCxn id="61" idx="1"/>
            <a:endCxn id="25" idx="0"/>
          </p:cNvCxnSpPr>
          <p:nvPr/>
        </p:nvCxnSpPr>
        <p:spPr>
          <a:xfrm flipH="1">
            <a:off x="5699350" y="4307277"/>
            <a:ext cx="3430711" cy="34602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1164EC7-C071-E64E-B488-82BB1FBA57CD}"/>
              </a:ext>
            </a:extLst>
          </p:cNvPr>
          <p:cNvSpPr txBox="1"/>
          <p:nvPr/>
        </p:nvSpPr>
        <p:spPr>
          <a:xfrm>
            <a:off x="61676" y="3635741"/>
            <a:ext cx="386255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Distributions: what are means, variances of: normal, exponential, uniform distributions.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CCC23DD-1A00-E046-B91C-C5BC04F46291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>
            <a:off x="2259726" y="3121223"/>
            <a:ext cx="6870335" cy="118605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EF6C03F-C78C-0048-83F8-265C7D2A3251}"/>
              </a:ext>
            </a:extLst>
          </p:cNvPr>
          <p:cNvCxnSpPr>
            <a:stCxn id="73" idx="2"/>
            <a:endCxn id="25" idx="1"/>
          </p:cNvCxnSpPr>
          <p:nvPr/>
        </p:nvCxnSpPr>
        <p:spPr>
          <a:xfrm>
            <a:off x="1992953" y="4158961"/>
            <a:ext cx="2618576" cy="86367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2A8E37-5364-664F-821E-CC7C259DF616}"/>
              </a:ext>
            </a:extLst>
          </p:cNvPr>
          <p:cNvSpPr txBox="1"/>
          <p:nvPr/>
        </p:nvSpPr>
        <p:spPr>
          <a:xfrm>
            <a:off x="4635056" y="535177"/>
            <a:ext cx="451682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3x3 matrices: real, complex, repeated eigen values.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4568CC-FFDB-2042-A506-8448FA955BE3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>
            <a:off x="6893466" y="842954"/>
            <a:ext cx="8687" cy="156087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C8E492-99FE-C640-969D-C77A7F877BA2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>
            <a:off x="9151876" y="689066"/>
            <a:ext cx="762925" cy="85115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E2AA65-C991-B74B-9098-CC31BDE23639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>
            <a:off x="9151876" y="689066"/>
            <a:ext cx="756061" cy="181169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987CEC-B7BD-1B43-86C1-58BE5513AFB6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10517430" y="2870090"/>
            <a:ext cx="478328" cy="53829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E7B758D9-5BF3-7345-9E91-D742302BD52F}"/>
              </a:ext>
            </a:extLst>
          </p:cNvPr>
          <p:cNvSpPr/>
          <p:nvPr/>
        </p:nvSpPr>
        <p:spPr>
          <a:xfrm>
            <a:off x="10774017" y="1490870"/>
            <a:ext cx="1441174" cy="1928191"/>
          </a:xfrm>
          <a:custGeom>
            <a:avLst/>
            <a:gdLst>
              <a:gd name="connsiteX0" fmla="*/ 1321905 w 1441174"/>
              <a:gd name="connsiteY0" fmla="*/ 0 h 1928191"/>
              <a:gd name="connsiteX1" fmla="*/ 1391479 w 1441174"/>
              <a:gd name="connsiteY1" fmla="*/ 49695 h 1928191"/>
              <a:gd name="connsiteX2" fmla="*/ 1401418 w 1441174"/>
              <a:gd name="connsiteY2" fmla="*/ 79513 h 1928191"/>
              <a:gd name="connsiteX3" fmla="*/ 1391479 w 1441174"/>
              <a:gd name="connsiteY3" fmla="*/ 288234 h 1928191"/>
              <a:gd name="connsiteX4" fmla="*/ 1381540 w 1441174"/>
              <a:gd name="connsiteY4" fmla="*/ 347869 h 1928191"/>
              <a:gd name="connsiteX5" fmla="*/ 1371600 w 1441174"/>
              <a:gd name="connsiteY5" fmla="*/ 447260 h 1928191"/>
              <a:gd name="connsiteX6" fmla="*/ 1391479 w 1441174"/>
              <a:gd name="connsiteY6" fmla="*/ 864704 h 1928191"/>
              <a:gd name="connsiteX7" fmla="*/ 1421296 w 1441174"/>
              <a:gd name="connsiteY7" fmla="*/ 1003852 h 1928191"/>
              <a:gd name="connsiteX8" fmla="*/ 1431235 w 1441174"/>
              <a:gd name="connsiteY8" fmla="*/ 1043608 h 1928191"/>
              <a:gd name="connsiteX9" fmla="*/ 1441174 w 1441174"/>
              <a:gd name="connsiteY9" fmla="*/ 1222513 h 1928191"/>
              <a:gd name="connsiteX10" fmla="*/ 1431235 w 1441174"/>
              <a:gd name="connsiteY10" fmla="*/ 1341782 h 1928191"/>
              <a:gd name="connsiteX11" fmla="*/ 1411357 w 1441174"/>
              <a:gd name="connsiteY11" fmla="*/ 1401417 h 1928191"/>
              <a:gd name="connsiteX12" fmla="*/ 1391479 w 1441174"/>
              <a:gd name="connsiteY12" fmla="*/ 1461052 h 1928191"/>
              <a:gd name="connsiteX13" fmla="*/ 1381540 w 1441174"/>
              <a:gd name="connsiteY13" fmla="*/ 1490869 h 1928191"/>
              <a:gd name="connsiteX14" fmla="*/ 1371600 w 1441174"/>
              <a:gd name="connsiteY14" fmla="*/ 1520687 h 1928191"/>
              <a:gd name="connsiteX15" fmla="*/ 1361661 w 1441174"/>
              <a:gd name="connsiteY15" fmla="*/ 1560443 h 1928191"/>
              <a:gd name="connsiteX16" fmla="*/ 1341783 w 1441174"/>
              <a:gd name="connsiteY16" fmla="*/ 1620078 h 1928191"/>
              <a:gd name="connsiteX17" fmla="*/ 1292087 w 1441174"/>
              <a:gd name="connsiteY17" fmla="*/ 1679713 h 1928191"/>
              <a:gd name="connsiteX18" fmla="*/ 1232453 w 1441174"/>
              <a:gd name="connsiteY18" fmla="*/ 1729408 h 1928191"/>
              <a:gd name="connsiteX19" fmla="*/ 1212574 w 1441174"/>
              <a:gd name="connsiteY19" fmla="*/ 1749287 h 1928191"/>
              <a:gd name="connsiteX20" fmla="*/ 1182757 w 1441174"/>
              <a:gd name="connsiteY20" fmla="*/ 1759226 h 1928191"/>
              <a:gd name="connsiteX21" fmla="*/ 944218 w 1441174"/>
              <a:gd name="connsiteY21" fmla="*/ 1769165 h 1928191"/>
              <a:gd name="connsiteX22" fmla="*/ 864705 w 1441174"/>
              <a:gd name="connsiteY22" fmla="*/ 1789043 h 1928191"/>
              <a:gd name="connsiteX23" fmla="*/ 805070 w 1441174"/>
              <a:gd name="connsiteY23" fmla="*/ 1808921 h 1928191"/>
              <a:gd name="connsiteX24" fmla="*/ 606287 w 1441174"/>
              <a:gd name="connsiteY24" fmla="*/ 1818860 h 1928191"/>
              <a:gd name="connsiteX25" fmla="*/ 516835 w 1441174"/>
              <a:gd name="connsiteY25" fmla="*/ 1828800 h 1928191"/>
              <a:gd name="connsiteX26" fmla="*/ 149087 w 1441174"/>
              <a:gd name="connsiteY26" fmla="*/ 1848678 h 1928191"/>
              <a:gd name="connsiteX27" fmla="*/ 89453 w 1441174"/>
              <a:gd name="connsiteY27" fmla="*/ 1888434 h 1928191"/>
              <a:gd name="connsiteX28" fmla="*/ 29818 w 1441174"/>
              <a:gd name="connsiteY28" fmla="*/ 1908313 h 1928191"/>
              <a:gd name="connsiteX29" fmla="*/ 0 w 1441174"/>
              <a:gd name="connsiteY29" fmla="*/ 1928191 h 192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41174" h="1928191">
                <a:moveTo>
                  <a:pt x="1321905" y="0"/>
                </a:moveTo>
                <a:cubicBezTo>
                  <a:pt x="1345096" y="16565"/>
                  <a:pt x="1371327" y="29543"/>
                  <a:pt x="1391479" y="49695"/>
                </a:cubicBezTo>
                <a:cubicBezTo>
                  <a:pt x="1398887" y="57103"/>
                  <a:pt x="1401418" y="69036"/>
                  <a:pt x="1401418" y="79513"/>
                </a:cubicBezTo>
                <a:cubicBezTo>
                  <a:pt x="1401418" y="149166"/>
                  <a:pt x="1396624" y="218772"/>
                  <a:pt x="1391479" y="288234"/>
                </a:cubicBezTo>
                <a:cubicBezTo>
                  <a:pt x="1389990" y="308331"/>
                  <a:pt x="1384040" y="327872"/>
                  <a:pt x="1381540" y="347869"/>
                </a:cubicBezTo>
                <a:cubicBezTo>
                  <a:pt x="1377410" y="380907"/>
                  <a:pt x="1374913" y="414130"/>
                  <a:pt x="1371600" y="447260"/>
                </a:cubicBezTo>
                <a:cubicBezTo>
                  <a:pt x="1375856" y="566420"/>
                  <a:pt x="1378606" y="735967"/>
                  <a:pt x="1391479" y="864704"/>
                </a:cubicBezTo>
                <a:cubicBezTo>
                  <a:pt x="1396289" y="912806"/>
                  <a:pt x="1409572" y="956956"/>
                  <a:pt x="1421296" y="1003852"/>
                </a:cubicBezTo>
                <a:lnTo>
                  <a:pt x="1431235" y="1043608"/>
                </a:lnTo>
                <a:cubicBezTo>
                  <a:pt x="1434548" y="1103243"/>
                  <a:pt x="1441174" y="1162786"/>
                  <a:pt x="1441174" y="1222513"/>
                </a:cubicBezTo>
                <a:cubicBezTo>
                  <a:pt x="1441174" y="1262407"/>
                  <a:pt x="1437793" y="1302431"/>
                  <a:pt x="1431235" y="1341782"/>
                </a:cubicBezTo>
                <a:cubicBezTo>
                  <a:pt x="1427790" y="1362450"/>
                  <a:pt x="1417983" y="1381539"/>
                  <a:pt x="1411357" y="1401417"/>
                </a:cubicBezTo>
                <a:lnTo>
                  <a:pt x="1391479" y="1461052"/>
                </a:lnTo>
                <a:lnTo>
                  <a:pt x="1381540" y="1490869"/>
                </a:lnTo>
                <a:cubicBezTo>
                  <a:pt x="1378227" y="1500808"/>
                  <a:pt x="1374141" y="1510523"/>
                  <a:pt x="1371600" y="1520687"/>
                </a:cubicBezTo>
                <a:cubicBezTo>
                  <a:pt x="1368287" y="1533939"/>
                  <a:pt x="1365586" y="1547359"/>
                  <a:pt x="1361661" y="1560443"/>
                </a:cubicBezTo>
                <a:cubicBezTo>
                  <a:pt x="1355640" y="1580513"/>
                  <a:pt x="1356599" y="1605262"/>
                  <a:pt x="1341783" y="1620078"/>
                </a:cubicBezTo>
                <a:cubicBezTo>
                  <a:pt x="1254674" y="1707187"/>
                  <a:pt x="1361275" y="1596688"/>
                  <a:pt x="1292087" y="1679713"/>
                </a:cubicBezTo>
                <a:cubicBezTo>
                  <a:pt x="1256672" y="1722211"/>
                  <a:pt x="1271544" y="1698135"/>
                  <a:pt x="1232453" y="1729408"/>
                </a:cubicBezTo>
                <a:cubicBezTo>
                  <a:pt x="1225135" y="1735262"/>
                  <a:pt x="1220610" y="1744466"/>
                  <a:pt x="1212574" y="1749287"/>
                </a:cubicBezTo>
                <a:cubicBezTo>
                  <a:pt x="1203590" y="1754677"/>
                  <a:pt x="1193205" y="1758452"/>
                  <a:pt x="1182757" y="1759226"/>
                </a:cubicBezTo>
                <a:cubicBezTo>
                  <a:pt x="1103392" y="1765105"/>
                  <a:pt x="1023731" y="1765852"/>
                  <a:pt x="944218" y="1769165"/>
                </a:cubicBezTo>
                <a:cubicBezTo>
                  <a:pt x="917714" y="1775791"/>
                  <a:pt x="890623" y="1780404"/>
                  <a:pt x="864705" y="1789043"/>
                </a:cubicBezTo>
                <a:cubicBezTo>
                  <a:pt x="844827" y="1795669"/>
                  <a:pt x="825997" y="1807875"/>
                  <a:pt x="805070" y="1808921"/>
                </a:cubicBezTo>
                <a:lnTo>
                  <a:pt x="606287" y="1818860"/>
                </a:lnTo>
                <a:cubicBezTo>
                  <a:pt x="576470" y="1822173"/>
                  <a:pt x="546740" y="1826407"/>
                  <a:pt x="516835" y="1828800"/>
                </a:cubicBezTo>
                <a:cubicBezTo>
                  <a:pt x="411819" y="1837202"/>
                  <a:pt x="248864" y="1843927"/>
                  <a:pt x="149087" y="1848678"/>
                </a:cubicBezTo>
                <a:cubicBezTo>
                  <a:pt x="129209" y="1861930"/>
                  <a:pt x="112117" y="1880879"/>
                  <a:pt x="89453" y="1888434"/>
                </a:cubicBezTo>
                <a:cubicBezTo>
                  <a:pt x="69575" y="1895060"/>
                  <a:pt x="47253" y="1896690"/>
                  <a:pt x="29818" y="1908313"/>
                </a:cubicBezTo>
                <a:lnTo>
                  <a:pt x="0" y="192819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60EB57A-7449-2D40-8EF6-6CA9559DB97A}"/>
              </a:ext>
            </a:extLst>
          </p:cNvPr>
          <p:cNvSpPr/>
          <p:nvPr/>
        </p:nvSpPr>
        <p:spPr>
          <a:xfrm>
            <a:off x="3329609" y="1152939"/>
            <a:ext cx="5804452" cy="2455654"/>
          </a:xfrm>
          <a:custGeom>
            <a:avLst/>
            <a:gdLst>
              <a:gd name="connsiteX0" fmla="*/ 0 w 5804452"/>
              <a:gd name="connsiteY0" fmla="*/ 0 h 2455654"/>
              <a:gd name="connsiteX1" fmla="*/ 9939 w 5804452"/>
              <a:gd name="connsiteY1" fmla="*/ 218661 h 2455654"/>
              <a:gd name="connsiteX2" fmla="*/ 19878 w 5804452"/>
              <a:gd name="connsiteY2" fmla="*/ 268357 h 2455654"/>
              <a:gd name="connsiteX3" fmla="*/ 29817 w 5804452"/>
              <a:gd name="connsiteY3" fmla="*/ 377687 h 2455654"/>
              <a:gd name="connsiteX4" fmla="*/ 39756 w 5804452"/>
              <a:gd name="connsiteY4" fmla="*/ 437322 h 2455654"/>
              <a:gd name="connsiteX5" fmla="*/ 49695 w 5804452"/>
              <a:gd name="connsiteY5" fmla="*/ 536713 h 2455654"/>
              <a:gd name="connsiteX6" fmla="*/ 59634 w 5804452"/>
              <a:gd name="connsiteY6" fmla="*/ 586409 h 2455654"/>
              <a:gd name="connsiteX7" fmla="*/ 69574 w 5804452"/>
              <a:gd name="connsiteY7" fmla="*/ 685800 h 2455654"/>
              <a:gd name="connsiteX8" fmla="*/ 79513 w 5804452"/>
              <a:gd name="connsiteY8" fmla="*/ 715618 h 2455654"/>
              <a:gd name="connsiteX9" fmla="*/ 99391 w 5804452"/>
              <a:gd name="connsiteY9" fmla="*/ 824948 h 2455654"/>
              <a:gd name="connsiteX10" fmla="*/ 109330 w 5804452"/>
              <a:gd name="connsiteY10" fmla="*/ 874644 h 2455654"/>
              <a:gd name="connsiteX11" fmla="*/ 129208 w 5804452"/>
              <a:gd name="connsiteY11" fmla="*/ 993913 h 2455654"/>
              <a:gd name="connsiteX12" fmla="*/ 149087 w 5804452"/>
              <a:gd name="connsiteY12" fmla="*/ 1123122 h 2455654"/>
              <a:gd name="connsiteX13" fmla="*/ 168965 w 5804452"/>
              <a:gd name="connsiteY13" fmla="*/ 1182757 h 2455654"/>
              <a:gd name="connsiteX14" fmla="*/ 178904 w 5804452"/>
              <a:gd name="connsiteY14" fmla="*/ 1212574 h 2455654"/>
              <a:gd name="connsiteX15" fmla="*/ 218661 w 5804452"/>
              <a:gd name="connsiteY15" fmla="*/ 1262270 h 2455654"/>
              <a:gd name="connsiteX16" fmla="*/ 248478 w 5804452"/>
              <a:gd name="connsiteY16" fmla="*/ 1302026 h 2455654"/>
              <a:gd name="connsiteX17" fmla="*/ 278295 w 5804452"/>
              <a:gd name="connsiteY17" fmla="*/ 1321904 h 2455654"/>
              <a:gd name="connsiteX18" fmla="*/ 298174 w 5804452"/>
              <a:gd name="connsiteY18" fmla="*/ 1341783 h 2455654"/>
              <a:gd name="connsiteX19" fmla="*/ 367748 w 5804452"/>
              <a:gd name="connsiteY19" fmla="*/ 1381539 h 2455654"/>
              <a:gd name="connsiteX20" fmla="*/ 397565 w 5804452"/>
              <a:gd name="connsiteY20" fmla="*/ 1411357 h 2455654"/>
              <a:gd name="connsiteX21" fmla="*/ 427382 w 5804452"/>
              <a:gd name="connsiteY21" fmla="*/ 1431235 h 2455654"/>
              <a:gd name="connsiteX22" fmla="*/ 467139 w 5804452"/>
              <a:gd name="connsiteY22" fmla="*/ 1461052 h 2455654"/>
              <a:gd name="connsiteX23" fmla="*/ 496956 w 5804452"/>
              <a:gd name="connsiteY23" fmla="*/ 1480931 h 2455654"/>
              <a:gd name="connsiteX24" fmla="*/ 586408 w 5804452"/>
              <a:gd name="connsiteY24" fmla="*/ 1570383 h 2455654"/>
              <a:gd name="connsiteX25" fmla="*/ 646043 w 5804452"/>
              <a:gd name="connsiteY25" fmla="*/ 1649896 h 2455654"/>
              <a:gd name="connsiteX26" fmla="*/ 675861 w 5804452"/>
              <a:gd name="connsiteY26" fmla="*/ 1689652 h 2455654"/>
              <a:gd name="connsiteX27" fmla="*/ 705678 w 5804452"/>
              <a:gd name="connsiteY27" fmla="*/ 1749287 h 2455654"/>
              <a:gd name="connsiteX28" fmla="*/ 735495 w 5804452"/>
              <a:gd name="connsiteY28" fmla="*/ 1769165 h 2455654"/>
              <a:gd name="connsiteX29" fmla="*/ 805069 w 5804452"/>
              <a:gd name="connsiteY29" fmla="*/ 1808922 h 2455654"/>
              <a:gd name="connsiteX30" fmla="*/ 864704 w 5804452"/>
              <a:gd name="connsiteY30" fmla="*/ 1858618 h 2455654"/>
              <a:gd name="connsiteX31" fmla="*/ 944217 w 5804452"/>
              <a:gd name="connsiteY31" fmla="*/ 1918252 h 2455654"/>
              <a:gd name="connsiteX32" fmla="*/ 1023730 w 5804452"/>
              <a:gd name="connsiteY32" fmla="*/ 1977887 h 2455654"/>
              <a:gd name="connsiteX33" fmla="*/ 1063487 w 5804452"/>
              <a:gd name="connsiteY33" fmla="*/ 1997765 h 2455654"/>
              <a:gd name="connsiteX34" fmla="*/ 1123121 w 5804452"/>
              <a:gd name="connsiteY34" fmla="*/ 2037522 h 2455654"/>
              <a:gd name="connsiteX35" fmla="*/ 1182756 w 5804452"/>
              <a:gd name="connsiteY35" fmla="*/ 2077278 h 2455654"/>
              <a:gd name="connsiteX36" fmla="*/ 1252330 w 5804452"/>
              <a:gd name="connsiteY36" fmla="*/ 2117035 h 2455654"/>
              <a:gd name="connsiteX37" fmla="*/ 1282148 w 5804452"/>
              <a:gd name="connsiteY37" fmla="*/ 2126974 h 2455654"/>
              <a:gd name="connsiteX38" fmla="*/ 1361661 w 5804452"/>
              <a:gd name="connsiteY38" fmla="*/ 2136913 h 2455654"/>
              <a:gd name="connsiteX39" fmla="*/ 1510748 w 5804452"/>
              <a:gd name="connsiteY39" fmla="*/ 2156791 h 2455654"/>
              <a:gd name="connsiteX40" fmla="*/ 1600200 w 5804452"/>
              <a:gd name="connsiteY40" fmla="*/ 2186609 h 2455654"/>
              <a:gd name="connsiteX41" fmla="*/ 1669774 w 5804452"/>
              <a:gd name="connsiteY41" fmla="*/ 2216426 h 2455654"/>
              <a:gd name="connsiteX42" fmla="*/ 1709530 w 5804452"/>
              <a:gd name="connsiteY42" fmla="*/ 2246244 h 2455654"/>
              <a:gd name="connsiteX43" fmla="*/ 1868556 w 5804452"/>
              <a:gd name="connsiteY43" fmla="*/ 2256183 h 2455654"/>
              <a:gd name="connsiteX44" fmla="*/ 1987826 w 5804452"/>
              <a:gd name="connsiteY44" fmla="*/ 2286000 h 2455654"/>
              <a:gd name="connsiteX45" fmla="*/ 2067339 w 5804452"/>
              <a:gd name="connsiteY45" fmla="*/ 2305878 h 2455654"/>
              <a:gd name="connsiteX46" fmla="*/ 2107095 w 5804452"/>
              <a:gd name="connsiteY46" fmla="*/ 2315818 h 2455654"/>
              <a:gd name="connsiteX47" fmla="*/ 2226365 w 5804452"/>
              <a:gd name="connsiteY47" fmla="*/ 2345635 h 2455654"/>
              <a:gd name="connsiteX48" fmla="*/ 2812774 w 5804452"/>
              <a:gd name="connsiteY48" fmla="*/ 2325757 h 2455654"/>
              <a:gd name="connsiteX49" fmla="*/ 2852530 w 5804452"/>
              <a:gd name="connsiteY49" fmla="*/ 2315818 h 2455654"/>
              <a:gd name="connsiteX50" fmla="*/ 2902226 w 5804452"/>
              <a:gd name="connsiteY50" fmla="*/ 2305878 h 2455654"/>
              <a:gd name="connsiteX51" fmla="*/ 3438939 w 5804452"/>
              <a:gd name="connsiteY51" fmla="*/ 2315818 h 2455654"/>
              <a:gd name="connsiteX52" fmla="*/ 3518452 w 5804452"/>
              <a:gd name="connsiteY52" fmla="*/ 2335696 h 2455654"/>
              <a:gd name="connsiteX53" fmla="*/ 3597965 w 5804452"/>
              <a:gd name="connsiteY53" fmla="*/ 2345635 h 2455654"/>
              <a:gd name="connsiteX54" fmla="*/ 3667539 w 5804452"/>
              <a:gd name="connsiteY54" fmla="*/ 2355574 h 2455654"/>
              <a:gd name="connsiteX55" fmla="*/ 4293704 w 5804452"/>
              <a:gd name="connsiteY55" fmla="*/ 2365513 h 2455654"/>
              <a:gd name="connsiteX56" fmla="*/ 4482548 w 5804452"/>
              <a:gd name="connsiteY56" fmla="*/ 2355574 h 2455654"/>
              <a:gd name="connsiteX57" fmla="*/ 4522304 w 5804452"/>
              <a:gd name="connsiteY57" fmla="*/ 2345635 h 2455654"/>
              <a:gd name="connsiteX58" fmla="*/ 5039139 w 5804452"/>
              <a:gd name="connsiteY58" fmla="*/ 2355574 h 2455654"/>
              <a:gd name="connsiteX59" fmla="*/ 5118652 w 5804452"/>
              <a:gd name="connsiteY59" fmla="*/ 2375452 h 2455654"/>
              <a:gd name="connsiteX60" fmla="*/ 5218043 w 5804452"/>
              <a:gd name="connsiteY60" fmla="*/ 2405270 h 2455654"/>
              <a:gd name="connsiteX61" fmla="*/ 5327374 w 5804452"/>
              <a:gd name="connsiteY61" fmla="*/ 2425148 h 2455654"/>
              <a:gd name="connsiteX62" fmla="*/ 5377069 w 5804452"/>
              <a:gd name="connsiteY62" fmla="*/ 2435087 h 2455654"/>
              <a:gd name="connsiteX63" fmla="*/ 5655365 w 5804452"/>
              <a:gd name="connsiteY63" fmla="*/ 2454965 h 2455654"/>
              <a:gd name="connsiteX64" fmla="*/ 5804452 w 5804452"/>
              <a:gd name="connsiteY64" fmla="*/ 2454965 h 245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804452" h="2455654">
                <a:moveTo>
                  <a:pt x="0" y="0"/>
                </a:moveTo>
                <a:cubicBezTo>
                  <a:pt x="3313" y="72887"/>
                  <a:pt x="4549" y="145898"/>
                  <a:pt x="9939" y="218661"/>
                </a:cubicBezTo>
                <a:cubicBezTo>
                  <a:pt x="11187" y="235508"/>
                  <a:pt x="17783" y="251594"/>
                  <a:pt x="19878" y="268357"/>
                </a:cubicBezTo>
                <a:cubicBezTo>
                  <a:pt x="24417" y="304668"/>
                  <a:pt x="25541" y="341344"/>
                  <a:pt x="29817" y="377687"/>
                </a:cubicBezTo>
                <a:cubicBezTo>
                  <a:pt x="32172" y="397701"/>
                  <a:pt x="37256" y="417325"/>
                  <a:pt x="39756" y="437322"/>
                </a:cubicBezTo>
                <a:cubicBezTo>
                  <a:pt x="43886" y="470360"/>
                  <a:pt x="45295" y="503709"/>
                  <a:pt x="49695" y="536713"/>
                </a:cubicBezTo>
                <a:cubicBezTo>
                  <a:pt x="51928" y="553458"/>
                  <a:pt x="57401" y="569664"/>
                  <a:pt x="59634" y="586409"/>
                </a:cubicBezTo>
                <a:cubicBezTo>
                  <a:pt x="64035" y="619413"/>
                  <a:pt x="64511" y="652892"/>
                  <a:pt x="69574" y="685800"/>
                </a:cubicBezTo>
                <a:cubicBezTo>
                  <a:pt x="71167" y="696155"/>
                  <a:pt x="76972" y="705454"/>
                  <a:pt x="79513" y="715618"/>
                </a:cubicBezTo>
                <a:cubicBezTo>
                  <a:pt x="87697" y="748355"/>
                  <a:pt x="93483" y="792453"/>
                  <a:pt x="99391" y="824948"/>
                </a:cubicBezTo>
                <a:cubicBezTo>
                  <a:pt x="102413" y="841569"/>
                  <a:pt x="106394" y="858008"/>
                  <a:pt x="109330" y="874644"/>
                </a:cubicBezTo>
                <a:cubicBezTo>
                  <a:pt x="116334" y="914335"/>
                  <a:pt x="124208" y="953920"/>
                  <a:pt x="129208" y="993913"/>
                </a:cubicBezTo>
                <a:cubicBezTo>
                  <a:pt x="133858" y="1031112"/>
                  <a:pt x="138581" y="1084598"/>
                  <a:pt x="149087" y="1123122"/>
                </a:cubicBezTo>
                <a:cubicBezTo>
                  <a:pt x="154600" y="1143337"/>
                  <a:pt x="162339" y="1162879"/>
                  <a:pt x="168965" y="1182757"/>
                </a:cubicBezTo>
                <a:cubicBezTo>
                  <a:pt x="172278" y="1192696"/>
                  <a:pt x="173093" y="1203857"/>
                  <a:pt x="178904" y="1212574"/>
                </a:cubicBezTo>
                <a:cubicBezTo>
                  <a:pt x="228050" y="1286293"/>
                  <a:pt x="171452" y="1205620"/>
                  <a:pt x="218661" y="1262270"/>
                </a:cubicBezTo>
                <a:cubicBezTo>
                  <a:pt x="229266" y="1274996"/>
                  <a:pt x="236765" y="1290313"/>
                  <a:pt x="248478" y="1302026"/>
                </a:cubicBezTo>
                <a:cubicBezTo>
                  <a:pt x="256925" y="1310473"/>
                  <a:pt x="268967" y="1314442"/>
                  <a:pt x="278295" y="1321904"/>
                </a:cubicBezTo>
                <a:cubicBezTo>
                  <a:pt x="285613" y="1327758"/>
                  <a:pt x="290856" y="1335929"/>
                  <a:pt x="298174" y="1341783"/>
                </a:cubicBezTo>
                <a:cubicBezTo>
                  <a:pt x="321588" y="1360515"/>
                  <a:pt x="340540" y="1367935"/>
                  <a:pt x="367748" y="1381539"/>
                </a:cubicBezTo>
                <a:cubicBezTo>
                  <a:pt x="377687" y="1391478"/>
                  <a:pt x="386767" y="1402358"/>
                  <a:pt x="397565" y="1411357"/>
                </a:cubicBezTo>
                <a:cubicBezTo>
                  <a:pt x="406741" y="1419004"/>
                  <a:pt x="417662" y="1424292"/>
                  <a:pt x="427382" y="1431235"/>
                </a:cubicBezTo>
                <a:cubicBezTo>
                  <a:pt x="440862" y="1440863"/>
                  <a:pt x="453659" y="1451424"/>
                  <a:pt x="467139" y="1461052"/>
                </a:cubicBezTo>
                <a:cubicBezTo>
                  <a:pt x="476859" y="1467995"/>
                  <a:pt x="488150" y="1472859"/>
                  <a:pt x="496956" y="1480931"/>
                </a:cubicBezTo>
                <a:cubicBezTo>
                  <a:pt x="528040" y="1509425"/>
                  <a:pt x="561107" y="1536649"/>
                  <a:pt x="586408" y="1570383"/>
                </a:cubicBezTo>
                <a:lnTo>
                  <a:pt x="646043" y="1649896"/>
                </a:lnTo>
                <a:cubicBezTo>
                  <a:pt x="655982" y="1663148"/>
                  <a:pt x="668453" y="1674836"/>
                  <a:pt x="675861" y="1689652"/>
                </a:cubicBezTo>
                <a:cubicBezTo>
                  <a:pt x="685800" y="1709530"/>
                  <a:pt x="692343" y="1731507"/>
                  <a:pt x="705678" y="1749287"/>
                </a:cubicBezTo>
                <a:cubicBezTo>
                  <a:pt x="712845" y="1758843"/>
                  <a:pt x="725775" y="1762222"/>
                  <a:pt x="735495" y="1769165"/>
                </a:cubicBezTo>
                <a:cubicBezTo>
                  <a:pt x="788146" y="1806773"/>
                  <a:pt x="756682" y="1792793"/>
                  <a:pt x="805069" y="1808922"/>
                </a:cubicBezTo>
                <a:cubicBezTo>
                  <a:pt x="863398" y="1867248"/>
                  <a:pt x="770188" y="1775917"/>
                  <a:pt x="864704" y="1858618"/>
                </a:cubicBezTo>
                <a:cubicBezTo>
                  <a:pt x="931679" y="1917221"/>
                  <a:pt x="874463" y="1883375"/>
                  <a:pt x="944217" y="1918252"/>
                </a:cubicBezTo>
                <a:cubicBezTo>
                  <a:pt x="972172" y="1946209"/>
                  <a:pt x="978773" y="1955409"/>
                  <a:pt x="1023730" y="1977887"/>
                </a:cubicBezTo>
                <a:cubicBezTo>
                  <a:pt x="1036982" y="1984513"/>
                  <a:pt x="1050782" y="1990142"/>
                  <a:pt x="1063487" y="1997765"/>
                </a:cubicBezTo>
                <a:cubicBezTo>
                  <a:pt x="1083973" y="2010057"/>
                  <a:pt x="1103243" y="2024270"/>
                  <a:pt x="1123121" y="2037522"/>
                </a:cubicBezTo>
                <a:lnTo>
                  <a:pt x="1182756" y="2077278"/>
                </a:lnTo>
                <a:cubicBezTo>
                  <a:pt x="1212702" y="2097242"/>
                  <a:pt x="1217021" y="2101903"/>
                  <a:pt x="1252330" y="2117035"/>
                </a:cubicBezTo>
                <a:cubicBezTo>
                  <a:pt x="1261960" y="2121162"/>
                  <a:pt x="1271840" y="2125100"/>
                  <a:pt x="1282148" y="2126974"/>
                </a:cubicBezTo>
                <a:cubicBezTo>
                  <a:pt x="1308428" y="2131752"/>
                  <a:pt x="1335185" y="2133383"/>
                  <a:pt x="1361661" y="2136913"/>
                </a:cubicBezTo>
                <a:cubicBezTo>
                  <a:pt x="1567389" y="2164343"/>
                  <a:pt x="1282894" y="2128310"/>
                  <a:pt x="1510748" y="2156791"/>
                </a:cubicBezTo>
                <a:lnTo>
                  <a:pt x="1600200" y="2186609"/>
                </a:lnTo>
                <a:cubicBezTo>
                  <a:pt x="1629184" y="2196271"/>
                  <a:pt x="1641703" y="2198881"/>
                  <a:pt x="1669774" y="2216426"/>
                </a:cubicBezTo>
                <a:cubicBezTo>
                  <a:pt x="1683821" y="2225206"/>
                  <a:pt x="1693286" y="2242995"/>
                  <a:pt x="1709530" y="2246244"/>
                </a:cubicBezTo>
                <a:cubicBezTo>
                  <a:pt x="1761611" y="2256660"/>
                  <a:pt x="1815547" y="2252870"/>
                  <a:pt x="1868556" y="2256183"/>
                </a:cubicBezTo>
                <a:cubicBezTo>
                  <a:pt x="2024600" y="2282190"/>
                  <a:pt x="1830321" y="2246624"/>
                  <a:pt x="1987826" y="2286000"/>
                </a:cubicBezTo>
                <a:lnTo>
                  <a:pt x="2067339" y="2305878"/>
                </a:lnTo>
                <a:cubicBezTo>
                  <a:pt x="2080591" y="2309191"/>
                  <a:pt x="2093961" y="2312065"/>
                  <a:pt x="2107095" y="2315818"/>
                </a:cubicBezTo>
                <a:cubicBezTo>
                  <a:pt x="2192912" y="2340337"/>
                  <a:pt x="2153018" y="2330966"/>
                  <a:pt x="2226365" y="2345635"/>
                </a:cubicBezTo>
                <a:lnTo>
                  <a:pt x="2812774" y="2325757"/>
                </a:lnTo>
                <a:cubicBezTo>
                  <a:pt x="2826418" y="2325107"/>
                  <a:pt x="2839195" y="2318781"/>
                  <a:pt x="2852530" y="2315818"/>
                </a:cubicBezTo>
                <a:cubicBezTo>
                  <a:pt x="2869021" y="2312153"/>
                  <a:pt x="2885661" y="2309191"/>
                  <a:pt x="2902226" y="2305878"/>
                </a:cubicBezTo>
                <a:cubicBezTo>
                  <a:pt x="3081130" y="2309191"/>
                  <a:pt x="3260213" y="2307170"/>
                  <a:pt x="3438939" y="2315818"/>
                </a:cubicBezTo>
                <a:cubicBezTo>
                  <a:pt x="3466227" y="2317138"/>
                  <a:pt x="3491343" y="2332307"/>
                  <a:pt x="3518452" y="2335696"/>
                </a:cubicBezTo>
                <a:lnTo>
                  <a:pt x="3597965" y="2345635"/>
                </a:lnTo>
                <a:cubicBezTo>
                  <a:pt x="3621186" y="2348731"/>
                  <a:pt x="3644122" y="2354905"/>
                  <a:pt x="3667539" y="2355574"/>
                </a:cubicBezTo>
                <a:cubicBezTo>
                  <a:pt x="3876202" y="2361536"/>
                  <a:pt x="4084982" y="2362200"/>
                  <a:pt x="4293704" y="2365513"/>
                </a:cubicBezTo>
                <a:cubicBezTo>
                  <a:pt x="4356652" y="2362200"/>
                  <a:pt x="4419750" y="2361035"/>
                  <a:pt x="4482548" y="2355574"/>
                </a:cubicBezTo>
                <a:cubicBezTo>
                  <a:pt x="4496156" y="2354391"/>
                  <a:pt x="4508644" y="2345635"/>
                  <a:pt x="4522304" y="2345635"/>
                </a:cubicBezTo>
                <a:cubicBezTo>
                  <a:pt x="4694614" y="2345635"/>
                  <a:pt x="4866861" y="2352261"/>
                  <a:pt x="5039139" y="2355574"/>
                </a:cubicBezTo>
                <a:cubicBezTo>
                  <a:pt x="5065643" y="2362200"/>
                  <a:pt x="5092734" y="2366812"/>
                  <a:pt x="5118652" y="2375452"/>
                </a:cubicBezTo>
                <a:cubicBezTo>
                  <a:pt x="5168205" y="2391970"/>
                  <a:pt x="5172979" y="2395256"/>
                  <a:pt x="5218043" y="2405270"/>
                </a:cubicBezTo>
                <a:cubicBezTo>
                  <a:pt x="5273282" y="2417545"/>
                  <a:pt x="5268036" y="2414359"/>
                  <a:pt x="5327374" y="2425148"/>
                </a:cubicBezTo>
                <a:cubicBezTo>
                  <a:pt x="5343995" y="2428170"/>
                  <a:pt x="5360306" y="2432992"/>
                  <a:pt x="5377069" y="2435087"/>
                </a:cubicBezTo>
                <a:cubicBezTo>
                  <a:pt x="5443196" y="2443353"/>
                  <a:pt x="5603107" y="2453332"/>
                  <a:pt x="5655365" y="2454965"/>
                </a:cubicBezTo>
                <a:cubicBezTo>
                  <a:pt x="5705036" y="2456517"/>
                  <a:pt x="5754756" y="2454965"/>
                  <a:pt x="5804452" y="245496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0EBB09-6FDE-F94A-88C1-184CC33B7DD2}"/>
              </a:ext>
            </a:extLst>
          </p:cNvPr>
          <p:cNvCxnSpPr>
            <a:cxnSpLocks/>
            <a:stCxn id="60" idx="2"/>
            <a:endCxn id="25" idx="0"/>
          </p:cNvCxnSpPr>
          <p:nvPr/>
        </p:nvCxnSpPr>
        <p:spPr>
          <a:xfrm flipH="1">
            <a:off x="5699350" y="2958924"/>
            <a:ext cx="1178188" cy="16943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E6E0DD-C9E3-D245-9B48-144088FE555F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>
            <a:off x="1181724" y="1103679"/>
            <a:ext cx="2717555" cy="5687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641E3A30-2B34-3549-A65B-F5BC07B230BD}"/>
              </a:ext>
            </a:extLst>
          </p:cNvPr>
          <p:cNvSpPr/>
          <p:nvPr/>
        </p:nvSpPr>
        <p:spPr>
          <a:xfrm>
            <a:off x="1182760" y="5754755"/>
            <a:ext cx="2345631" cy="1073426"/>
          </a:xfrm>
          <a:custGeom>
            <a:avLst/>
            <a:gdLst>
              <a:gd name="connsiteX0" fmla="*/ 57215 w 2345631"/>
              <a:gd name="connsiteY0" fmla="*/ 626165 h 1073426"/>
              <a:gd name="connsiteX1" fmla="*/ 57215 w 2345631"/>
              <a:gd name="connsiteY1" fmla="*/ 626165 h 1073426"/>
              <a:gd name="connsiteX2" fmla="*/ 71519 w 2345631"/>
              <a:gd name="connsiteY2" fmla="*/ 427382 h 1073426"/>
              <a:gd name="connsiteX3" fmla="*/ 114426 w 2345631"/>
              <a:gd name="connsiteY3" fmla="*/ 397565 h 1073426"/>
              <a:gd name="connsiteX4" fmla="*/ 185939 w 2345631"/>
              <a:gd name="connsiteY4" fmla="*/ 337930 h 1073426"/>
              <a:gd name="connsiteX5" fmla="*/ 271754 w 2345631"/>
              <a:gd name="connsiteY5" fmla="*/ 318052 h 1073426"/>
              <a:gd name="connsiteX6" fmla="*/ 443386 w 2345631"/>
              <a:gd name="connsiteY6" fmla="*/ 357808 h 1073426"/>
              <a:gd name="connsiteX7" fmla="*/ 386175 w 2345631"/>
              <a:gd name="connsiteY7" fmla="*/ 407504 h 1073426"/>
              <a:gd name="connsiteX8" fmla="*/ 300360 w 2345631"/>
              <a:gd name="connsiteY8" fmla="*/ 427382 h 1073426"/>
              <a:gd name="connsiteX9" fmla="*/ 271754 w 2345631"/>
              <a:gd name="connsiteY9" fmla="*/ 228600 h 1073426"/>
              <a:gd name="connsiteX10" fmla="*/ 300360 w 2345631"/>
              <a:gd name="connsiteY10" fmla="*/ 159026 h 1073426"/>
              <a:gd name="connsiteX11" fmla="*/ 429083 w 2345631"/>
              <a:gd name="connsiteY11" fmla="*/ 119269 h 1073426"/>
              <a:gd name="connsiteX12" fmla="*/ 543504 w 2345631"/>
              <a:gd name="connsiteY12" fmla="*/ 99391 h 1073426"/>
              <a:gd name="connsiteX13" fmla="*/ 729438 w 2345631"/>
              <a:gd name="connsiteY13" fmla="*/ 109330 h 1073426"/>
              <a:gd name="connsiteX14" fmla="*/ 772345 w 2345631"/>
              <a:gd name="connsiteY14" fmla="*/ 119269 h 1073426"/>
              <a:gd name="connsiteX15" fmla="*/ 815253 w 2345631"/>
              <a:gd name="connsiteY15" fmla="*/ 178904 h 1073426"/>
              <a:gd name="connsiteX16" fmla="*/ 800950 w 2345631"/>
              <a:gd name="connsiteY16" fmla="*/ 208721 h 1073426"/>
              <a:gd name="connsiteX17" fmla="*/ 786648 w 2345631"/>
              <a:gd name="connsiteY17" fmla="*/ 178904 h 1073426"/>
              <a:gd name="connsiteX18" fmla="*/ 843859 w 2345631"/>
              <a:gd name="connsiteY18" fmla="*/ 0 h 1073426"/>
              <a:gd name="connsiteX19" fmla="*/ 1287239 w 2345631"/>
              <a:gd name="connsiteY19" fmla="*/ 9939 h 1073426"/>
              <a:gd name="connsiteX20" fmla="*/ 1330147 w 2345631"/>
              <a:gd name="connsiteY20" fmla="*/ 19878 h 1073426"/>
              <a:gd name="connsiteX21" fmla="*/ 1358751 w 2345631"/>
              <a:gd name="connsiteY21" fmla="*/ 49695 h 1073426"/>
              <a:gd name="connsiteX22" fmla="*/ 1387358 w 2345631"/>
              <a:gd name="connsiteY22" fmla="*/ 109330 h 1073426"/>
              <a:gd name="connsiteX23" fmla="*/ 1373054 w 2345631"/>
              <a:gd name="connsiteY23" fmla="*/ 168965 h 1073426"/>
              <a:gd name="connsiteX24" fmla="*/ 1315844 w 2345631"/>
              <a:gd name="connsiteY24" fmla="*/ 218661 h 1073426"/>
              <a:gd name="connsiteX25" fmla="*/ 1287239 w 2345631"/>
              <a:gd name="connsiteY25" fmla="*/ 248478 h 1073426"/>
              <a:gd name="connsiteX26" fmla="*/ 1315844 w 2345631"/>
              <a:gd name="connsiteY26" fmla="*/ 178904 h 1073426"/>
              <a:gd name="connsiteX27" fmla="*/ 1344449 w 2345631"/>
              <a:gd name="connsiteY27" fmla="*/ 149087 h 1073426"/>
              <a:gd name="connsiteX28" fmla="*/ 1501778 w 2345631"/>
              <a:gd name="connsiteY28" fmla="*/ 89452 h 1073426"/>
              <a:gd name="connsiteX29" fmla="*/ 1616199 w 2345631"/>
              <a:gd name="connsiteY29" fmla="*/ 69574 h 1073426"/>
              <a:gd name="connsiteX30" fmla="*/ 1702013 w 2345631"/>
              <a:gd name="connsiteY30" fmla="*/ 59635 h 1073426"/>
              <a:gd name="connsiteX31" fmla="*/ 1959461 w 2345631"/>
              <a:gd name="connsiteY31" fmla="*/ 69574 h 1073426"/>
              <a:gd name="connsiteX32" fmla="*/ 2045277 w 2345631"/>
              <a:gd name="connsiteY32" fmla="*/ 109330 h 1073426"/>
              <a:gd name="connsiteX33" fmla="*/ 2073882 w 2345631"/>
              <a:gd name="connsiteY33" fmla="*/ 139148 h 1073426"/>
              <a:gd name="connsiteX34" fmla="*/ 2116789 w 2345631"/>
              <a:gd name="connsiteY34" fmla="*/ 178904 h 1073426"/>
              <a:gd name="connsiteX35" fmla="*/ 2145394 w 2345631"/>
              <a:gd name="connsiteY35" fmla="*/ 238539 h 1073426"/>
              <a:gd name="connsiteX36" fmla="*/ 2131091 w 2345631"/>
              <a:gd name="connsiteY36" fmla="*/ 288235 h 1073426"/>
              <a:gd name="connsiteX37" fmla="*/ 2088184 w 2345631"/>
              <a:gd name="connsiteY37" fmla="*/ 318052 h 1073426"/>
              <a:gd name="connsiteX38" fmla="*/ 1973764 w 2345631"/>
              <a:gd name="connsiteY38" fmla="*/ 357808 h 1073426"/>
              <a:gd name="connsiteX39" fmla="*/ 1873645 w 2345631"/>
              <a:gd name="connsiteY39" fmla="*/ 347869 h 1073426"/>
              <a:gd name="connsiteX40" fmla="*/ 1902250 w 2345631"/>
              <a:gd name="connsiteY40" fmla="*/ 288235 h 1073426"/>
              <a:gd name="connsiteX41" fmla="*/ 2030973 w 2345631"/>
              <a:gd name="connsiteY41" fmla="*/ 248478 h 1073426"/>
              <a:gd name="connsiteX42" fmla="*/ 2188303 w 2345631"/>
              <a:gd name="connsiteY42" fmla="*/ 258417 h 1073426"/>
              <a:gd name="connsiteX43" fmla="*/ 2216907 w 2345631"/>
              <a:gd name="connsiteY43" fmla="*/ 288235 h 1073426"/>
              <a:gd name="connsiteX44" fmla="*/ 2274118 w 2345631"/>
              <a:gd name="connsiteY44" fmla="*/ 357808 h 1073426"/>
              <a:gd name="connsiteX45" fmla="*/ 2317026 w 2345631"/>
              <a:gd name="connsiteY45" fmla="*/ 437321 h 1073426"/>
              <a:gd name="connsiteX46" fmla="*/ 2331328 w 2345631"/>
              <a:gd name="connsiteY46" fmla="*/ 477078 h 1073426"/>
              <a:gd name="connsiteX47" fmla="*/ 2345631 w 2345631"/>
              <a:gd name="connsiteY47" fmla="*/ 506895 h 1073426"/>
              <a:gd name="connsiteX48" fmla="*/ 2331328 w 2345631"/>
              <a:gd name="connsiteY48" fmla="*/ 606287 h 1073426"/>
              <a:gd name="connsiteX49" fmla="*/ 2288421 w 2345631"/>
              <a:gd name="connsiteY49" fmla="*/ 636104 h 1073426"/>
              <a:gd name="connsiteX50" fmla="*/ 2259815 w 2345631"/>
              <a:gd name="connsiteY50" fmla="*/ 675861 h 1073426"/>
              <a:gd name="connsiteX51" fmla="*/ 2202605 w 2345631"/>
              <a:gd name="connsiteY51" fmla="*/ 705678 h 1073426"/>
              <a:gd name="connsiteX52" fmla="*/ 2116789 w 2345631"/>
              <a:gd name="connsiteY52" fmla="*/ 745435 h 1073426"/>
              <a:gd name="connsiteX53" fmla="*/ 2073882 w 2345631"/>
              <a:gd name="connsiteY53" fmla="*/ 755374 h 1073426"/>
              <a:gd name="connsiteX54" fmla="*/ 1973764 w 2345631"/>
              <a:gd name="connsiteY54" fmla="*/ 775252 h 1073426"/>
              <a:gd name="connsiteX55" fmla="*/ 1930855 w 2345631"/>
              <a:gd name="connsiteY55" fmla="*/ 765313 h 1073426"/>
              <a:gd name="connsiteX56" fmla="*/ 1945159 w 2345631"/>
              <a:gd name="connsiteY56" fmla="*/ 725556 h 1073426"/>
              <a:gd name="connsiteX57" fmla="*/ 2045277 w 2345631"/>
              <a:gd name="connsiteY57" fmla="*/ 695739 h 1073426"/>
              <a:gd name="connsiteX58" fmla="*/ 2088184 w 2345631"/>
              <a:gd name="connsiteY58" fmla="*/ 685800 h 1073426"/>
              <a:gd name="connsiteX59" fmla="*/ 2174000 w 2345631"/>
              <a:gd name="connsiteY59" fmla="*/ 695739 h 1073426"/>
              <a:gd name="connsiteX60" fmla="*/ 2216907 w 2345631"/>
              <a:gd name="connsiteY60" fmla="*/ 755374 h 1073426"/>
              <a:gd name="connsiteX61" fmla="*/ 2202605 w 2345631"/>
              <a:gd name="connsiteY61" fmla="*/ 924339 h 1073426"/>
              <a:gd name="connsiteX62" fmla="*/ 2159698 w 2345631"/>
              <a:gd name="connsiteY62" fmla="*/ 964095 h 1073426"/>
              <a:gd name="connsiteX63" fmla="*/ 2131091 w 2345631"/>
              <a:gd name="connsiteY63" fmla="*/ 1003852 h 1073426"/>
              <a:gd name="connsiteX64" fmla="*/ 2088184 w 2345631"/>
              <a:gd name="connsiteY64" fmla="*/ 1023730 h 1073426"/>
              <a:gd name="connsiteX65" fmla="*/ 1945159 w 2345631"/>
              <a:gd name="connsiteY65" fmla="*/ 1063487 h 1073426"/>
              <a:gd name="connsiteX66" fmla="*/ 1859343 w 2345631"/>
              <a:gd name="connsiteY66" fmla="*/ 1073426 h 1073426"/>
              <a:gd name="connsiteX67" fmla="*/ 1544686 w 2345631"/>
              <a:gd name="connsiteY67" fmla="*/ 1063487 h 1073426"/>
              <a:gd name="connsiteX68" fmla="*/ 1444567 w 2345631"/>
              <a:gd name="connsiteY68" fmla="*/ 1033669 h 1073426"/>
              <a:gd name="connsiteX69" fmla="*/ 1387358 w 2345631"/>
              <a:gd name="connsiteY69" fmla="*/ 1023730 h 1073426"/>
              <a:gd name="connsiteX70" fmla="*/ 1315844 w 2345631"/>
              <a:gd name="connsiteY70" fmla="*/ 1003852 h 1073426"/>
              <a:gd name="connsiteX71" fmla="*/ 1158515 w 2345631"/>
              <a:gd name="connsiteY71" fmla="*/ 954156 h 1073426"/>
              <a:gd name="connsiteX72" fmla="*/ 1087003 w 2345631"/>
              <a:gd name="connsiteY72" fmla="*/ 904461 h 1073426"/>
              <a:gd name="connsiteX73" fmla="*/ 1158515 w 2345631"/>
              <a:gd name="connsiteY73" fmla="*/ 864704 h 1073426"/>
              <a:gd name="connsiteX74" fmla="*/ 1258633 w 2345631"/>
              <a:gd name="connsiteY74" fmla="*/ 874643 h 1073426"/>
              <a:gd name="connsiteX75" fmla="*/ 1187121 w 2345631"/>
              <a:gd name="connsiteY75" fmla="*/ 934278 h 1073426"/>
              <a:gd name="connsiteX76" fmla="*/ 1115608 w 2345631"/>
              <a:gd name="connsiteY76" fmla="*/ 974035 h 1073426"/>
              <a:gd name="connsiteX77" fmla="*/ 1058398 w 2345631"/>
              <a:gd name="connsiteY77" fmla="*/ 1003852 h 1073426"/>
              <a:gd name="connsiteX78" fmla="*/ 1015489 w 2345631"/>
              <a:gd name="connsiteY78" fmla="*/ 1013791 h 1073426"/>
              <a:gd name="connsiteX79" fmla="*/ 943976 w 2345631"/>
              <a:gd name="connsiteY79" fmla="*/ 1043608 h 1073426"/>
              <a:gd name="connsiteX80" fmla="*/ 815253 w 2345631"/>
              <a:gd name="connsiteY80" fmla="*/ 1063487 h 1073426"/>
              <a:gd name="connsiteX81" fmla="*/ 414781 w 2345631"/>
              <a:gd name="connsiteY81" fmla="*/ 1053548 h 1073426"/>
              <a:gd name="connsiteX82" fmla="*/ 371872 w 2345631"/>
              <a:gd name="connsiteY82" fmla="*/ 1043608 h 1073426"/>
              <a:gd name="connsiteX83" fmla="*/ 314663 w 2345631"/>
              <a:gd name="connsiteY83" fmla="*/ 1033669 h 1073426"/>
              <a:gd name="connsiteX84" fmla="*/ 271754 w 2345631"/>
              <a:gd name="connsiteY84" fmla="*/ 1013791 h 1073426"/>
              <a:gd name="connsiteX85" fmla="*/ 328965 w 2345631"/>
              <a:gd name="connsiteY85" fmla="*/ 944217 h 1073426"/>
              <a:gd name="connsiteX86" fmla="*/ 429083 w 2345631"/>
              <a:gd name="connsiteY86" fmla="*/ 954156 h 1073426"/>
              <a:gd name="connsiteX87" fmla="*/ 300360 w 2345631"/>
              <a:gd name="connsiteY87" fmla="*/ 983974 h 1073426"/>
              <a:gd name="connsiteX88" fmla="*/ 157333 w 2345631"/>
              <a:gd name="connsiteY88" fmla="*/ 954156 h 1073426"/>
              <a:gd name="connsiteX89" fmla="*/ 100124 w 2345631"/>
              <a:gd name="connsiteY89" fmla="*/ 894521 h 1073426"/>
              <a:gd name="connsiteX90" fmla="*/ 71519 w 2345631"/>
              <a:gd name="connsiteY90" fmla="*/ 864704 h 1073426"/>
              <a:gd name="connsiteX91" fmla="*/ 57215 w 2345631"/>
              <a:gd name="connsiteY91" fmla="*/ 824948 h 1073426"/>
              <a:gd name="connsiteX92" fmla="*/ 42912 w 2345631"/>
              <a:gd name="connsiteY92" fmla="*/ 795130 h 1073426"/>
              <a:gd name="connsiteX93" fmla="*/ 57215 w 2345631"/>
              <a:gd name="connsiteY93" fmla="*/ 685800 h 1073426"/>
              <a:gd name="connsiteX94" fmla="*/ 14308 w 2345631"/>
              <a:gd name="connsiteY94" fmla="*/ 675861 h 1073426"/>
              <a:gd name="connsiteX95" fmla="*/ 14308 w 2345631"/>
              <a:gd name="connsiteY95" fmla="*/ 596348 h 1073426"/>
              <a:gd name="connsiteX96" fmla="*/ 28610 w 2345631"/>
              <a:gd name="connsiteY96" fmla="*/ 566530 h 1073426"/>
              <a:gd name="connsiteX97" fmla="*/ 71519 w 2345631"/>
              <a:gd name="connsiteY97" fmla="*/ 556591 h 1073426"/>
              <a:gd name="connsiteX98" fmla="*/ 506032 w 2345631"/>
              <a:gd name="connsiteY98" fmla="*/ 566331 h 1073426"/>
              <a:gd name="connsiteX99" fmla="*/ 958280 w 2345631"/>
              <a:gd name="connsiteY99" fmla="*/ 576469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345631" h="1073426" fill="none" extrusionOk="0">
                <a:moveTo>
                  <a:pt x="57215" y="626165"/>
                </a:moveTo>
                <a:lnTo>
                  <a:pt x="57215" y="626165"/>
                </a:lnTo>
                <a:cubicBezTo>
                  <a:pt x="58673" y="574565"/>
                  <a:pt x="60639" y="499702"/>
                  <a:pt x="71519" y="427382"/>
                </a:cubicBezTo>
                <a:cubicBezTo>
                  <a:pt x="74558" y="416268"/>
                  <a:pt x="98209" y="409407"/>
                  <a:pt x="114426" y="397565"/>
                </a:cubicBezTo>
                <a:cubicBezTo>
                  <a:pt x="117327" y="394360"/>
                  <a:pt x="167630" y="342192"/>
                  <a:pt x="185939" y="337930"/>
                </a:cubicBezTo>
                <a:cubicBezTo>
                  <a:pt x="212908" y="328559"/>
                  <a:pt x="271753" y="318052"/>
                  <a:pt x="271754" y="318052"/>
                </a:cubicBezTo>
                <a:cubicBezTo>
                  <a:pt x="263499" y="318282"/>
                  <a:pt x="445517" y="304990"/>
                  <a:pt x="443386" y="357808"/>
                </a:cubicBezTo>
                <a:cubicBezTo>
                  <a:pt x="440895" y="365978"/>
                  <a:pt x="399790" y="401665"/>
                  <a:pt x="386175" y="407504"/>
                </a:cubicBezTo>
                <a:cubicBezTo>
                  <a:pt x="359205" y="416874"/>
                  <a:pt x="300360" y="427381"/>
                  <a:pt x="300360" y="427382"/>
                </a:cubicBezTo>
                <a:cubicBezTo>
                  <a:pt x="195805" y="378291"/>
                  <a:pt x="237732" y="421793"/>
                  <a:pt x="271754" y="228600"/>
                </a:cubicBezTo>
                <a:cubicBezTo>
                  <a:pt x="273300" y="224498"/>
                  <a:pt x="295172" y="166574"/>
                  <a:pt x="300360" y="159026"/>
                </a:cubicBezTo>
                <a:cubicBezTo>
                  <a:pt x="327380" y="136050"/>
                  <a:pt x="403185" y="121450"/>
                  <a:pt x="429083" y="119269"/>
                </a:cubicBezTo>
                <a:cubicBezTo>
                  <a:pt x="480437" y="109674"/>
                  <a:pt x="519688" y="115298"/>
                  <a:pt x="543504" y="99391"/>
                </a:cubicBezTo>
                <a:cubicBezTo>
                  <a:pt x="614521" y="101201"/>
                  <a:pt x="675876" y="93927"/>
                  <a:pt x="729438" y="109330"/>
                </a:cubicBezTo>
                <a:cubicBezTo>
                  <a:pt x="745402" y="107288"/>
                  <a:pt x="761749" y="111397"/>
                  <a:pt x="772345" y="119269"/>
                </a:cubicBezTo>
                <a:cubicBezTo>
                  <a:pt x="792603" y="131548"/>
                  <a:pt x="803052" y="156805"/>
                  <a:pt x="815253" y="178904"/>
                </a:cubicBezTo>
                <a:cubicBezTo>
                  <a:pt x="812129" y="188295"/>
                  <a:pt x="819180" y="209577"/>
                  <a:pt x="800950" y="208721"/>
                </a:cubicBezTo>
                <a:cubicBezTo>
                  <a:pt x="786035" y="210213"/>
                  <a:pt x="786847" y="191460"/>
                  <a:pt x="786648" y="178904"/>
                </a:cubicBezTo>
                <a:cubicBezTo>
                  <a:pt x="795814" y="17291"/>
                  <a:pt x="750392" y="64973"/>
                  <a:pt x="843859" y="0"/>
                </a:cubicBezTo>
                <a:cubicBezTo>
                  <a:pt x="975591" y="1798"/>
                  <a:pt x="1162727" y="28988"/>
                  <a:pt x="1287239" y="9939"/>
                </a:cubicBezTo>
                <a:cubicBezTo>
                  <a:pt x="1303290" y="10466"/>
                  <a:pt x="1318342" y="12454"/>
                  <a:pt x="1330147" y="19878"/>
                </a:cubicBezTo>
                <a:cubicBezTo>
                  <a:pt x="1342023" y="29066"/>
                  <a:pt x="1350410" y="39760"/>
                  <a:pt x="1358751" y="49695"/>
                </a:cubicBezTo>
                <a:cubicBezTo>
                  <a:pt x="1370004" y="72315"/>
                  <a:pt x="1388183" y="92113"/>
                  <a:pt x="1387358" y="109330"/>
                </a:cubicBezTo>
                <a:cubicBezTo>
                  <a:pt x="1387731" y="126831"/>
                  <a:pt x="1376569" y="148082"/>
                  <a:pt x="1373054" y="168965"/>
                </a:cubicBezTo>
                <a:cubicBezTo>
                  <a:pt x="1357940" y="190773"/>
                  <a:pt x="1338057" y="196838"/>
                  <a:pt x="1315844" y="218661"/>
                </a:cubicBezTo>
                <a:cubicBezTo>
                  <a:pt x="1305915" y="228388"/>
                  <a:pt x="1294930" y="242096"/>
                  <a:pt x="1287239" y="248478"/>
                </a:cubicBezTo>
                <a:cubicBezTo>
                  <a:pt x="1292756" y="238077"/>
                  <a:pt x="1304608" y="196683"/>
                  <a:pt x="1315844" y="178904"/>
                </a:cubicBezTo>
                <a:cubicBezTo>
                  <a:pt x="1324983" y="165855"/>
                  <a:pt x="1331270" y="156480"/>
                  <a:pt x="1344449" y="149087"/>
                </a:cubicBezTo>
                <a:cubicBezTo>
                  <a:pt x="1394272" y="120062"/>
                  <a:pt x="1446823" y="97694"/>
                  <a:pt x="1501778" y="89452"/>
                </a:cubicBezTo>
                <a:cubicBezTo>
                  <a:pt x="1539955" y="82697"/>
                  <a:pt x="1578758" y="82088"/>
                  <a:pt x="1616199" y="69574"/>
                </a:cubicBezTo>
                <a:cubicBezTo>
                  <a:pt x="1647136" y="55714"/>
                  <a:pt x="1671125" y="67444"/>
                  <a:pt x="1702013" y="59635"/>
                </a:cubicBezTo>
                <a:cubicBezTo>
                  <a:pt x="1779433" y="64452"/>
                  <a:pt x="1855933" y="70727"/>
                  <a:pt x="1959461" y="69574"/>
                </a:cubicBezTo>
                <a:cubicBezTo>
                  <a:pt x="2005404" y="74932"/>
                  <a:pt x="2021363" y="85698"/>
                  <a:pt x="2045277" y="109330"/>
                </a:cubicBezTo>
                <a:cubicBezTo>
                  <a:pt x="2059244" y="121160"/>
                  <a:pt x="2064168" y="130028"/>
                  <a:pt x="2073882" y="139148"/>
                </a:cubicBezTo>
                <a:cubicBezTo>
                  <a:pt x="2084614" y="151822"/>
                  <a:pt x="2101687" y="165409"/>
                  <a:pt x="2116789" y="178904"/>
                </a:cubicBezTo>
                <a:cubicBezTo>
                  <a:pt x="2123702" y="197057"/>
                  <a:pt x="2153161" y="215202"/>
                  <a:pt x="2145394" y="238539"/>
                </a:cubicBezTo>
                <a:cubicBezTo>
                  <a:pt x="2141066" y="255058"/>
                  <a:pt x="2145921" y="273912"/>
                  <a:pt x="2131091" y="288235"/>
                </a:cubicBezTo>
                <a:cubicBezTo>
                  <a:pt x="2125694" y="303763"/>
                  <a:pt x="2102661" y="313880"/>
                  <a:pt x="2088184" y="318052"/>
                </a:cubicBezTo>
                <a:cubicBezTo>
                  <a:pt x="2027695" y="356084"/>
                  <a:pt x="2041931" y="349013"/>
                  <a:pt x="1973764" y="357808"/>
                </a:cubicBezTo>
                <a:cubicBezTo>
                  <a:pt x="1937605" y="356088"/>
                  <a:pt x="1911586" y="360432"/>
                  <a:pt x="1873645" y="347869"/>
                </a:cubicBezTo>
                <a:cubicBezTo>
                  <a:pt x="1818632" y="330267"/>
                  <a:pt x="1893252" y="293302"/>
                  <a:pt x="1902250" y="288235"/>
                </a:cubicBezTo>
                <a:cubicBezTo>
                  <a:pt x="1963830" y="255756"/>
                  <a:pt x="1965912" y="258776"/>
                  <a:pt x="2030973" y="248478"/>
                </a:cubicBezTo>
                <a:cubicBezTo>
                  <a:pt x="2086429" y="239524"/>
                  <a:pt x="2140174" y="257728"/>
                  <a:pt x="2188303" y="258417"/>
                </a:cubicBezTo>
                <a:cubicBezTo>
                  <a:pt x="2202046" y="262293"/>
                  <a:pt x="2204529" y="277276"/>
                  <a:pt x="2216907" y="288235"/>
                </a:cubicBezTo>
                <a:cubicBezTo>
                  <a:pt x="2288547" y="380758"/>
                  <a:pt x="2195276" y="266150"/>
                  <a:pt x="2274118" y="357808"/>
                </a:cubicBezTo>
                <a:cubicBezTo>
                  <a:pt x="2323289" y="458429"/>
                  <a:pt x="2256045" y="311194"/>
                  <a:pt x="2317026" y="437321"/>
                </a:cubicBezTo>
                <a:cubicBezTo>
                  <a:pt x="2324570" y="450094"/>
                  <a:pt x="2327000" y="465442"/>
                  <a:pt x="2331328" y="477078"/>
                </a:cubicBezTo>
                <a:cubicBezTo>
                  <a:pt x="2333874" y="490035"/>
                  <a:pt x="2340478" y="496880"/>
                  <a:pt x="2345631" y="506895"/>
                </a:cubicBezTo>
                <a:cubicBezTo>
                  <a:pt x="2343371" y="540173"/>
                  <a:pt x="2343590" y="579368"/>
                  <a:pt x="2331328" y="606287"/>
                </a:cubicBezTo>
                <a:cubicBezTo>
                  <a:pt x="2322265" y="617360"/>
                  <a:pt x="2302851" y="622739"/>
                  <a:pt x="2288421" y="636104"/>
                </a:cubicBezTo>
                <a:cubicBezTo>
                  <a:pt x="2273102" y="645117"/>
                  <a:pt x="2271021" y="663508"/>
                  <a:pt x="2259815" y="675861"/>
                </a:cubicBezTo>
                <a:cubicBezTo>
                  <a:pt x="2248602" y="691246"/>
                  <a:pt x="2222154" y="701660"/>
                  <a:pt x="2202605" y="705678"/>
                </a:cubicBezTo>
                <a:cubicBezTo>
                  <a:pt x="2178857" y="711860"/>
                  <a:pt x="2147321" y="741198"/>
                  <a:pt x="2116789" y="745435"/>
                </a:cubicBezTo>
                <a:cubicBezTo>
                  <a:pt x="2101746" y="751997"/>
                  <a:pt x="2088183" y="751573"/>
                  <a:pt x="2073882" y="755374"/>
                </a:cubicBezTo>
                <a:cubicBezTo>
                  <a:pt x="1938999" y="786253"/>
                  <a:pt x="2060906" y="764680"/>
                  <a:pt x="1973764" y="775252"/>
                </a:cubicBezTo>
                <a:cubicBezTo>
                  <a:pt x="1960318" y="771611"/>
                  <a:pt x="1937188" y="773465"/>
                  <a:pt x="1930855" y="765313"/>
                </a:cubicBezTo>
                <a:cubicBezTo>
                  <a:pt x="1920453" y="750010"/>
                  <a:pt x="1934537" y="732541"/>
                  <a:pt x="1945159" y="725556"/>
                </a:cubicBezTo>
                <a:cubicBezTo>
                  <a:pt x="1957174" y="702268"/>
                  <a:pt x="2024657" y="701263"/>
                  <a:pt x="2045277" y="695739"/>
                </a:cubicBezTo>
                <a:cubicBezTo>
                  <a:pt x="2058023" y="692425"/>
                  <a:pt x="2077748" y="688854"/>
                  <a:pt x="2088184" y="685800"/>
                </a:cubicBezTo>
                <a:cubicBezTo>
                  <a:pt x="2113084" y="685039"/>
                  <a:pt x="2147634" y="682760"/>
                  <a:pt x="2174000" y="695739"/>
                </a:cubicBezTo>
                <a:cubicBezTo>
                  <a:pt x="2199899" y="705071"/>
                  <a:pt x="2209309" y="744588"/>
                  <a:pt x="2216907" y="755374"/>
                </a:cubicBezTo>
                <a:cubicBezTo>
                  <a:pt x="2204185" y="824647"/>
                  <a:pt x="2222225" y="866205"/>
                  <a:pt x="2202605" y="924339"/>
                </a:cubicBezTo>
                <a:cubicBezTo>
                  <a:pt x="2198805" y="944289"/>
                  <a:pt x="2168606" y="950184"/>
                  <a:pt x="2159698" y="964095"/>
                </a:cubicBezTo>
                <a:cubicBezTo>
                  <a:pt x="2150729" y="978452"/>
                  <a:pt x="2145490" y="994338"/>
                  <a:pt x="2131091" y="1003852"/>
                </a:cubicBezTo>
                <a:cubicBezTo>
                  <a:pt x="2118592" y="1016870"/>
                  <a:pt x="2100046" y="1015748"/>
                  <a:pt x="2088184" y="1023730"/>
                </a:cubicBezTo>
                <a:cubicBezTo>
                  <a:pt x="2052090" y="1044705"/>
                  <a:pt x="1984365" y="1063170"/>
                  <a:pt x="1945159" y="1063487"/>
                </a:cubicBezTo>
                <a:cubicBezTo>
                  <a:pt x="1919839" y="1072300"/>
                  <a:pt x="1889948" y="1065204"/>
                  <a:pt x="1859343" y="1073426"/>
                </a:cubicBezTo>
                <a:cubicBezTo>
                  <a:pt x="1755649" y="1097670"/>
                  <a:pt x="1657882" y="1070008"/>
                  <a:pt x="1544686" y="1063487"/>
                </a:cubicBezTo>
                <a:cubicBezTo>
                  <a:pt x="1468588" y="1047090"/>
                  <a:pt x="1509848" y="1048325"/>
                  <a:pt x="1444567" y="1033669"/>
                </a:cubicBezTo>
                <a:cubicBezTo>
                  <a:pt x="1424300" y="1027581"/>
                  <a:pt x="1406405" y="1027131"/>
                  <a:pt x="1387358" y="1023730"/>
                </a:cubicBezTo>
                <a:cubicBezTo>
                  <a:pt x="1363055" y="1024754"/>
                  <a:pt x="1339824" y="1010765"/>
                  <a:pt x="1315844" y="1003852"/>
                </a:cubicBezTo>
                <a:cubicBezTo>
                  <a:pt x="1146930" y="948264"/>
                  <a:pt x="1238132" y="963829"/>
                  <a:pt x="1158515" y="954156"/>
                </a:cubicBezTo>
                <a:cubicBezTo>
                  <a:pt x="1134544" y="943111"/>
                  <a:pt x="1092104" y="925598"/>
                  <a:pt x="1087003" y="904461"/>
                </a:cubicBezTo>
                <a:cubicBezTo>
                  <a:pt x="1086562" y="894877"/>
                  <a:pt x="1156287" y="865512"/>
                  <a:pt x="1158515" y="864704"/>
                </a:cubicBezTo>
                <a:cubicBezTo>
                  <a:pt x="1190392" y="867464"/>
                  <a:pt x="1251942" y="853401"/>
                  <a:pt x="1258633" y="874643"/>
                </a:cubicBezTo>
                <a:cubicBezTo>
                  <a:pt x="1274613" y="899497"/>
                  <a:pt x="1206012" y="916728"/>
                  <a:pt x="1187121" y="934278"/>
                </a:cubicBezTo>
                <a:cubicBezTo>
                  <a:pt x="1155695" y="960550"/>
                  <a:pt x="1157560" y="953235"/>
                  <a:pt x="1115608" y="974035"/>
                </a:cubicBezTo>
                <a:cubicBezTo>
                  <a:pt x="1091573" y="980550"/>
                  <a:pt x="1079430" y="990545"/>
                  <a:pt x="1058398" y="1003852"/>
                </a:cubicBezTo>
                <a:cubicBezTo>
                  <a:pt x="1043339" y="1012609"/>
                  <a:pt x="1026618" y="1007095"/>
                  <a:pt x="1015489" y="1013791"/>
                </a:cubicBezTo>
                <a:cubicBezTo>
                  <a:pt x="989841" y="1017731"/>
                  <a:pt x="971203" y="1033636"/>
                  <a:pt x="943976" y="1043608"/>
                </a:cubicBezTo>
                <a:cubicBezTo>
                  <a:pt x="928391" y="1051964"/>
                  <a:pt x="825314" y="1063137"/>
                  <a:pt x="815253" y="1063487"/>
                </a:cubicBezTo>
                <a:cubicBezTo>
                  <a:pt x="698373" y="1050452"/>
                  <a:pt x="574586" y="1057883"/>
                  <a:pt x="414781" y="1053548"/>
                </a:cubicBezTo>
                <a:cubicBezTo>
                  <a:pt x="400411" y="1053312"/>
                  <a:pt x="387293" y="1045306"/>
                  <a:pt x="371872" y="1043608"/>
                </a:cubicBezTo>
                <a:cubicBezTo>
                  <a:pt x="350206" y="1039177"/>
                  <a:pt x="336303" y="1034188"/>
                  <a:pt x="314663" y="1033669"/>
                </a:cubicBezTo>
                <a:cubicBezTo>
                  <a:pt x="299875" y="1026907"/>
                  <a:pt x="279600" y="1024703"/>
                  <a:pt x="271754" y="1013791"/>
                </a:cubicBezTo>
                <a:cubicBezTo>
                  <a:pt x="258853" y="976081"/>
                  <a:pt x="294716" y="951824"/>
                  <a:pt x="328965" y="944217"/>
                </a:cubicBezTo>
                <a:cubicBezTo>
                  <a:pt x="354093" y="936150"/>
                  <a:pt x="402680" y="962959"/>
                  <a:pt x="429083" y="954156"/>
                </a:cubicBezTo>
                <a:cubicBezTo>
                  <a:pt x="408856" y="982268"/>
                  <a:pt x="300360" y="983974"/>
                  <a:pt x="300360" y="983974"/>
                </a:cubicBezTo>
                <a:cubicBezTo>
                  <a:pt x="247872" y="987198"/>
                  <a:pt x="188796" y="994301"/>
                  <a:pt x="157333" y="954156"/>
                </a:cubicBezTo>
                <a:cubicBezTo>
                  <a:pt x="135865" y="936579"/>
                  <a:pt x="118748" y="913800"/>
                  <a:pt x="100124" y="894521"/>
                </a:cubicBezTo>
                <a:cubicBezTo>
                  <a:pt x="87605" y="886628"/>
                  <a:pt x="80720" y="869006"/>
                  <a:pt x="71519" y="864704"/>
                </a:cubicBezTo>
                <a:cubicBezTo>
                  <a:pt x="67508" y="853164"/>
                  <a:pt x="63688" y="841019"/>
                  <a:pt x="57215" y="824948"/>
                </a:cubicBezTo>
                <a:cubicBezTo>
                  <a:pt x="54762" y="815061"/>
                  <a:pt x="41336" y="803817"/>
                  <a:pt x="42912" y="795130"/>
                </a:cubicBezTo>
                <a:cubicBezTo>
                  <a:pt x="34022" y="761054"/>
                  <a:pt x="51053" y="732514"/>
                  <a:pt x="57215" y="685800"/>
                </a:cubicBezTo>
                <a:cubicBezTo>
                  <a:pt x="43597" y="682131"/>
                  <a:pt x="25327" y="684441"/>
                  <a:pt x="14308" y="675861"/>
                </a:cubicBezTo>
                <a:cubicBezTo>
                  <a:pt x="-15591" y="655002"/>
                  <a:pt x="4261" y="618916"/>
                  <a:pt x="14308" y="596348"/>
                </a:cubicBezTo>
                <a:cubicBezTo>
                  <a:pt x="18173" y="586811"/>
                  <a:pt x="16877" y="574845"/>
                  <a:pt x="28610" y="566530"/>
                </a:cubicBezTo>
                <a:cubicBezTo>
                  <a:pt x="39270" y="559122"/>
                  <a:pt x="71519" y="556590"/>
                  <a:pt x="71519" y="556591"/>
                </a:cubicBezTo>
                <a:cubicBezTo>
                  <a:pt x="276994" y="510684"/>
                  <a:pt x="344935" y="585043"/>
                  <a:pt x="506032" y="566331"/>
                </a:cubicBezTo>
                <a:cubicBezTo>
                  <a:pt x="667129" y="547619"/>
                  <a:pt x="821728" y="589879"/>
                  <a:pt x="958280" y="576469"/>
                </a:cubicBezTo>
              </a:path>
              <a:path w="2345631" h="1073426" stroke="0" extrusionOk="0">
                <a:moveTo>
                  <a:pt x="57215" y="626165"/>
                </a:moveTo>
                <a:lnTo>
                  <a:pt x="57215" y="626165"/>
                </a:lnTo>
                <a:cubicBezTo>
                  <a:pt x="56245" y="556365"/>
                  <a:pt x="44098" y="496897"/>
                  <a:pt x="71519" y="427382"/>
                </a:cubicBezTo>
                <a:cubicBezTo>
                  <a:pt x="75560" y="413655"/>
                  <a:pt x="98145" y="408336"/>
                  <a:pt x="114426" y="397565"/>
                </a:cubicBezTo>
                <a:cubicBezTo>
                  <a:pt x="116905" y="395722"/>
                  <a:pt x="166654" y="348272"/>
                  <a:pt x="185939" y="337930"/>
                </a:cubicBezTo>
                <a:cubicBezTo>
                  <a:pt x="212908" y="328560"/>
                  <a:pt x="271754" y="318052"/>
                  <a:pt x="271754" y="318052"/>
                </a:cubicBezTo>
                <a:cubicBezTo>
                  <a:pt x="279283" y="318635"/>
                  <a:pt x="446082" y="298573"/>
                  <a:pt x="443386" y="357808"/>
                </a:cubicBezTo>
                <a:cubicBezTo>
                  <a:pt x="442335" y="364672"/>
                  <a:pt x="396552" y="405132"/>
                  <a:pt x="386175" y="407504"/>
                </a:cubicBezTo>
                <a:cubicBezTo>
                  <a:pt x="359206" y="416873"/>
                  <a:pt x="300360" y="427382"/>
                  <a:pt x="300360" y="427382"/>
                </a:cubicBezTo>
                <a:cubicBezTo>
                  <a:pt x="202190" y="383297"/>
                  <a:pt x="256812" y="417468"/>
                  <a:pt x="271754" y="228600"/>
                </a:cubicBezTo>
                <a:cubicBezTo>
                  <a:pt x="269439" y="226165"/>
                  <a:pt x="294469" y="165927"/>
                  <a:pt x="300360" y="159026"/>
                </a:cubicBezTo>
                <a:cubicBezTo>
                  <a:pt x="325351" y="140879"/>
                  <a:pt x="405646" y="129649"/>
                  <a:pt x="429083" y="119269"/>
                </a:cubicBezTo>
                <a:cubicBezTo>
                  <a:pt x="464729" y="104287"/>
                  <a:pt x="502935" y="114070"/>
                  <a:pt x="543504" y="99391"/>
                </a:cubicBezTo>
                <a:cubicBezTo>
                  <a:pt x="612638" y="93821"/>
                  <a:pt x="665110" y="102948"/>
                  <a:pt x="729438" y="109330"/>
                </a:cubicBezTo>
                <a:cubicBezTo>
                  <a:pt x="743401" y="108144"/>
                  <a:pt x="758333" y="110614"/>
                  <a:pt x="772345" y="119269"/>
                </a:cubicBezTo>
                <a:cubicBezTo>
                  <a:pt x="794322" y="128455"/>
                  <a:pt x="805550" y="160319"/>
                  <a:pt x="815253" y="178904"/>
                </a:cubicBezTo>
                <a:cubicBezTo>
                  <a:pt x="809463" y="185767"/>
                  <a:pt x="817601" y="208401"/>
                  <a:pt x="800950" y="208721"/>
                </a:cubicBezTo>
                <a:cubicBezTo>
                  <a:pt x="787440" y="208975"/>
                  <a:pt x="784800" y="189457"/>
                  <a:pt x="786648" y="178904"/>
                </a:cubicBezTo>
                <a:cubicBezTo>
                  <a:pt x="789461" y="21595"/>
                  <a:pt x="750928" y="63899"/>
                  <a:pt x="843859" y="0"/>
                </a:cubicBezTo>
                <a:cubicBezTo>
                  <a:pt x="1005783" y="323"/>
                  <a:pt x="1143349" y="39265"/>
                  <a:pt x="1287239" y="9939"/>
                </a:cubicBezTo>
                <a:cubicBezTo>
                  <a:pt x="1304317" y="9872"/>
                  <a:pt x="1318249" y="9967"/>
                  <a:pt x="1330147" y="19878"/>
                </a:cubicBezTo>
                <a:cubicBezTo>
                  <a:pt x="1345302" y="27701"/>
                  <a:pt x="1347975" y="41303"/>
                  <a:pt x="1358751" y="49695"/>
                </a:cubicBezTo>
                <a:cubicBezTo>
                  <a:pt x="1369822" y="64848"/>
                  <a:pt x="1395529" y="92136"/>
                  <a:pt x="1387358" y="109330"/>
                </a:cubicBezTo>
                <a:cubicBezTo>
                  <a:pt x="1383604" y="132417"/>
                  <a:pt x="1385504" y="150995"/>
                  <a:pt x="1373054" y="168965"/>
                </a:cubicBezTo>
                <a:cubicBezTo>
                  <a:pt x="1361288" y="197916"/>
                  <a:pt x="1339582" y="198858"/>
                  <a:pt x="1315844" y="218661"/>
                </a:cubicBezTo>
                <a:cubicBezTo>
                  <a:pt x="1306064" y="227779"/>
                  <a:pt x="1297567" y="239192"/>
                  <a:pt x="1287239" y="248478"/>
                </a:cubicBezTo>
                <a:cubicBezTo>
                  <a:pt x="1287579" y="234285"/>
                  <a:pt x="1303826" y="194942"/>
                  <a:pt x="1315844" y="178904"/>
                </a:cubicBezTo>
                <a:cubicBezTo>
                  <a:pt x="1322845" y="169688"/>
                  <a:pt x="1331757" y="156661"/>
                  <a:pt x="1344449" y="149087"/>
                </a:cubicBezTo>
                <a:cubicBezTo>
                  <a:pt x="1400116" y="131180"/>
                  <a:pt x="1448787" y="99161"/>
                  <a:pt x="1501778" y="89452"/>
                </a:cubicBezTo>
                <a:cubicBezTo>
                  <a:pt x="1538220" y="91493"/>
                  <a:pt x="1579152" y="66506"/>
                  <a:pt x="1616199" y="69574"/>
                </a:cubicBezTo>
                <a:cubicBezTo>
                  <a:pt x="1646367" y="59208"/>
                  <a:pt x="1682523" y="62485"/>
                  <a:pt x="1702013" y="59635"/>
                </a:cubicBezTo>
                <a:cubicBezTo>
                  <a:pt x="1783563" y="49038"/>
                  <a:pt x="1898514" y="64693"/>
                  <a:pt x="1959461" y="69574"/>
                </a:cubicBezTo>
                <a:cubicBezTo>
                  <a:pt x="2004788" y="76301"/>
                  <a:pt x="2019964" y="88296"/>
                  <a:pt x="2045277" y="109330"/>
                </a:cubicBezTo>
                <a:cubicBezTo>
                  <a:pt x="2057751" y="122101"/>
                  <a:pt x="2065274" y="130796"/>
                  <a:pt x="2073882" y="139148"/>
                </a:cubicBezTo>
                <a:cubicBezTo>
                  <a:pt x="2086023" y="150335"/>
                  <a:pt x="2100430" y="167694"/>
                  <a:pt x="2116789" y="178904"/>
                </a:cubicBezTo>
                <a:cubicBezTo>
                  <a:pt x="2130587" y="199739"/>
                  <a:pt x="2152961" y="216225"/>
                  <a:pt x="2145394" y="238539"/>
                </a:cubicBezTo>
                <a:cubicBezTo>
                  <a:pt x="2140380" y="254665"/>
                  <a:pt x="2138247" y="274852"/>
                  <a:pt x="2131091" y="288235"/>
                </a:cubicBezTo>
                <a:cubicBezTo>
                  <a:pt x="2122292" y="304503"/>
                  <a:pt x="2102524" y="307742"/>
                  <a:pt x="2088184" y="318052"/>
                </a:cubicBezTo>
                <a:cubicBezTo>
                  <a:pt x="2030737" y="350997"/>
                  <a:pt x="2044871" y="347401"/>
                  <a:pt x="1973764" y="357808"/>
                </a:cubicBezTo>
                <a:cubicBezTo>
                  <a:pt x="1941391" y="354666"/>
                  <a:pt x="1895169" y="361503"/>
                  <a:pt x="1873645" y="347869"/>
                </a:cubicBezTo>
                <a:cubicBezTo>
                  <a:pt x="1819458" y="326453"/>
                  <a:pt x="1893723" y="290624"/>
                  <a:pt x="1902250" y="288235"/>
                </a:cubicBezTo>
                <a:cubicBezTo>
                  <a:pt x="1964247" y="255588"/>
                  <a:pt x="1964598" y="259919"/>
                  <a:pt x="2030973" y="248478"/>
                </a:cubicBezTo>
                <a:cubicBezTo>
                  <a:pt x="2088038" y="244596"/>
                  <a:pt x="2149476" y="238601"/>
                  <a:pt x="2188303" y="258417"/>
                </a:cubicBezTo>
                <a:cubicBezTo>
                  <a:pt x="2206024" y="261830"/>
                  <a:pt x="2208589" y="277045"/>
                  <a:pt x="2216907" y="288235"/>
                </a:cubicBezTo>
                <a:cubicBezTo>
                  <a:pt x="2296572" y="349824"/>
                  <a:pt x="2199221" y="311107"/>
                  <a:pt x="2274118" y="357808"/>
                </a:cubicBezTo>
                <a:cubicBezTo>
                  <a:pt x="2302988" y="451455"/>
                  <a:pt x="2282474" y="350719"/>
                  <a:pt x="2317026" y="437321"/>
                </a:cubicBezTo>
                <a:cubicBezTo>
                  <a:pt x="2321235" y="450864"/>
                  <a:pt x="2324499" y="464444"/>
                  <a:pt x="2331328" y="477078"/>
                </a:cubicBezTo>
                <a:cubicBezTo>
                  <a:pt x="2335451" y="486199"/>
                  <a:pt x="2339142" y="497594"/>
                  <a:pt x="2345631" y="506895"/>
                </a:cubicBezTo>
                <a:cubicBezTo>
                  <a:pt x="2340179" y="550381"/>
                  <a:pt x="2344167" y="573366"/>
                  <a:pt x="2331328" y="606287"/>
                </a:cubicBezTo>
                <a:cubicBezTo>
                  <a:pt x="2326390" y="619813"/>
                  <a:pt x="2297681" y="624427"/>
                  <a:pt x="2288421" y="636104"/>
                </a:cubicBezTo>
                <a:cubicBezTo>
                  <a:pt x="2273793" y="649140"/>
                  <a:pt x="2272281" y="662968"/>
                  <a:pt x="2259815" y="675861"/>
                </a:cubicBezTo>
                <a:cubicBezTo>
                  <a:pt x="2244409" y="687078"/>
                  <a:pt x="2219057" y="700647"/>
                  <a:pt x="2202605" y="705678"/>
                </a:cubicBezTo>
                <a:cubicBezTo>
                  <a:pt x="2173721" y="721173"/>
                  <a:pt x="2141068" y="739883"/>
                  <a:pt x="2116789" y="745435"/>
                </a:cubicBezTo>
                <a:cubicBezTo>
                  <a:pt x="2103111" y="750459"/>
                  <a:pt x="2086573" y="752183"/>
                  <a:pt x="2073882" y="755374"/>
                </a:cubicBezTo>
                <a:cubicBezTo>
                  <a:pt x="1947761" y="769786"/>
                  <a:pt x="2089046" y="727669"/>
                  <a:pt x="1973764" y="775252"/>
                </a:cubicBezTo>
                <a:cubicBezTo>
                  <a:pt x="1961695" y="769615"/>
                  <a:pt x="1938978" y="773303"/>
                  <a:pt x="1930855" y="765313"/>
                </a:cubicBezTo>
                <a:cubicBezTo>
                  <a:pt x="1924441" y="751880"/>
                  <a:pt x="1934639" y="739093"/>
                  <a:pt x="1945159" y="725556"/>
                </a:cubicBezTo>
                <a:cubicBezTo>
                  <a:pt x="1967032" y="702903"/>
                  <a:pt x="2021914" y="701987"/>
                  <a:pt x="2045277" y="695739"/>
                </a:cubicBezTo>
                <a:cubicBezTo>
                  <a:pt x="2059464" y="689016"/>
                  <a:pt x="2070565" y="689477"/>
                  <a:pt x="2088184" y="685800"/>
                </a:cubicBezTo>
                <a:cubicBezTo>
                  <a:pt x="2117240" y="689663"/>
                  <a:pt x="2147500" y="688095"/>
                  <a:pt x="2174000" y="695739"/>
                </a:cubicBezTo>
                <a:cubicBezTo>
                  <a:pt x="2199609" y="702242"/>
                  <a:pt x="2210298" y="740877"/>
                  <a:pt x="2216907" y="755374"/>
                </a:cubicBezTo>
                <a:cubicBezTo>
                  <a:pt x="2219806" y="815080"/>
                  <a:pt x="2221998" y="862322"/>
                  <a:pt x="2202605" y="924339"/>
                </a:cubicBezTo>
                <a:cubicBezTo>
                  <a:pt x="2201903" y="939357"/>
                  <a:pt x="2172987" y="950165"/>
                  <a:pt x="2159698" y="964095"/>
                </a:cubicBezTo>
                <a:cubicBezTo>
                  <a:pt x="2148752" y="981198"/>
                  <a:pt x="2143367" y="991954"/>
                  <a:pt x="2131091" y="1003852"/>
                </a:cubicBezTo>
                <a:cubicBezTo>
                  <a:pt x="2120736" y="1012986"/>
                  <a:pt x="2103058" y="1015674"/>
                  <a:pt x="2088184" y="1023730"/>
                </a:cubicBezTo>
                <a:cubicBezTo>
                  <a:pt x="2052966" y="1036656"/>
                  <a:pt x="1992037" y="1069779"/>
                  <a:pt x="1945159" y="1063487"/>
                </a:cubicBezTo>
                <a:cubicBezTo>
                  <a:pt x="1925228" y="1073259"/>
                  <a:pt x="1889866" y="1063983"/>
                  <a:pt x="1859343" y="1073426"/>
                </a:cubicBezTo>
                <a:cubicBezTo>
                  <a:pt x="1755135" y="1072603"/>
                  <a:pt x="1634615" y="1063423"/>
                  <a:pt x="1544686" y="1063487"/>
                </a:cubicBezTo>
                <a:cubicBezTo>
                  <a:pt x="1469788" y="1061955"/>
                  <a:pt x="1505134" y="1059803"/>
                  <a:pt x="1444567" y="1033669"/>
                </a:cubicBezTo>
                <a:cubicBezTo>
                  <a:pt x="1430892" y="1028534"/>
                  <a:pt x="1405590" y="1030144"/>
                  <a:pt x="1387358" y="1023730"/>
                </a:cubicBezTo>
                <a:cubicBezTo>
                  <a:pt x="1362386" y="1016932"/>
                  <a:pt x="1339918" y="1011610"/>
                  <a:pt x="1315844" y="1003852"/>
                </a:cubicBezTo>
                <a:cubicBezTo>
                  <a:pt x="1165983" y="956490"/>
                  <a:pt x="1233392" y="963341"/>
                  <a:pt x="1158515" y="954156"/>
                </a:cubicBezTo>
                <a:cubicBezTo>
                  <a:pt x="1140051" y="941312"/>
                  <a:pt x="1083356" y="927416"/>
                  <a:pt x="1087003" y="904461"/>
                </a:cubicBezTo>
                <a:cubicBezTo>
                  <a:pt x="1087302" y="895660"/>
                  <a:pt x="1156232" y="866089"/>
                  <a:pt x="1158515" y="864704"/>
                </a:cubicBezTo>
                <a:cubicBezTo>
                  <a:pt x="1187531" y="868328"/>
                  <a:pt x="1252676" y="857840"/>
                  <a:pt x="1258633" y="874643"/>
                </a:cubicBezTo>
                <a:cubicBezTo>
                  <a:pt x="1267513" y="900635"/>
                  <a:pt x="1212899" y="919069"/>
                  <a:pt x="1187121" y="934278"/>
                </a:cubicBezTo>
                <a:cubicBezTo>
                  <a:pt x="1155540" y="959590"/>
                  <a:pt x="1157649" y="953668"/>
                  <a:pt x="1115608" y="974035"/>
                </a:cubicBezTo>
                <a:cubicBezTo>
                  <a:pt x="1096509" y="983309"/>
                  <a:pt x="1079059" y="997988"/>
                  <a:pt x="1058398" y="1003852"/>
                </a:cubicBezTo>
                <a:cubicBezTo>
                  <a:pt x="1042686" y="1007416"/>
                  <a:pt x="1030047" y="1005125"/>
                  <a:pt x="1015489" y="1013791"/>
                </a:cubicBezTo>
                <a:cubicBezTo>
                  <a:pt x="989233" y="1020926"/>
                  <a:pt x="968398" y="1029458"/>
                  <a:pt x="943976" y="1043608"/>
                </a:cubicBezTo>
                <a:cubicBezTo>
                  <a:pt x="925203" y="1049118"/>
                  <a:pt x="828891" y="1060402"/>
                  <a:pt x="815253" y="1063487"/>
                </a:cubicBezTo>
                <a:cubicBezTo>
                  <a:pt x="695030" y="1056567"/>
                  <a:pt x="566286" y="1045118"/>
                  <a:pt x="414781" y="1053548"/>
                </a:cubicBezTo>
                <a:cubicBezTo>
                  <a:pt x="402695" y="1055526"/>
                  <a:pt x="385598" y="1044772"/>
                  <a:pt x="371872" y="1043608"/>
                </a:cubicBezTo>
                <a:cubicBezTo>
                  <a:pt x="353692" y="1042436"/>
                  <a:pt x="335195" y="1035578"/>
                  <a:pt x="314663" y="1033669"/>
                </a:cubicBezTo>
                <a:cubicBezTo>
                  <a:pt x="302172" y="1025186"/>
                  <a:pt x="276992" y="1025277"/>
                  <a:pt x="271754" y="1013791"/>
                </a:cubicBezTo>
                <a:cubicBezTo>
                  <a:pt x="261633" y="963630"/>
                  <a:pt x="292354" y="961819"/>
                  <a:pt x="328965" y="944217"/>
                </a:cubicBezTo>
                <a:cubicBezTo>
                  <a:pt x="373961" y="947472"/>
                  <a:pt x="396280" y="960820"/>
                  <a:pt x="429083" y="954156"/>
                </a:cubicBezTo>
                <a:cubicBezTo>
                  <a:pt x="408856" y="982268"/>
                  <a:pt x="300360" y="983975"/>
                  <a:pt x="300360" y="983974"/>
                </a:cubicBezTo>
                <a:cubicBezTo>
                  <a:pt x="253170" y="984137"/>
                  <a:pt x="201882" y="976427"/>
                  <a:pt x="157333" y="954156"/>
                </a:cubicBezTo>
                <a:cubicBezTo>
                  <a:pt x="130795" y="937580"/>
                  <a:pt x="122737" y="915134"/>
                  <a:pt x="100124" y="894521"/>
                </a:cubicBezTo>
                <a:cubicBezTo>
                  <a:pt x="91287" y="887221"/>
                  <a:pt x="82910" y="874349"/>
                  <a:pt x="71519" y="864704"/>
                </a:cubicBezTo>
                <a:cubicBezTo>
                  <a:pt x="69685" y="853212"/>
                  <a:pt x="62620" y="836448"/>
                  <a:pt x="57215" y="824948"/>
                </a:cubicBezTo>
                <a:cubicBezTo>
                  <a:pt x="53035" y="813970"/>
                  <a:pt x="43664" y="806462"/>
                  <a:pt x="42912" y="795130"/>
                </a:cubicBezTo>
                <a:cubicBezTo>
                  <a:pt x="39844" y="753629"/>
                  <a:pt x="50021" y="725150"/>
                  <a:pt x="57215" y="685800"/>
                </a:cubicBezTo>
                <a:cubicBezTo>
                  <a:pt x="44934" y="681760"/>
                  <a:pt x="24250" y="683947"/>
                  <a:pt x="14308" y="675861"/>
                </a:cubicBezTo>
                <a:cubicBezTo>
                  <a:pt x="-12246" y="658887"/>
                  <a:pt x="7953" y="615039"/>
                  <a:pt x="14308" y="596348"/>
                </a:cubicBezTo>
                <a:cubicBezTo>
                  <a:pt x="18256" y="587338"/>
                  <a:pt x="17302" y="573509"/>
                  <a:pt x="28610" y="566530"/>
                </a:cubicBezTo>
                <a:cubicBezTo>
                  <a:pt x="39269" y="559122"/>
                  <a:pt x="71519" y="556591"/>
                  <a:pt x="71519" y="556591"/>
                </a:cubicBezTo>
                <a:cubicBezTo>
                  <a:pt x="224985" y="525480"/>
                  <a:pt x="390876" y="597798"/>
                  <a:pt x="514900" y="566530"/>
                </a:cubicBezTo>
                <a:cubicBezTo>
                  <a:pt x="638924" y="535262"/>
                  <a:pt x="772396" y="575597"/>
                  <a:pt x="958280" y="576469"/>
                </a:cubicBezTo>
              </a:path>
            </a:pathLst>
          </a:custGeom>
          <a:solidFill>
            <a:srgbClr val="FFFF00"/>
          </a:solidFill>
          <a:ln w="38100"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760 w 1630021"/>
                      <a:gd name="connsiteY0" fmla="*/ 626165 h 1073426"/>
                      <a:gd name="connsiteX1" fmla="*/ 39760 w 1630021"/>
                      <a:gd name="connsiteY1" fmla="*/ 626165 h 1073426"/>
                      <a:gd name="connsiteX2" fmla="*/ 49700 w 1630021"/>
                      <a:gd name="connsiteY2" fmla="*/ 427382 h 1073426"/>
                      <a:gd name="connsiteX3" fmla="*/ 79517 w 1630021"/>
                      <a:gd name="connsiteY3" fmla="*/ 397565 h 1073426"/>
                      <a:gd name="connsiteX4" fmla="*/ 129213 w 1630021"/>
                      <a:gd name="connsiteY4" fmla="*/ 337930 h 1073426"/>
                      <a:gd name="connsiteX5" fmla="*/ 188847 w 1630021"/>
                      <a:gd name="connsiteY5" fmla="*/ 318052 h 1073426"/>
                      <a:gd name="connsiteX6" fmla="*/ 308117 w 1630021"/>
                      <a:gd name="connsiteY6" fmla="*/ 357808 h 1073426"/>
                      <a:gd name="connsiteX7" fmla="*/ 268360 w 1630021"/>
                      <a:gd name="connsiteY7" fmla="*/ 407504 h 1073426"/>
                      <a:gd name="connsiteX8" fmla="*/ 208726 w 1630021"/>
                      <a:gd name="connsiteY8" fmla="*/ 427382 h 1073426"/>
                      <a:gd name="connsiteX9" fmla="*/ 188847 w 1630021"/>
                      <a:gd name="connsiteY9" fmla="*/ 228600 h 1073426"/>
                      <a:gd name="connsiteX10" fmla="*/ 208726 w 1630021"/>
                      <a:gd name="connsiteY10" fmla="*/ 159026 h 1073426"/>
                      <a:gd name="connsiteX11" fmla="*/ 298178 w 1630021"/>
                      <a:gd name="connsiteY11" fmla="*/ 119269 h 1073426"/>
                      <a:gd name="connsiteX12" fmla="*/ 377691 w 1630021"/>
                      <a:gd name="connsiteY12" fmla="*/ 99391 h 1073426"/>
                      <a:gd name="connsiteX13" fmla="*/ 506900 w 1630021"/>
                      <a:gd name="connsiteY13" fmla="*/ 109330 h 1073426"/>
                      <a:gd name="connsiteX14" fmla="*/ 536717 w 1630021"/>
                      <a:gd name="connsiteY14" fmla="*/ 119269 h 1073426"/>
                      <a:gd name="connsiteX15" fmla="*/ 566534 w 1630021"/>
                      <a:gd name="connsiteY15" fmla="*/ 178904 h 1073426"/>
                      <a:gd name="connsiteX16" fmla="*/ 556595 w 1630021"/>
                      <a:gd name="connsiteY16" fmla="*/ 208721 h 1073426"/>
                      <a:gd name="connsiteX17" fmla="*/ 546656 w 1630021"/>
                      <a:gd name="connsiteY17" fmla="*/ 178904 h 1073426"/>
                      <a:gd name="connsiteX18" fmla="*/ 586413 w 1630021"/>
                      <a:gd name="connsiteY18" fmla="*/ 0 h 1073426"/>
                      <a:gd name="connsiteX19" fmla="*/ 894526 w 1630021"/>
                      <a:gd name="connsiteY19" fmla="*/ 9939 h 1073426"/>
                      <a:gd name="connsiteX20" fmla="*/ 924343 w 1630021"/>
                      <a:gd name="connsiteY20" fmla="*/ 19878 h 1073426"/>
                      <a:gd name="connsiteX21" fmla="*/ 944221 w 1630021"/>
                      <a:gd name="connsiteY21" fmla="*/ 49695 h 1073426"/>
                      <a:gd name="connsiteX22" fmla="*/ 964100 w 1630021"/>
                      <a:gd name="connsiteY22" fmla="*/ 109330 h 1073426"/>
                      <a:gd name="connsiteX23" fmla="*/ 954160 w 1630021"/>
                      <a:gd name="connsiteY23" fmla="*/ 168965 h 1073426"/>
                      <a:gd name="connsiteX24" fmla="*/ 914404 w 1630021"/>
                      <a:gd name="connsiteY24" fmla="*/ 218661 h 1073426"/>
                      <a:gd name="connsiteX25" fmla="*/ 894526 w 1630021"/>
                      <a:gd name="connsiteY25" fmla="*/ 248478 h 1073426"/>
                      <a:gd name="connsiteX26" fmla="*/ 914404 w 1630021"/>
                      <a:gd name="connsiteY26" fmla="*/ 178904 h 1073426"/>
                      <a:gd name="connsiteX27" fmla="*/ 934282 w 1630021"/>
                      <a:gd name="connsiteY27" fmla="*/ 149087 h 1073426"/>
                      <a:gd name="connsiteX28" fmla="*/ 1043613 w 1630021"/>
                      <a:gd name="connsiteY28" fmla="*/ 89452 h 1073426"/>
                      <a:gd name="connsiteX29" fmla="*/ 1123126 w 1630021"/>
                      <a:gd name="connsiteY29" fmla="*/ 69574 h 1073426"/>
                      <a:gd name="connsiteX30" fmla="*/ 1182760 w 1630021"/>
                      <a:gd name="connsiteY30" fmla="*/ 59635 h 1073426"/>
                      <a:gd name="connsiteX31" fmla="*/ 1361665 w 1630021"/>
                      <a:gd name="connsiteY31" fmla="*/ 69574 h 1073426"/>
                      <a:gd name="connsiteX32" fmla="*/ 1421300 w 1630021"/>
                      <a:gd name="connsiteY32" fmla="*/ 109330 h 1073426"/>
                      <a:gd name="connsiteX33" fmla="*/ 1441178 w 1630021"/>
                      <a:gd name="connsiteY33" fmla="*/ 139148 h 1073426"/>
                      <a:gd name="connsiteX34" fmla="*/ 1470995 w 1630021"/>
                      <a:gd name="connsiteY34" fmla="*/ 178904 h 1073426"/>
                      <a:gd name="connsiteX35" fmla="*/ 1490873 w 1630021"/>
                      <a:gd name="connsiteY35" fmla="*/ 238539 h 1073426"/>
                      <a:gd name="connsiteX36" fmla="*/ 1480934 w 1630021"/>
                      <a:gd name="connsiteY36" fmla="*/ 288235 h 1073426"/>
                      <a:gd name="connsiteX37" fmla="*/ 1451117 w 1630021"/>
                      <a:gd name="connsiteY37" fmla="*/ 318052 h 1073426"/>
                      <a:gd name="connsiteX38" fmla="*/ 1371604 w 1630021"/>
                      <a:gd name="connsiteY38" fmla="*/ 357808 h 1073426"/>
                      <a:gd name="connsiteX39" fmla="*/ 1302030 w 1630021"/>
                      <a:gd name="connsiteY39" fmla="*/ 347869 h 1073426"/>
                      <a:gd name="connsiteX40" fmla="*/ 1321908 w 1630021"/>
                      <a:gd name="connsiteY40" fmla="*/ 288235 h 1073426"/>
                      <a:gd name="connsiteX41" fmla="*/ 1411360 w 1630021"/>
                      <a:gd name="connsiteY41" fmla="*/ 248478 h 1073426"/>
                      <a:gd name="connsiteX42" fmla="*/ 1520691 w 1630021"/>
                      <a:gd name="connsiteY42" fmla="*/ 258417 h 1073426"/>
                      <a:gd name="connsiteX43" fmla="*/ 1540569 w 1630021"/>
                      <a:gd name="connsiteY43" fmla="*/ 288235 h 1073426"/>
                      <a:gd name="connsiteX44" fmla="*/ 1580326 w 1630021"/>
                      <a:gd name="connsiteY44" fmla="*/ 357808 h 1073426"/>
                      <a:gd name="connsiteX45" fmla="*/ 1610143 w 1630021"/>
                      <a:gd name="connsiteY45" fmla="*/ 437321 h 1073426"/>
                      <a:gd name="connsiteX46" fmla="*/ 1620082 w 1630021"/>
                      <a:gd name="connsiteY46" fmla="*/ 477078 h 1073426"/>
                      <a:gd name="connsiteX47" fmla="*/ 1630021 w 1630021"/>
                      <a:gd name="connsiteY47" fmla="*/ 506895 h 1073426"/>
                      <a:gd name="connsiteX48" fmla="*/ 1620082 w 1630021"/>
                      <a:gd name="connsiteY48" fmla="*/ 606287 h 1073426"/>
                      <a:gd name="connsiteX49" fmla="*/ 1590265 w 1630021"/>
                      <a:gd name="connsiteY49" fmla="*/ 636104 h 1073426"/>
                      <a:gd name="connsiteX50" fmla="*/ 1570386 w 1630021"/>
                      <a:gd name="connsiteY50" fmla="*/ 675861 h 1073426"/>
                      <a:gd name="connsiteX51" fmla="*/ 1530630 w 1630021"/>
                      <a:gd name="connsiteY51" fmla="*/ 705678 h 1073426"/>
                      <a:gd name="connsiteX52" fmla="*/ 1470995 w 1630021"/>
                      <a:gd name="connsiteY52" fmla="*/ 745435 h 1073426"/>
                      <a:gd name="connsiteX53" fmla="*/ 1441178 w 1630021"/>
                      <a:gd name="connsiteY53" fmla="*/ 755374 h 1073426"/>
                      <a:gd name="connsiteX54" fmla="*/ 1371604 w 1630021"/>
                      <a:gd name="connsiteY54" fmla="*/ 775252 h 1073426"/>
                      <a:gd name="connsiteX55" fmla="*/ 1341786 w 1630021"/>
                      <a:gd name="connsiteY55" fmla="*/ 765313 h 1073426"/>
                      <a:gd name="connsiteX56" fmla="*/ 1351726 w 1630021"/>
                      <a:gd name="connsiteY56" fmla="*/ 725556 h 1073426"/>
                      <a:gd name="connsiteX57" fmla="*/ 1421300 w 1630021"/>
                      <a:gd name="connsiteY57" fmla="*/ 695739 h 1073426"/>
                      <a:gd name="connsiteX58" fmla="*/ 1451117 w 1630021"/>
                      <a:gd name="connsiteY58" fmla="*/ 685800 h 1073426"/>
                      <a:gd name="connsiteX59" fmla="*/ 1510752 w 1630021"/>
                      <a:gd name="connsiteY59" fmla="*/ 695739 h 1073426"/>
                      <a:gd name="connsiteX60" fmla="*/ 1540569 w 1630021"/>
                      <a:gd name="connsiteY60" fmla="*/ 755374 h 1073426"/>
                      <a:gd name="connsiteX61" fmla="*/ 1530630 w 1630021"/>
                      <a:gd name="connsiteY61" fmla="*/ 924339 h 1073426"/>
                      <a:gd name="connsiteX62" fmla="*/ 1500813 w 1630021"/>
                      <a:gd name="connsiteY62" fmla="*/ 964095 h 1073426"/>
                      <a:gd name="connsiteX63" fmla="*/ 1480934 w 1630021"/>
                      <a:gd name="connsiteY63" fmla="*/ 1003852 h 1073426"/>
                      <a:gd name="connsiteX64" fmla="*/ 1451117 w 1630021"/>
                      <a:gd name="connsiteY64" fmla="*/ 1023730 h 1073426"/>
                      <a:gd name="connsiteX65" fmla="*/ 1351726 w 1630021"/>
                      <a:gd name="connsiteY65" fmla="*/ 1063487 h 1073426"/>
                      <a:gd name="connsiteX66" fmla="*/ 1292091 w 1630021"/>
                      <a:gd name="connsiteY66" fmla="*/ 1073426 h 1073426"/>
                      <a:gd name="connsiteX67" fmla="*/ 1073430 w 1630021"/>
                      <a:gd name="connsiteY67" fmla="*/ 1063487 h 1073426"/>
                      <a:gd name="connsiteX68" fmla="*/ 1003856 w 1630021"/>
                      <a:gd name="connsiteY68" fmla="*/ 1033669 h 1073426"/>
                      <a:gd name="connsiteX69" fmla="*/ 964100 w 1630021"/>
                      <a:gd name="connsiteY69" fmla="*/ 1023730 h 1073426"/>
                      <a:gd name="connsiteX70" fmla="*/ 914404 w 1630021"/>
                      <a:gd name="connsiteY70" fmla="*/ 1003852 h 1073426"/>
                      <a:gd name="connsiteX71" fmla="*/ 805073 w 1630021"/>
                      <a:gd name="connsiteY71" fmla="*/ 954156 h 1073426"/>
                      <a:gd name="connsiteX72" fmla="*/ 755378 w 1630021"/>
                      <a:gd name="connsiteY72" fmla="*/ 904461 h 1073426"/>
                      <a:gd name="connsiteX73" fmla="*/ 805073 w 1630021"/>
                      <a:gd name="connsiteY73" fmla="*/ 864704 h 1073426"/>
                      <a:gd name="connsiteX74" fmla="*/ 874647 w 1630021"/>
                      <a:gd name="connsiteY74" fmla="*/ 874643 h 1073426"/>
                      <a:gd name="connsiteX75" fmla="*/ 824952 w 1630021"/>
                      <a:gd name="connsiteY75" fmla="*/ 934278 h 1073426"/>
                      <a:gd name="connsiteX76" fmla="*/ 775256 w 1630021"/>
                      <a:gd name="connsiteY76" fmla="*/ 974035 h 1073426"/>
                      <a:gd name="connsiteX77" fmla="*/ 735500 w 1630021"/>
                      <a:gd name="connsiteY77" fmla="*/ 1003852 h 1073426"/>
                      <a:gd name="connsiteX78" fmla="*/ 705682 w 1630021"/>
                      <a:gd name="connsiteY78" fmla="*/ 1013791 h 1073426"/>
                      <a:gd name="connsiteX79" fmla="*/ 655986 w 1630021"/>
                      <a:gd name="connsiteY79" fmla="*/ 1043608 h 1073426"/>
                      <a:gd name="connsiteX80" fmla="*/ 566534 w 1630021"/>
                      <a:gd name="connsiteY80" fmla="*/ 1063487 h 1073426"/>
                      <a:gd name="connsiteX81" fmla="*/ 288239 w 1630021"/>
                      <a:gd name="connsiteY81" fmla="*/ 1053548 h 1073426"/>
                      <a:gd name="connsiteX82" fmla="*/ 258421 w 1630021"/>
                      <a:gd name="connsiteY82" fmla="*/ 1043608 h 1073426"/>
                      <a:gd name="connsiteX83" fmla="*/ 218665 w 1630021"/>
                      <a:gd name="connsiteY83" fmla="*/ 1033669 h 1073426"/>
                      <a:gd name="connsiteX84" fmla="*/ 188847 w 1630021"/>
                      <a:gd name="connsiteY84" fmla="*/ 1013791 h 1073426"/>
                      <a:gd name="connsiteX85" fmla="*/ 228604 w 1630021"/>
                      <a:gd name="connsiteY85" fmla="*/ 944217 h 1073426"/>
                      <a:gd name="connsiteX86" fmla="*/ 298178 w 1630021"/>
                      <a:gd name="connsiteY86" fmla="*/ 954156 h 1073426"/>
                      <a:gd name="connsiteX87" fmla="*/ 208726 w 1630021"/>
                      <a:gd name="connsiteY87" fmla="*/ 983974 h 1073426"/>
                      <a:gd name="connsiteX88" fmla="*/ 109334 w 1630021"/>
                      <a:gd name="connsiteY88" fmla="*/ 954156 h 1073426"/>
                      <a:gd name="connsiteX89" fmla="*/ 69578 w 1630021"/>
                      <a:gd name="connsiteY89" fmla="*/ 894521 h 1073426"/>
                      <a:gd name="connsiteX90" fmla="*/ 49700 w 1630021"/>
                      <a:gd name="connsiteY90" fmla="*/ 864704 h 1073426"/>
                      <a:gd name="connsiteX91" fmla="*/ 39760 w 1630021"/>
                      <a:gd name="connsiteY91" fmla="*/ 824948 h 1073426"/>
                      <a:gd name="connsiteX92" fmla="*/ 29821 w 1630021"/>
                      <a:gd name="connsiteY92" fmla="*/ 795130 h 1073426"/>
                      <a:gd name="connsiteX93" fmla="*/ 39760 w 1630021"/>
                      <a:gd name="connsiteY93" fmla="*/ 685800 h 1073426"/>
                      <a:gd name="connsiteX94" fmla="*/ 9943 w 1630021"/>
                      <a:gd name="connsiteY94" fmla="*/ 675861 h 1073426"/>
                      <a:gd name="connsiteX95" fmla="*/ 9943 w 1630021"/>
                      <a:gd name="connsiteY95" fmla="*/ 596348 h 1073426"/>
                      <a:gd name="connsiteX96" fmla="*/ 19882 w 1630021"/>
                      <a:gd name="connsiteY96" fmla="*/ 566530 h 1073426"/>
                      <a:gd name="connsiteX97" fmla="*/ 49700 w 1630021"/>
                      <a:gd name="connsiteY97" fmla="*/ 556591 h 1073426"/>
                      <a:gd name="connsiteX98" fmla="*/ 665926 w 1630021"/>
                      <a:gd name="connsiteY98" fmla="*/ 576469 h 1073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</a:cxnLst>
                    <a:rect l="l" t="t" r="r" b="b"/>
                    <a:pathLst>
                      <a:path w="1630021" h="1073426">
                        <a:moveTo>
                          <a:pt x="39760" y="626165"/>
                        </a:moveTo>
                        <a:lnTo>
                          <a:pt x="39760" y="626165"/>
                        </a:lnTo>
                        <a:cubicBezTo>
                          <a:pt x="43073" y="559904"/>
                          <a:pt x="38332" y="492745"/>
                          <a:pt x="49700" y="427382"/>
                        </a:cubicBezTo>
                        <a:cubicBezTo>
                          <a:pt x="52108" y="413534"/>
                          <a:pt x="70370" y="408237"/>
                          <a:pt x="79517" y="397565"/>
                        </a:cubicBezTo>
                        <a:cubicBezTo>
                          <a:pt x="81936" y="394743"/>
                          <a:pt x="116300" y="344387"/>
                          <a:pt x="129213" y="337930"/>
                        </a:cubicBezTo>
                        <a:cubicBezTo>
                          <a:pt x="147954" y="328560"/>
                          <a:pt x="188847" y="318052"/>
                          <a:pt x="188847" y="318052"/>
                        </a:cubicBezTo>
                        <a:cubicBezTo>
                          <a:pt x="193236" y="318491"/>
                          <a:pt x="308117" y="304122"/>
                          <a:pt x="308117" y="357808"/>
                        </a:cubicBezTo>
                        <a:cubicBezTo>
                          <a:pt x="308117" y="364833"/>
                          <a:pt x="277015" y="403177"/>
                          <a:pt x="268360" y="407504"/>
                        </a:cubicBezTo>
                        <a:cubicBezTo>
                          <a:pt x="249619" y="416874"/>
                          <a:pt x="208726" y="427382"/>
                          <a:pt x="208726" y="427382"/>
                        </a:cubicBezTo>
                        <a:cubicBezTo>
                          <a:pt x="130484" y="375223"/>
                          <a:pt x="171884" y="415191"/>
                          <a:pt x="188847" y="228600"/>
                        </a:cubicBezTo>
                        <a:cubicBezTo>
                          <a:pt x="189030" y="226582"/>
                          <a:pt x="203897" y="165062"/>
                          <a:pt x="208726" y="159026"/>
                        </a:cubicBezTo>
                        <a:cubicBezTo>
                          <a:pt x="225043" y="138631"/>
                          <a:pt x="281475" y="123445"/>
                          <a:pt x="298178" y="119269"/>
                        </a:cubicBezTo>
                        <a:lnTo>
                          <a:pt x="377691" y="99391"/>
                        </a:lnTo>
                        <a:cubicBezTo>
                          <a:pt x="420761" y="102704"/>
                          <a:pt x="464037" y="103972"/>
                          <a:pt x="506900" y="109330"/>
                        </a:cubicBezTo>
                        <a:cubicBezTo>
                          <a:pt x="517296" y="110629"/>
                          <a:pt x="528536" y="112724"/>
                          <a:pt x="536717" y="119269"/>
                        </a:cubicBezTo>
                        <a:cubicBezTo>
                          <a:pt x="554232" y="133281"/>
                          <a:pt x="559987" y="159262"/>
                          <a:pt x="566534" y="178904"/>
                        </a:cubicBezTo>
                        <a:cubicBezTo>
                          <a:pt x="563221" y="188843"/>
                          <a:pt x="567072" y="208721"/>
                          <a:pt x="556595" y="208721"/>
                        </a:cubicBezTo>
                        <a:cubicBezTo>
                          <a:pt x="546118" y="208721"/>
                          <a:pt x="546656" y="189381"/>
                          <a:pt x="546656" y="178904"/>
                        </a:cubicBezTo>
                        <a:cubicBezTo>
                          <a:pt x="546656" y="26666"/>
                          <a:pt x="524445" y="61966"/>
                          <a:pt x="586413" y="0"/>
                        </a:cubicBezTo>
                        <a:cubicBezTo>
                          <a:pt x="689117" y="3313"/>
                          <a:pt x="791946" y="3905"/>
                          <a:pt x="894526" y="9939"/>
                        </a:cubicBezTo>
                        <a:cubicBezTo>
                          <a:pt x="904985" y="10554"/>
                          <a:pt x="916162" y="13333"/>
                          <a:pt x="924343" y="19878"/>
                        </a:cubicBezTo>
                        <a:cubicBezTo>
                          <a:pt x="933671" y="27340"/>
                          <a:pt x="937595" y="39756"/>
                          <a:pt x="944221" y="49695"/>
                        </a:cubicBezTo>
                        <a:cubicBezTo>
                          <a:pt x="950847" y="69573"/>
                          <a:pt x="967545" y="88661"/>
                          <a:pt x="964100" y="109330"/>
                        </a:cubicBezTo>
                        <a:cubicBezTo>
                          <a:pt x="960787" y="129208"/>
                          <a:pt x="960533" y="149847"/>
                          <a:pt x="954160" y="168965"/>
                        </a:cubicBezTo>
                        <a:cubicBezTo>
                          <a:pt x="945420" y="195184"/>
                          <a:pt x="929913" y="199275"/>
                          <a:pt x="914404" y="218661"/>
                        </a:cubicBezTo>
                        <a:cubicBezTo>
                          <a:pt x="906942" y="227989"/>
                          <a:pt x="901152" y="238539"/>
                          <a:pt x="894526" y="248478"/>
                        </a:cubicBezTo>
                        <a:cubicBezTo>
                          <a:pt x="897711" y="235739"/>
                          <a:pt x="907274" y="193163"/>
                          <a:pt x="914404" y="178904"/>
                        </a:cubicBezTo>
                        <a:cubicBezTo>
                          <a:pt x="919746" y="168220"/>
                          <a:pt x="925292" y="156953"/>
                          <a:pt x="934282" y="149087"/>
                        </a:cubicBezTo>
                        <a:cubicBezTo>
                          <a:pt x="965751" y="121552"/>
                          <a:pt x="1003855" y="101685"/>
                          <a:pt x="1043613" y="89452"/>
                        </a:cubicBezTo>
                        <a:cubicBezTo>
                          <a:pt x="1069725" y="81418"/>
                          <a:pt x="1096178" y="74065"/>
                          <a:pt x="1123126" y="69574"/>
                        </a:cubicBezTo>
                        <a:lnTo>
                          <a:pt x="1182760" y="59635"/>
                        </a:lnTo>
                        <a:cubicBezTo>
                          <a:pt x="1242395" y="62948"/>
                          <a:pt x="1302207" y="63911"/>
                          <a:pt x="1361665" y="69574"/>
                        </a:cubicBezTo>
                        <a:cubicBezTo>
                          <a:pt x="1390493" y="72319"/>
                          <a:pt x="1403292" y="87720"/>
                          <a:pt x="1421300" y="109330"/>
                        </a:cubicBezTo>
                        <a:cubicBezTo>
                          <a:pt x="1428947" y="118507"/>
                          <a:pt x="1434235" y="129428"/>
                          <a:pt x="1441178" y="139148"/>
                        </a:cubicBezTo>
                        <a:cubicBezTo>
                          <a:pt x="1450806" y="152628"/>
                          <a:pt x="1461056" y="165652"/>
                          <a:pt x="1470995" y="178904"/>
                        </a:cubicBezTo>
                        <a:cubicBezTo>
                          <a:pt x="1477621" y="198782"/>
                          <a:pt x="1494982" y="217992"/>
                          <a:pt x="1490873" y="238539"/>
                        </a:cubicBezTo>
                        <a:cubicBezTo>
                          <a:pt x="1487560" y="255104"/>
                          <a:pt x="1488489" y="273125"/>
                          <a:pt x="1480934" y="288235"/>
                        </a:cubicBezTo>
                        <a:cubicBezTo>
                          <a:pt x="1474648" y="300807"/>
                          <a:pt x="1461789" y="308905"/>
                          <a:pt x="1451117" y="318052"/>
                        </a:cubicBezTo>
                        <a:cubicBezTo>
                          <a:pt x="1409377" y="353828"/>
                          <a:pt x="1420054" y="345695"/>
                          <a:pt x="1371604" y="357808"/>
                        </a:cubicBezTo>
                        <a:cubicBezTo>
                          <a:pt x="1348413" y="354495"/>
                          <a:pt x="1322984" y="358346"/>
                          <a:pt x="1302030" y="347869"/>
                        </a:cubicBezTo>
                        <a:cubicBezTo>
                          <a:pt x="1264427" y="329068"/>
                          <a:pt x="1315834" y="292790"/>
                          <a:pt x="1321908" y="288235"/>
                        </a:cubicBezTo>
                        <a:cubicBezTo>
                          <a:pt x="1364895" y="255995"/>
                          <a:pt x="1365888" y="259846"/>
                          <a:pt x="1411360" y="248478"/>
                        </a:cubicBezTo>
                        <a:cubicBezTo>
                          <a:pt x="1447804" y="251791"/>
                          <a:pt x="1485715" y="247655"/>
                          <a:pt x="1520691" y="258417"/>
                        </a:cubicBezTo>
                        <a:cubicBezTo>
                          <a:pt x="1532108" y="261930"/>
                          <a:pt x="1534642" y="277863"/>
                          <a:pt x="1540569" y="288235"/>
                        </a:cubicBezTo>
                        <a:cubicBezTo>
                          <a:pt x="1590997" y="376485"/>
                          <a:pt x="1531905" y="285180"/>
                          <a:pt x="1580326" y="357808"/>
                        </a:cubicBezTo>
                        <a:cubicBezTo>
                          <a:pt x="1605838" y="459859"/>
                          <a:pt x="1571162" y="333372"/>
                          <a:pt x="1610143" y="437321"/>
                        </a:cubicBezTo>
                        <a:cubicBezTo>
                          <a:pt x="1614939" y="450111"/>
                          <a:pt x="1616329" y="463943"/>
                          <a:pt x="1620082" y="477078"/>
                        </a:cubicBezTo>
                        <a:cubicBezTo>
                          <a:pt x="1622960" y="487152"/>
                          <a:pt x="1626708" y="496956"/>
                          <a:pt x="1630021" y="506895"/>
                        </a:cubicBezTo>
                        <a:cubicBezTo>
                          <a:pt x="1626708" y="540026"/>
                          <a:pt x="1629874" y="574463"/>
                          <a:pt x="1620082" y="606287"/>
                        </a:cubicBezTo>
                        <a:cubicBezTo>
                          <a:pt x="1615948" y="619721"/>
                          <a:pt x="1598435" y="624666"/>
                          <a:pt x="1590265" y="636104"/>
                        </a:cubicBezTo>
                        <a:cubicBezTo>
                          <a:pt x="1581653" y="648161"/>
                          <a:pt x="1580029" y="664611"/>
                          <a:pt x="1570386" y="675861"/>
                        </a:cubicBezTo>
                        <a:cubicBezTo>
                          <a:pt x="1559606" y="688438"/>
                          <a:pt x="1544201" y="696179"/>
                          <a:pt x="1530630" y="705678"/>
                        </a:cubicBezTo>
                        <a:cubicBezTo>
                          <a:pt x="1511058" y="719379"/>
                          <a:pt x="1493660" y="737880"/>
                          <a:pt x="1470995" y="745435"/>
                        </a:cubicBezTo>
                        <a:cubicBezTo>
                          <a:pt x="1461056" y="748748"/>
                          <a:pt x="1451252" y="752496"/>
                          <a:pt x="1441178" y="755374"/>
                        </a:cubicBezTo>
                        <a:cubicBezTo>
                          <a:pt x="1353817" y="780334"/>
                          <a:pt x="1443094" y="751422"/>
                          <a:pt x="1371604" y="775252"/>
                        </a:cubicBezTo>
                        <a:cubicBezTo>
                          <a:pt x="1361665" y="771939"/>
                          <a:pt x="1345677" y="775041"/>
                          <a:pt x="1341786" y="765313"/>
                        </a:cubicBezTo>
                        <a:cubicBezTo>
                          <a:pt x="1336713" y="752630"/>
                          <a:pt x="1344149" y="736922"/>
                          <a:pt x="1351726" y="725556"/>
                        </a:cubicBezTo>
                        <a:cubicBezTo>
                          <a:pt x="1365967" y="704195"/>
                          <a:pt x="1400764" y="701606"/>
                          <a:pt x="1421300" y="695739"/>
                        </a:cubicBezTo>
                        <a:cubicBezTo>
                          <a:pt x="1431374" y="692861"/>
                          <a:pt x="1441178" y="689113"/>
                          <a:pt x="1451117" y="685800"/>
                        </a:cubicBezTo>
                        <a:cubicBezTo>
                          <a:pt x="1470995" y="689113"/>
                          <a:pt x="1492727" y="686727"/>
                          <a:pt x="1510752" y="695739"/>
                        </a:cubicBezTo>
                        <a:cubicBezTo>
                          <a:pt x="1526166" y="703446"/>
                          <a:pt x="1535865" y="741262"/>
                          <a:pt x="1540569" y="755374"/>
                        </a:cubicBezTo>
                        <a:cubicBezTo>
                          <a:pt x="1537256" y="811696"/>
                          <a:pt x="1541187" y="868916"/>
                          <a:pt x="1530630" y="924339"/>
                        </a:cubicBezTo>
                        <a:cubicBezTo>
                          <a:pt x="1527531" y="940611"/>
                          <a:pt x="1509592" y="950048"/>
                          <a:pt x="1500813" y="964095"/>
                        </a:cubicBezTo>
                        <a:cubicBezTo>
                          <a:pt x="1492960" y="976659"/>
                          <a:pt x="1490419" y="992470"/>
                          <a:pt x="1480934" y="1003852"/>
                        </a:cubicBezTo>
                        <a:cubicBezTo>
                          <a:pt x="1473287" y="1013029"/>
                          <a:pt x="1461488" y="1017804"/>
                          <a:pt x="1451117" y="1023730"/>
                        </a:cubicBezTo>
                        <a:cubicBezTo>
                          <a:pt x="1424402" y="1038996"/>
                          <a:pt x="1380469" y="1058697"/>
                          <a:pt x="1351726" y="1063487"/>
                        </a:cubicBezTo>
                        <a:lnTo>
                          <a:pt x="1292091" y="1073426"/>
                        </a:lnTo>
                        <a:cubicBezTo>
                          <a:pt x="1219204" y="1070113"/>
                          <a:pt x="1146177" y="1069083"/>
                          <a:pt x="1073430" y="1063487"/>
                        </a:cubicBezTo>
                        <a:cubicBezTo>
                          <a:pt x="1015466" y="1059028"/>
                          <a:pt x="1050826" y="1053800"/>
                          <a:pt x="1003856" y="1033669"/>
                        </a:cubicBezTo>
                        <a:cubicBezTo>
                          <a:pt x="991301" y="1028288"/>
                          <a:pt x="977059" y="1028050"/>
                          <a:pt x="964100" y="1023730"/>
                        </a:cubicBezTo>
                        <a:cubicBezTo>
                          <a:pt x="947174" y="1018088"/>
                          <a:pt x="930603" y="1011329"/>
                          <a:pt x="914404" y="1003852"/>
                        </a:cubicBezTo>
                        <a:cubicBezTo>
                          <a:pt x="798854" y="950521"/>
                          <a:pt x="872431" y="976608"/>
                          <a:pt x="805073" y="954156"/>
                        </a:cubicBezTo>
                        <a:cubicBezTo>
                          <a:pt x="791821" y="945321"/>
                          <a:pt x="755378" y="926548"/>
                          <a:pt x="755378" y="904461"/>
                        </a:cubicBezTo>
                        <a:cubicBezTo>
                          <a:pt x="755378" y="895018"/>
                          <a:pt x="803565" y="865710"/>
                          <a:pt x="805073" y="864704"/>
                        </a:cubicBezTo>
                        <a:cubicBezTo>
                          <a:pt x="828264" y="868017"/>
                          <a:pt x="868211" y="852118"/>
                          <a:pt x="874647" y="874643"/>
                        </a:cubicBezTo>
                        <a:cubicBezTo>
                          <a:pt x="881756" y="899523"/>
                          <a:pt x="841991" y="914805"/>
                          <a:pt x="824952" y="934278"/>
                        </a:cubicBezTo>
                        <a:cubicBezTo>
                          <a:pt x="802794" y="959601"/>
                          <a:pt x="805007" y="952784"/>
                          <a:pt x="775256" y="974035"/>
                        </a:cubicBezTo>
                        <a:cubicBezTo>
                          <a:pt x="761777" y="983663"/>
                          <a:pt x="749882" y="995634"/>
                          <a:pt x="735500" y="1003852"/>
                        </a:cubicBezTo>
                        <a:cubicBezTo>
                          <a:pt x="726403" y="1009050"/>
                          <a:pt x="715053" y="1009106"/>
                          <a:pt x="705682" y="1013791"/>
                        </a:cubicBezTo>
                        <a:cubicBezTo>
                          <a:pt x="688403" y="1022430"/>
                          <a:pt x="673639" y="1035762"/>
                          <a:pt x="655986" y="1043608"/>
                        </a:cubicBezTo>
                        <a:cubicBezTo>
                          <a:pt x="644496" y="1048715"/>
                          <a:pt x="574400" y="1061914"/>
                          <a:pt x="566534" y="1063487"/>
                        </a:cubicBezTo>
                        <a:cubicBezTo>
                          <a:pt x="473769" y="1060174"/>
                          <a:pt x="380871" y="1059524"/>
                          <a:pt x="288239" y="1053548"/>
                        </a:cubicBezTo>
                        <a:cubicBezTo>
                          <a:pt x="277784" y="1052873"/>
                          <a:pt x="268495" y="1046486"/>
                          <a:pt x="258421" y="1043608"/>
                        </a:cubicBezTo>
                        <a:cubicBezTo>
                          <a:pt x="245287" y="1039855"/>
                          <a:pt x="231917" y="1036982"/>
                          <a:pt x="218665" y="1033669"/>
                        </a:cubicBezTo>
                        <a:cubicBezTo>
                          <a:pt x="208726" y="1027043"/>
                          <a:pt x="192129" y="1025277"/>
                          <a:pt x="188847" y="1013791"/>
                        </a:cubicBezTo>
                        <a:cubicBezTo>
                          <a:pt x="176073" y="969085"/>
                          <a:pt x="202447" y="961655"/>
                          <a:pt x="228604" y="944217"/>
                        </a:cubicBezTo>
                        <a:lnTo>
                          <a:pt x="298178" y="954156"/>
                        </a:lnTo>
                        <a:cubicBezTo>
                          <a:pt x="284122" y="982268"/>
                          <a:pt x="208726" y="983974"/>
                          <a:pt x="208726" y="983974"/>
                        </a:cubicBezTo>
                        <a:cubicBezTo>
                          <a:pt x="173375" y="978924"/>
                          <a:pt x="135163" y="983676"/>
                          <a:pt x="109334" y="954156"/>
                        </a:cubicBezTo>
                        <a:cubicBezTo>
                          <a:pt x="93602" y="936176"/>
                          <a:pt x="82830" y="914399"/>
                          <a:pt x="69578" y="894521"/>
                        </a:cubicBezTo>
                        <a:lnTo>
                          <a:pt x="49700" y="864704"/>
                        </a:lnTo>
                        <a:cubicBezTo>
                          <a:pt x="46387" y="851452"/>
                          <a:pt x="43513" y="838082"/>
                          <a:pt x="39760" y="824948"/>
                        </a:cubicBezTo>
                        <a:cubicBezTo>
                          <a:pt x="36882" y="814874"/>
                          <a:pt x="29821" y="805607"/>
                          <a:pt x="29821" y="795130"/>
                        </a:cubicBezTo>
                        <a:cubicBezTo>
                          <a:pt x="29821" y="758536"/>
                          <a:pt x="36447" y="722243"/>
                          <a:pt x="39760" y="685800"/>
                        </a:cubicBezTo>
                        <a:cubicBezTo>
                          <a:pt x="29821" y="682487"/>
                          <a:pt x="17351" y="683269"/>
                          <a:pt x="9943" y="675861"/>
                        </a:cubicBezTo>
                        <a:cubicBezTo>
                          <a:pt x="-9963" y="655955"/>
                          <a:pt x="5407" y="614494"/>
                          <a:pt x="9943" y="596348"/>
                        </a:cubicBezTo>
                        <a:cubicBezTo>
                          <a:pt x="12484" y="586184"/>
                          <a:pt x="12474" y="573938"/>
                          <a:pt x="19882" y="566530"/>
                        </a:cubicBezTo>
                        <a:cubicBezTo>
                          <a:pt x="27290" y="559122"/>
                          <a:pt x="49700" y="556591"/>
                          <a:pt x="49700" y="556591"/>
                        </a:cubicBezTo>
                        <a:lnTo>
                          <a:pt x="665926" y="576469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31FBBA-DB6A-734B-9DD4-0F8ABF51747B}"/>
              </a:ext>
            </a:extLst>
          </p:cNvPr>
          <p:cNvSpPr txBox="1"/>
          <p:nvPr/>
        </p:nvSpPr>
        <p:spPr>
          <a:xfrm>
            <a:off x="1551791" y="613757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Deal with Mobius.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3394CD-FA7D-9246-986D-B5686B9148BA}"/>
              </a:ext>
            </a:extLst>
          </p:cNvPr>
          <p:cNvCxnSpPr>
            <a:cxnSpLocks/>
            <a:stCxn id="73" idx="3"/>
            <a:endCxn id="60" idx="1"/>
          </p:cNvCxnSpPr>
          <p:nvPr/>
        </p:nvCxnSpPr>
        <p:spPr>
          <a:xfrm flipV="1">
            <a:off x="3924230" y="2589592"/>
            <a:ext cx="1436277" cy="1307759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1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218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2021-04-06T11:30:42Z</dcterms:created>
  <dcterms:modified xsi:type="dcterms:W3CDTF">2021-04-07T13:03:02Z</dcterms:modified>
</cp:coreProperties>
</file>