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68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75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4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83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6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70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89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8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94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55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38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EB2E-F207-466D-896A-F497628B2C3B}" type="datetimeFigureOut">
              <a:rPr lang="es-ES" smtClean="0"/>
              <a:t>21/04/2020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229D-C6AD-4FD2-97AC-1F91430821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97807" y="2426216"/>
            <a:ext cx="93957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CARMEN CUADRADO BRIONES</a:t>
            </a:r>
          </a:p>
          <a:p>
            <a:pPr algn="ctr"/>
            <a:endParaRPr lang="en-US" sz="2800" dirty="0" smtClean="0">
              <a:solidFill>
                <a:srgbClr val="24292E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en-US" sz="2800" dirty="0" smtClean="0">
                <a:solidFill>
                  <a:srgbClr val="24292E"/>
                </a:solidFill>
                <a:latin typeface="Britannic Bold" panose="020B0903060703020204" pitchFamily="34" charset="0"/>
              </a:rPr>
              <a:t>STATISTICS PREWORK</a:t>
            </a:r>
            <a:endParaRPr lang="es-ES" sz="2800" dirty="0" smtClean="0">
              <a:latin typeface="Britannic Bold" panose="020B0903060703020204" pitchFamily="34" charset="0"/>
            </a:endParaRPr>
          </a:p>
          <a:p>
            <a:pPr algn="ctr"/>
            <a:endParaRPr lang="en-US" sz="2800" b="0" i="0" dirty="0" smtClean="0">
              <a:solidFill>
                <a:srgbClr val="24292E"/>
              </a:solidFill>
              <a:effectLst/>
              <a:latin typeface="Britannic Bold" panose="020B0903060703020204" pitchFamily="34" charset="0"/>
            </a:endParaRPr>
          </a:p>
          <a:p>
            <a:pPr algn="ctr"/>
            <a:r>
              <a:rPr lang="en-US" dirty="0" smtClean="0">
                <a:solidFill>
                  <a:srgbClr val="24292E"/>
                </a:solidFill>
                <a:latin typeface="Britannic Bold" panose="020B0903060703020204" pitchFamily="34" charset="0"/>
              </a:rPr>
              <a:t>DATA ANALYTICS (APRIL 2020) </a:t>
            </a:r>
          </a:p>
          <a:p>
            <a:pPr algn="ctr"/>
            <a:endParaRPr lang="en-US" dirty="0" smtClean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3 – 2. 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Fast Growth, Slow Growth - Practice quiz on Exponents and Logarithms (12 questions)</a:t>
            </a: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65042" y="639203"/>
            <a:ext cx="3356463" cy="4510313"/>
            <a:chOff x="265042" y="639203"/>
            <a:chExt cx="4340753" cy="617657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042" y="639203"/>
              <a:ext cx="4270863" cy="584864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042" y="1224067"/>
              <a:ext cx="4314324" cy="2111404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043" y="3185862"/>
              <a:ext cx="4340752" cy="1530517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687" y="4716379"/>
              <a:ext cx="3902492" cy="2099402"/>
            </a:xfrm>
            <a:prstGeom prst="rect">
              <a:avLst/>
            </a:prstGeom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42" y="4844495"/>
            <a:ext cx="3244854" cy="1816921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141914" y="702064"/>
            <a:ext cx="2913979" cy="6155936"/>
            <a:chOff x="3692368" y="750719"/>
            <a:chExt cx="3370169" cy="703147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2368" y="750719"/>
              <a:ext cx="3370169" cy="195299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8"/>
            <a:srcRect t="494" b="1"/>
            <a:stretch/>
          </p:blipFill>
          <p:spPr>
            <a:xfrm>
              <a:off x="3865222" y="2608094"/>
              <a:ext cx="2982589" cy="2673911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03530" y="5282005"/>
              <a:ext cx="3259007" cy="2500193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7662737" y="750071"/>
            <a:ext cx="3159937" cy="6107929"/>
            <a:chOff x="7621794" y="674045"/>
            <a:chExt cx="3423758" cy="6394260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1794" y="674045"/>
              <a:ext cx="3423758" cy="119220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7643587" y="1901090"/>
              <a:ext cx="3401965" cy="5167215"/>
              <a:chOff x="8403348" y="1112223"/>
              <a:chExt cx="3921044" cy="5870144"/>
            </a:xfrm>
          </p:grpSpPr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21585" y="1112223"/>
                <a:ext cx="3902807" cy="1945436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03348" y="3002507"/>
                <a:ext cx="3855218" cy="1706979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20588" y="4601058"/>
                <a:ext cx="3620737" cy="23813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277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3 – 3. 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Fast Growth, Slow Growth - Graded quiz on Tangent Lines to Functions, Exponents and Logarithms (13 questions)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65042" y="870035"/>
            <a:ext cx="2983125" cy="2200712"/>
            <a:chOff x="265042" y="951086"/>
            <a:chExt cx="3460797" cy="252805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042" y="951086"/>
              <a:ext cx="3297024" cy="380695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042" y="1331781"/>
              <a:ext cx="3460797" cy="2147362"/>
            </a:xfrm>
            <a:prstGeom prst="rect">
              <a:avLst/>
            </a:prstGeom>
          </p:spPr>
        </p:pic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14" y="3070747"/>
            <a:ext cx="2975211" cy="230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1" y="5498479"/>
            <a:ext cx="2983125" cy="1315429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3231732" y="810226"/>
            <a:ext cx="2425940" cy="6020312"/>
            <a:chOff x="3749556" y="863426"/>
            <a:chExt cx="2425940" cy="602031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9556" y="863426"/>
              <a:ext cx="2361959" cy="248840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4097" y="3351829"/>
              <a:ext cx="2351399" cy="2442949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88076" y="5794778"/>
              <a:ext cx="2223439" cy="1088960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5682634" y="636280"/>
            <a:ext cx="3040885" cy="6112372"/>
            <a:chOff x="6635059" y="718166"/>
            <a:chExt cx="3040885" cy="6112372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87446" y="718166"/>
              <a:ext cx="2962276" cy="2633663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35059" y="3154078"/>
              <a:ext cx="3040885" cy="143157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15407" y="4629083"/>
              <a:ext cx="2834316" cy="2201455"/>
            </a:xfrm>
            <a:prstGeom prst="rect">
              <a:avLst/>
            </a:prstGeom>
          </p:spPr>
        </p:pic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6053" y="1130808"/>
            <a:ext cx="2873731" cy="164460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76053" y="2921864"/>
            <a:ext cx="2755731" cy="13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4 – 1. 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Basic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Probability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Definitions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-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Practice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quiz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on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Probability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Concepts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(9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questions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2" y="639203"/>
            <a:ext cx="3679161" cy="4505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9" y="1089793"/>
            <a:ext cx="3816824" cy="20634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1" y="3153263"/>
            <a:ext cx="3831846" cy="31247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866" y="864498"/>
            <a:ext cx="3771661" cy="22677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681" y="3153264"/>
            <a:ext cx="3821875" cy="34113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7"/>
          <a:srcRect t="46511" b="-1"/>
          <a:stretch/>
        </p:blipFill>
        <p:spPr>
          <a:xfrm>
            <a:off x="7853527" y="843503"/>
            <a:ext cx="4502004" cy="19878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3527" y="2361063"/>
            <a:ext cx="4333393" cy="38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4 – 2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. Problem Solving Methods - Practice quiz on Problem Solving (9 questions)</a:t>
            </a: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65042" y="639203"/>
            <a:ext cx="2396272" cy="3987388"/>
            <a:chOff x="265041" y="639203"/>
            <a:chExt cx="3292459" cy="547151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043" y="639203"/>
              <a:ext cx="3292457" cy="398028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042" y="1037232"/>
              <a:ext cx="3292458" cy="2814196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041" y="3851428"/>
              <a:ext cx="3258190" cy="2259291"/>
            </a:xfrm>
            <a:prstGeom prst="rect">
              <a:avLst/>
            </a:prstGeom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20" y="4626591"/>
            <a:ext cx="2383594" cy="1924334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824604" y="988951"/>
            <a:ext cx="3749903" cy="5548326"/>
            <a:chOff x="4097559" y="791570"/>
            <a:chExt cx="2139360" cy="3892723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559" y="791570"/>
              <a:ext cx="2139360" cy="1742357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7560" y="2533927"/>
              <a:ext cx="2100080" cy="2150366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4389" y="235475"/>
            <a:ext cx="2487247" cy="250240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9214390" y="2849926"/>
            <a:ext cx="2487247" cy="3687351"/>
            <a:chOff x="7871404" y="1808129"/>
            <a:chExt cx="3359991" cy="5195628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51732" y="1808129"/>
              <a:ext cx="3279663" cy="2788726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10"/>
            <a:srcRect t="9152"/>
            <a:stretch/>
          </p:blipFill>
          <p:spPr>
            <a:xfrm>
              <a:off x="7871404" y="4626591"/>
              <a:ext cx="3314787" cy="2377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6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4 – 3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. Applying Bayes Theorem and the Binomial Theorem - Practice quiz on Bayes Theorem and the Binomial Theorem (9 questions)</a:t>
            </a: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2" y="1019175"/>
            <a:ext cx="4887606" cy="6185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3344"/>
          <a:stretch/>
        </p:blipFill>
        <p:spPr>
          <a:xfrm>
            <a:off x="265042" y="1637731"/>
            <a:ext cx="2519101" cy="20674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35" y="3705134"/>
            <a:ext cx="2525107" cy="20930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b="65560"/>
          <a:stretch/>
        </p:blipFill>
        <p:spPr>
          <a:xfrm>
            <a:off x="180735" y="5798217"/>
            <a:ext cx="3234519" cy="9621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t="34617"/>
          <a:stretch/>
        </p:blipFill>
        <p:spPr>
          <a:xfrm>
            <a:off x="2784144" y="1637732"/>
            <a:ext cx="3093466" cy="17469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t="2589"/>
          <a:stretch/>
        </p:blipFill>
        <p:spPr>
          <a:xfrm>
            <a:off x="2852356" y="3398293"/>
            <a:ext cx="3025254" cy="25785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b="51336"/>
          <a:stretch/>
        </p:blipFill>
        <p:spPr>
          <a:xfrm>
            <a:off x="3035736" y="5798217"/>
            <a:ext cx="2341727" cy="103647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7118" y="623227"/>
            <a:ext cx="3390649" cy="308190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7118" y="3718781"/>
            <a:ext cx="2794492" cy="2512842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9088458" y="630040"/>
            <a:ext cx="2062167" cy="6227960"/>
            <a:chOff x="9088054" y="623227"/>
            <a:chExt cx="2639458" cy="7051396"/>
          </a:xfrm>
        </p:grpSpPr>
        <p:grpSp>
          <p:nvGrpSpPr>
            <p:cNvPr id="14" name="Grupo 13"/>
            <p:cNvGrpSpPr/>
            <p:nvPr/>
          </p:nvGrpSpPr>
          <p:grpSpPr>
            <a:xfrm>
              <a:off x="9088054" y="623227"/>
              <a:ext cx="2621725" cy="4658457"/>
              <a:chOff x="9088054" y="623227"/>
              <a:chExt cx="3103945" cy="5608396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47767" y="623227"/>
                <a:ext cx="2847445" cy="2556701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88054" y="3138985"/>
                <a:ext cx="3103945" cy="3092638"/>
              </a:xfrm>
              <a:prstGeom prst="rect">
                <a:avLst/>
              </a:prstGeom>
            </p:spPr>
          </p:pic>
        </p:grp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88054" y="5281684"/>
              <a:ext cx="2639458" cy="2392939"/>
            </a:xfrm>
            <a:prstGeom prst="rect">
              <a:avLst/>
            </a:prstGeom>
          </p:spPr>
        </p:pic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79134" y="6660618"/>
            <a:ext cx="671491" cy="2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4 – 4. 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Applying Bayes Theorem and the Binomial Theorem - Probability (basic and Intermediate) Graded Quiz (12 questions)</a:t>
            </a: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916201"/>
            <a:ext cx="3521346" cy="4157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2" y="1515998"/>
            <a:ext cx="3521347" cy="15573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2" y="3073312"/>
            <a:ext cx="3341043" cy="1933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73" y="5194042"/>
            <a:ext cx="3238012" cy="769223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986455" y="1662379"/>
            <a:ext cx="4340180" cy="4107355"/>
            <a:chOff x="3786389" y="1688138"/>
            <a:chExt cx="3765954" cy="350590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6389" y="1688138"/>
              <a:ext cx="3765954" cy="2806589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86389" y="4494727"/>
              <a:ext cx="3672872" cy="699315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8326635" y="1695665"/>
            <a:ext cx="3341295" cy="3882988"/>
            <a:chOff x="8668369" y="2167185"/>
            <a:chExt cx="3341295" cy="3882988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01786" y="2167185"/>
              <a:ext cx="3207878" cy="2554902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68369" y="4722087"/>
              <a:ext cx="3341295" cy="1328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51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3" y="269870"/>
            <a:ext cx="9395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1 – 1.Building Blocks for Problem Solving - Practice quiz on Sets (3 questions)</a:t>
            </a:r>
            <a:endParaRPr lang="es-ES" dirty="0">
              <a:latin typeface="Britannic Bold" panose="020B09030607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9" y="1670474"/>
            <a:ext cx="6270349" cy="24601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0581"/>
            <a:ext cx="6718307" cy="24533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47" y="1156940"/>
            <a:ext cx="5316192" cy="23395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3" y="694753"/>
            <a:ext cx="6122505" cy="9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039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1 – 2.</a:t>
            </a:r>
            <a:r>
              <a:rPr lang="en-US" dirty="0"/>
              <a:t> </a:t>
            </a:r>
            <a:r>
              <a:rPr lang="en-US" dirty="0" smtClean="0">
                <a:solidFill>
                  <a:srgbClr val="24292E"/>
                </a:solidFill>
                <a:latin typeface="Britannic Bold" panose="020B0903060703020204" pitchFamily="34" charset="0"/>
              </a:rPr>
              <a:t>The infinite World of Real Numbers - Practice quiz on the Number Line, including Inequalities (8 questions</a:t>
            </a:r>
            <a:r>
              <a:rPr lang="en-US" dirty="0" smtClean="0"/>
              <a:t>)</a:t>
            </a:r>
            <a:endParaRPr lang="es-ES" dirty="0">
              <a:latin typeface="Britannic Bold" panose="020B0903060703020204" pitchFamily="34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3719815" y="1108493"/>
            <a:ext cx="3881988" cy="5075166"/>
            <a:chOff x="3363314" y="1319343"/>
            <a:chExt cx="3235569" cy="4325132"/>
          </a:xfrm>
        </p:grpSpPr>
        <p:grpSp>
          <p:nvGrpSpPr>
            <p:cNvPr id="22" name="Grupo 21"/>
            <p:cNvGrpSpPr/>
            <p:nvPr/>
          </p:nvGrpSpPr>
          <p:grpSpPr>
            <a:xfrm>
              <a:off x="3363314" y="1319343"/>
              <a:ext cx="3235569" cy="2817247"/>
              <a:chOff x="2695078" y="4051692"/>
              <a:chExt cx="3235569" cy="2817247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5078" y="4051692"/>
                <a:ext cx="3223476" cy="1439974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7171" y="5441226"/>
                <a:ext cx="3223476" cy="1427713"/>
              </a:xfrm>
              <a:prstGeom prst="rect">
                <a:avLst/>
              </a:prstGeom>
            </p:spPr>
          </p:pic>
        </p:grp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5408" y="4136590"/>
              <a:ext cx="3190514" cy="1507885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7616312" y="1135845"/>
            <a:ext cx="4590197" cy="5020462"/>
            <a:chOff x="7196297" y="1281482"/>
            <a:chExt cx="5033588" cy="5594765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6297" y="1281482"/>
              <a:ext cx="5033588" cy="1910752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/>
            <a:srcRect t="2631"/>
            <a:stretch/>
          </p:blipFill>
          <p:spPr>
            <a:xfrm>
              <a:off x="7196297" y="3131618"/>
              <a:ext cx="4974790" cy="186304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7"/>
            <a:srcRect t="4327"/>
            <a:stretch/>
          </p:blipFill>
          <p:spPr>
            <a:xfrm>
              <a:off x="7250464" y="4863313"/>
              <a:ext cx="4941536" cy="2012934"/>
            </a:xfrm>
            <a:prstGeom prst="rect">
              <a:avLst/>
            </a:prstGeom>
          </p:spPr>
        </p:pic>
      </p:grpSp>
      <p:grpSp>
        <p:nvGrpSpPr>
          <p:cNvPr id="21" name="Grupo 20"/>
          <p:cNvGrpSpPr/>
          <p:nvPr/>
        </p:nvGrpSpPr>
        <p:grpSpPr>
          <a:xfrm>
            <a:off x="115650" y="916201"/>
            <a:ext cx="3669534" cy="4107368"/>
            <a:chOff x="2695077" y="651025"/>
            <a:chExt cx="3215382" cy="341477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8"/>
            <a:srcRect r="6073"/>
            <a:stretch/>
          </p:blipFill>
          <p:spPr>
            <a:xfrm>
              <a:off x="2695077" y="1233764"/>
              <a:ext cx="3163381" cy="1686821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2226" y="2781093"/>
              <a:ext cx="3133366" cy="1284711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10"/>
            <a:srcRect l="740"/>
            <a:stretch/>
          </p:blipFill>
          <p:spPr>
            <a:xfrm>
              <a:off x="2695077" y="651025"/>
              <a:ext cx="3215382" cy="46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1 – 3.</a:t>
            </a:r>
            <a:r>
              <a:rPr lang="en-US" dirty="0" smtClean="0"/>
              <a:t> 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That Jagged S Symbol - Practice quiz on Simplification Rules and Sigma Notation (6 questions)</a:t>
            </a: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265042" y="1201002"/>
            <a:ext cx="11677181" cy="4727905"/>
            <a:chOff x="265043" y="639202"/>
            <a:chExt cx="12558550" cy="5412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043" y="639202"/>
              <a:ext cx="5280582" cy="793813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043" y="1545107"/>
              <a:ext cx="4102242" cy="2166401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209" y="3711508"/>
              <a:ext cx="4023076" cy="2005084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2059" y="1939713"/>
              <a:ext cx="4216114" cy="1713941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1181" y="3725866"/>
              <a:ext cx="4236991" cy="2080267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12946" y="1939713"/>
              <a:ext cx="4110647" cy="2054708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12947" y="3653654"/>
              <a:ext cx="3986831" cy="2398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3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1 – 4.</a:t>
            </a:r>
            <a:r>
              <a:rPr lang="en-US" dirty="0" smtClean="0"/>
              <a:t> 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That Jagged S Symbol - Graded quiz on Sets, Number Line, Inequalities, Simplification, and Sigma Notation (13 questions)</a:t>
            </a: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529308" y="1024654"/>
            <a:ext cx="2809476" cy="5237131"/>
            <a:chOff x="423897" y="1016169"/>
            <a:chExt cx="2809476" cy="5237131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823" y="1016169"/>
              <a:ext cx="2725550" cy="418340"/>
            </a:xfrm>
            <a:prstGeom prst="rect">
              <a:avLst/>
            </a:prstGeom>
          </p:spPr>
        </p:pic>
        <p:grpSp>
          <p:nvGrpSpPr>
            <p:cNvPr id="21" name="Grupo 20"/>
            <p:cNvGrpSpPr/>
            <p:nvPr/>
          </p:nvGrpSpPr>
          <p:grpSpPr>
            <a:xfrm>
              <a:off x="423897" y="1618925"/>
              <a:ext cx="2809476" cy="4634375"/>
              <a:chOff x="3080066" y="859372"/>
              <a:chExt cx="2809476" cy="4634375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2896" y="859372"/>
                <a:ext cx="2540973" cy="1245897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9740" y="2049074"/>
                <a:ext cx="2789802" cy="1146693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2896" y="3126411"/>
                <a:ext cx="2512760" cy="1044015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0066" y="4237291"/>
                <a:ext cx="2663803" cy="1256456"/>
              </a:xfrm>
              <a:prstGeom prst="rect">
                <a:avLst/>
              </a:prstGeom>
            </p:spPr>
          </p:pic>
        </p:grpSp>
      </p:grpSp>
      <p:grpSp>
        <p:nvGrpSpPr>
          <p:cNvPr id="22" name="Grupo 21"/>
          <p:cNvGrpSpPr/>
          <p:nvPr/>
        </p:nvGrpSpPr>
        <p:grpSpPr>
          <a:xfrm>
            <a:off x="4011737" y="531926"/>
            <a:ext cx="3038624" cy="6326074"/>
            <a:chOff x="3253893" y="531926"/>
            <a:chExt cx="3038624" cy="6326074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91206" y="531926"/>
              <a:ext cx="2932837" cy="1357032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3253893" y="1618925"/>
              <a:ext cx="3038624" cy="5239075"/>
              <a:chOff x="5970366" y="1747941"/>
              <a:chExt cx="2994900" cy="5092433"/>
            </a:xfrm>
          </p:grpSpPr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7118" y="4435398"/>
                <a:ext cx="2855144" cy="1160090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0366" y="3145294"/>
                <a:ext cx="2854475" cy="1140564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7118" y="1747941"/>
                <a:ext cx="2958148" cy="1385462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70367" y="5637834"/>
                <a:ext cx="2811013" cy="1202540"/>
              </a:xfrm>
              <a:prstGeom prst="rect">
                <a:avLst/>
              </a:prstGeom>
            </p:spPr>
          </p:pic>
        </p:grpSp>
      </p:grpSp>
      <p:grpSp>
        <p:nvGrpSpPr>
          <p:cNvPr id="18" name="Grupo 17"/>
          <p:cNvGrpSpPr/>
          <p:nvPr/>
        </p:nvGrpSpPr>
        <p:grpSpPr>
          <a:xfrm>
            <a:off x="7607358" y="1069633"/>
            <a:ext cx="3285698" cy="5632661"/>
            <a:chOff x="8055592" y="982876"/>
            <a:chExt cx="3285698" cy="563266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03074" y="982876"/>
              <a:ext cx="3157143" cy="1418039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8055592" y="2333767"/>
              <a:ext cx="3285698" cy="4281770"/>
              <a:chOff x="8055592" y="1490662"/>
              <a:chExt cx="4136408" cy="5124876"/>
            </a:xfrm>
          </p:grpSpPr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55592" y="1490662"/>
                <a:ext cx="4136406" cy="1627652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15368" y="3060919"/>
                <a:ext cx="4076632" cy="2129779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15952" y="5134017"/>
                <a:ext cx="3976047" cy="14815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470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2 – 1. 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Descartes Was Really Smart - Practice quiz on the Cartesian Plane (5 questions)</a:t>
            </a: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99311" y="639202"/>
            <a:ext cx="4854240" cy="4725238"/>
            <a:chOff x="367465" y="744704"/>
            <a:chExt cx="4854240" cy="472523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465" y="744704"/>
              <a:ext cx="4854240" cy="754803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833" y="1499507"/>
              <a:ext cx="4303489" cy="2206219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33" y="3705726"/>
              <a:ext cx="4025813" cy="1764216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6280483" y="639202"/>
            <a:ext cx="3234337" cy="6188199"/>
            <a:chOff x="5760609" y="639202"/>
            <a:chExt cx="3939059" cy="7097884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0609" y="639202"/>
              <a:ext cx="3939059" cy="2456064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5760609" y="2991793"/>
              <a:ext cx="3939059" cy="4745293"/>
              <a:chOff x="7455788" y="2370221"/>
              <a:chExt cx="4218853" cy="4148234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5788" y="2370221"/>
                <a:ext cx="4218853" cy="1922199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894" y="4292419"/>
                <a:ext cx="4094747" cy="222603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79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2 – 2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. 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Input-Output Machines -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Practice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quiz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on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Types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of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Functions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 (6 </a:t>
            </a:r>
            <a:r>
              <a:rPr lang="es-ES" dirty="0" err="1">
                <a:solidFill>
                  <a:srgbClr val="24292E"/>
                </a:solidFill>
                <a:latin typeface="Britannic Bold" panose="020B0903060703020204" pitchFamily="34" charset="0"/>
              </a:rPr>
              <a:t>questions</a:t>
            </a:r>
            <a:r>
              <a:rPr lang="es-ES" dirty="0">
                <a:solidFill>
                  <a:srgbClr val="24292E"/>
                </a:solidFill>
                <a:latin typeface="Britannic Bold" panose="020B0903060703020204" pitchFamily="34" charset="0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2" y="639202"/>
            <a:ext cx="3398846" cy="48927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549441" y="1264402"/>
            <a:ext cx="3288633" cy="5562828"/>
            <a:chOff x="320841" y="864285"/>
            <a:chExt cx="4383506" cy="679880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841" y="864285"/>
              <a:ext cx="4383506" cy="2235028"/>
            </a:xfrm>
            <a:prstGeom prst="rect">
              <a:avLst/>
            </a:prstGeom>
          </p:spPr>
        </p:pic>
        <p:grpSp>
          <p:nvGrpSpPr>
            <p:cNvPr id="11" name="Grupo 10"/>
            <p:cNvGrpSpPr/>
            <p:nvPr/>
          </p:nvGrpSpPr>
          <p:grpSpPr>
            <a:xfrm>
              <a:off x="320841" y="3099313"/>
              <a:ext cx="4383506" cy="4563777"/>
              <a:chOff x="320841" y="3099313"/>
              <a:chExt cx="4383506" cy="4563777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580" y="3099313"/>
                <a:ext cx="4292767" cy="2802924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841" y="5902237"/>
                <a:ext cx="4343775" cy="1760853"/>
              </a:xfrm>
              <a:prstGeom prst="rect">
                <a:avLst/>
              </a:prstGeom>
            </p:spPr>
          </p:pic>
        </p:grpSp>
      </p:grpSp>
      <p:grpSp>
        <p:nvGrpSpPr>
          <p:cNvPr id="10" name="Grupo 9"/>
          <p:cNvGrpSpPr/>
          <p:nvPr/>
        </p:nvGrpSpPr>
        <p:grpSpPr>
          <a:xfrm>
            <a:off x="5378116" y="846220"/>
            <a:ext cx="4539916" cy="5867401"/>
            <a:chOff x="7808495" y="990599"/>
            <a:chExt cx="4539916" cy="586740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8495" y="990599"/>
              <a:ext cx="4539916" cy="1756546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8495" y="2843587"/>
              <a:ext cx="4292766" cy="192505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08495" y="4574924"/>
              <a:ext cx="4383505" cy="2283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2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2 – 3. 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Input-Output Machines - Graded quiz on Cartesian Plane and Types of Function (13 questions)</a:t>
            </a: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20451" y="866274"/>
            <a:ext cx="3272564" cy="5044520"/>
            <a:chOff x="309562" y="648213"/>
            <a:chExt cx="3738438" cy="523067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562" y="648213"/>
              <a:ext cx="3323975" cy="498275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404" y="1106759"/>
              <a:ext cx="3723596" cy="1538287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4" y="2651929"/>
              <a:ext cx="3723596" cy="1497296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03" y="3981459"/>
              <a:ext cx="3683494" cy="1897428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3214119" y="682453"/>
            <a:ext cx="3026311" cy="5843569"/>
            <a:chOff x="4886802" y="926862"/>
            <a:chExt cx="3271860" cy="593113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393" y="926862"/>
              <a:ext cx="3143238" cy="1661000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886802" y="2426711"/>
              <a:ext cx="3271860" cy="4431289"/>
              <a:chOff x="4687907" y="1932793"/>
              <a:chExt cx="3271860" cy="4431289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7907" y="1932793"/>
                <a:ext cx="3212829" cy="1322261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1245" y="3188369"/>
                <a:ext cx="3238522" cy="1668102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2708" y="4789692"/>
                <a:ext cx="3175595" cy="1574390"/>
              </a:xfrm>
              <a:prstGeom prst="rect">
                <a:avLst/>
              </a:prstGeom>
            </p:spPr>
          </p:pic>
        </p:grpSp>
      </p:grpSp>
      <p:grpSp>
        <p:nvGrpSpPr>
          <p:cNvPr id="16" name="Grupo 15"/>
          <p:cNvGrpSpPr/>
          <p:nvPr/>
        </p:nvGrpSpPr>
        <p:grpSpPr>
          <a:xfrm>
            <a:off x="6045005" y="682453"/>
            <a:ext cx="3227879" cy="5228341"/>
            <a:chOff x="8375983" y="1259312"/>
            <a:chExt cx="3553579" cy="5412162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28672" y="1259312"/>
              <a:ext cx="3500890" cy="1549381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82263" y="2645046"/>
              <a:ext cx="3229978" cy="135589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75983" y="3929850"/>
              <a:ext cx="3336257" cy="2741624"/>
            </a:xfrm>
            <a:prstGeom prst="rect">
              <a:avLst/>
            </a:prstGeom>
          </p:spPr>
        </p:pic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6867" y="673918"/>
            <a:ext cx="3155133" cy="12809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75480" y="1963419"/>
            <a:ext cx="3075850" cy="133572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24159" y="3293553"/>
            <a:ext cx="2903500" cy="13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5042" y="269870"/>
            <a:ext cx="1154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Britannic Bold" panose="020B0903060703020204" pitchFamily="34" charset="0"/>
              </a:rPr>
              <a:t>WEEK 3 – 1. </a:t>
            </a:r>
            <a:r>
              <a:rPr lang="en-US" dirty="0">
                <a:solidFill>
                  <a:srgbClr val="24292E"/>
                </a:solidFill>
                <a:latin typeface="Britannic Bold" panose="020B0903060703020204" pitchFamily="34" charset="0"/>
              </a:rPr>
              <a:t>This is about that derivative stuff - Practice quiz on Tangent Lines to Functions (2 questions)</a:t>
            </a:r>
            <a:endParaRPr lang="es-ES" dirty="0">
              <a:solidFill>
                <a:srgbClr val="24292E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30" y="1006707"/>
            <a:ext cx="4696828" cy="4031136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108631" y="765843"/>
            <a:ext cx="6596499" cy="4065144"/>
            <a:chOff x="265042" y="639202"/>
            <a:chExt cx="6596499" cy="406514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016" y="639202"/>
              <a:ext cx="6212151" cy="89089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042" y="1530091"/>
              <a:ext cx="6596499" cy="3174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13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320</Words>
  <Application>Microsoft Office PowerPoint</Application>
  <PresentationFormat>Panorámica</PresentationFormat>
  <Paragraphs>20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Britannic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Imperial Brands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Cuadrado Briones, Carmen</dc:creator>
  <cp:lastModifiedBy>Cuadrado Briones, Carmen</cp:lastModifiedBy>
  <cp:revision>22</cp:revision>
  <dcterms:created xsi:type="dcterms:W3CDTF">2020-04-19T10:08:42Z</dcterms:created>
  <dcterms:modified xsi:type="dcterms:W3CDTF">2020-04-21T21:20:01Z</dcterms:modified>
</cp:coreProperties>
</file>