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8"/>
  </p:notesMasterIdLst>
  <p:handoutMasterIdLst>
    <p:handoutMasterId r:id="rId9"/>
  </p:handoutMasterIdLst>
  <p:sldIdLst>
    <p:sldId id="290" r:id="rId2"/>
    <p:sldId id="291" r:id="rId3"/>
    <p:sldId id="292" r:id="rId4"/>
    <p:sldId id="293" r:id="rId5"/>
    <p:sldId id="294" r:id="rId6"/>
    <p:sldId id="29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39"/>
    <a:srgbClr val="004F3B"/>
    <a:srgbClr val="18453B"/>
    <a:srgbClr val="A5B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86234" autoAdjust="0"/>
  </p:normalViewPr>
  <p:slideViewPr>
    <p:cSldViewPr>
      <p:cViewPr varScale="1">
        <p:scale>
          <a:sx n="93" d="100"/>
          <a:sy n="93" d="100"/>
        </p:scale>
        <p:origin x="22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7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1971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der Placeholder 1"/>
          <p:cNvSpPr>
            <a:spLocks noGrp="1"/>
          </p:cNvSpPr>
          <p:nvPr>
            <p:ph type="hdr" sz="quarter"/>
          </p:nvPr>
        </p:nvSpPr>
        <p:spPr>
          <a:xfrm>
            <a:off x="762000" y="0"/>
            <a:ext cx="2462149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en-US" sz="1100"/>
              <a:t>Team [Team Name]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576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r>
              <a:rPr lang="en-US" sz="1100"/>
              <a:t>&lt;&lt;</a:t>
            </a:r>
            <a:r>
              <a:rPr lang="en-US" sz="1100" err="1"/>
              <a:t>PresentationName</a:t>
            </a:r>
            <a:r>
              <a:rPr lang="en-US" sz="1100"/>
              <a:t>&gt;  Presentation </a:t>
            </a:r>
          </a:p>
          <a:p>
            <a:r>
              <a:rPr lang="en-US" sz="1100"/>
              <a:t>[Project Title]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57300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The Capstone Experience</a:t>
            </a:r>
          </a:p>
          <a:p>
            <a:r>
              <a:rPr lang="en-US" sz="1100"/>
              <a:t>Computer Science and Engineering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236025" y="8686800"/>
            <a:ext cx="4114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BC063519-4DA7-4D19-AE44-3089EA69C7DF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1" name="Picture 2" descr="D:\Users\wrd\Documents\CSE498\archive\logo\capstone\png\green-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70" y="11875"/>
            <a:ext cx="725805" cy="4610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57600" y="8686800"/>
            <a:ext cx="2971800" cy="4572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1100"/>
              <a:t>Michigan State University</a:t>
            </a:r>
          </a:p>
          <a:p>
            <a:pPr algn="r"/>
            <a:r>
              <a:rPr lang="en-US" sz="1100"/>
              <a:t>East Lansing, Michigan 48824</a:t>
            </a:r>
          </a:p>
        </p:txBody>
      </p:sp>
    </p:spTree>
    <p:extLst>
      <p:ext uri="{BB962C8B-B14F-4D97-AF65-F5344CB8AC3E}">
        <p14:creationId xmlns:p14="http://schemas.microsoft.com/office/powerpoint/2010/main" val="19579445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Team [Team Name]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&lt;&lt;</a:t>
            </a:r>
            <a:r>
              <a:rPr lang="en-US" err="1"/>
              <a:t>PresentationName</a:t>
            </a:r>
            <a:r>
              <a:rPr lang="en-US"/>
              <a:t>&gt;&gt; Presentation [Project Title]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The Capstone ExperienceComputer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53F06-FDAB-4A00-BB98-A74B7A151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074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Capstone Experience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Capstone Overview</a:t>
            </a:r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Department of Computer Science</a:t>
            </a:r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F811CE-CD7E-4D81-9BCF-E5818207513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2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2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Capstone Experience</a:t>
            </a:r>
          </a:p>
        </p:txBody>
      </p:sp>
      <p:sp>
        <p:nvSpPr>
          <p:cNvPr id="532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Capstone Overview</a:t>
            </a:r>
          </a:p>
        </p:txBody>
      </p:sp>
      <p:sp>
        <p:nvSpPr>
          <p:cNvPr id="5325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Department of Computer Science</a:t>
            </a:r>
          </a:p>
        </p:txBody>
      </p:sp>
      <p:sp>
        <p:nvSpPr>
          <p:cNvPr id="5325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89561D-F82A-40AA-8CA4-E264D207568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2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73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Capstone Experience</a:t>
            </a:r>
          </a:p>
        </p:txBody>
      </p:sp>
      <p:sp>
        <p:nvSpPr>
          <p:cNvPr id="532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Capstone Overview</a:t>
            </a:r>
          </a:p>
        </p:txBody>
      </p:sp>
      <p:sp>
        <p:nvSpPr>
          <p:cNvPr id="5325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Department of Computer Science</a:t>
            </a:r>
          </a:p>
        </p:txBody>
      </p:sp>
      <p:sp>
        <p:nvSpPr>
          <p:cNvPr id="5325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89561D-F82A-40AA-8CA4-E264D207568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2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699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Capstone Experience</a:t>
            </a:r>
          </a:p>
        </p:txBody>
      </p:sp>
      <p:sp>
        <p:nvSpPr>
          <p:cNvPr id="532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Capstone Overview</a:t>
            </a:r>
          </a:p>
        </p:txBody>
      </p:sp>
      <p:sp>
        <p:nvSpPr>
          <p:cNvPr id="5325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Department of Computer Science</a:t>
            </a:r>
          </a:p>
        </p:txBody>
      </p:sp>
      <p:sp>
        <p:nvSpPr>
          <p:cNvPr id="5325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89561D-F82A-40AA-8CA4-E264D207568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2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937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Capstone Experience</a:t>
            </a:r>
          </a:p>
        </p:txBody>
      </p:sp>
      <p:sp>
        <p:nvSpPr>
          <p:cNvPr id="532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Capstone Overview</a:t>
            </a:r>
          </a:p>
        </p:txBody>
      </p:sp>
      <p:sp>
        <p:nvSpPr>
          <p:cNvPr id="5325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Department of Computer Science</a:t>
            </a:r>
          </a:p>
        </p:txBody>
      </p:sp>
      <p:sp>
        <p:nvSpPr>
          <p:cNvPr id="5325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89561D-F82A-40AA-8CA4-E264D207568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2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56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pstone.cse.msu.edu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668" y="2263775"/>
            <a:ext cx="77724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2268" y="5116551"/>
            <a:ext cx="6400800" cy="1208049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[Team Name] &lt;&lt;PresentationName&gt;&gt;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718" y="895350"/>
            <a:ext cx="3308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 userDrawn="1"/>
        </p:nvGrpSpPr>
        <p:grpSpPr>
          <a:xfrm>
            <a:off x="76200" y="5399049"/>
            <a:ext cx="1618345" cy="1409337"/>
            <a:chOff x="76200" y="5399049"/>
            <a:chExt cx="1618345" cy="1409337"/>
          </a:xfrm>
        </p:grpSpPr>
        <p:pic>
          <p:nvPicPr>
            <p:cNvPr id="9" name="Picture 9" descr="D:\Users\wrd\Documents\CSE498\archive\logo\capstone-logo-green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5399049"/>
              <a:ext cx="1618345" cy="102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93210" y="6376586"/>
              <a:ext cx="158432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100" i="1"/>
                <a:t>From Students…</a:t>
              </a:r>
            </a:p>
            <a:p>
              <a:pPr algn="r" eaLnBrk="1" hangingPunct="1">
                <a:defRPr/>
              </a:pPr>
              <a:r>
                <a:rPr lang="en-US" sz="1100" i="1"/>
                <a:t>…to Professionals</a:t>
              </a:r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3977268" y="413962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>
                <a:solidFill>
                  <a:srgbClr val="18453B"/>
                </a:solidFill>
              </a:rPr>
              <a:t>The Capstone</a:t>
            </a:r>
            <a:r>
              <a:rPr lang="en-US" sz="3200" baseline="0">
                <a:solidFill>
                  <a:srgbClr val="18453B"/>
                </a:solidFill>
              </a:rPr>
              <a:t> Experience</a:t>
            </a:r>
            <a:endParaRPr lang="en-US" sz="3200">
              <a:solidFill>
                <a:srgbClr val="1845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43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34950" indent="-234950">
              <a:defRPr sz="1800"/>
            </a:lvl1pPr>
            <a:lvl2pPr marL="457200" indent="-234950">
              <a:buFont typeface="Wingdings" pitchFamily="2" charset="2"/>
              <a:buChar char="§"/>
              <a:defRPr sz="1500"/>
            </a:lvl2pPr>
            <a:lvl3pPr marL="685800" indent="-230188">
              <a:buFont typeface="Courier New" pitchFamily="49" charset="0"/>
              <a:buChar char="o"/>
              <a:defRPr sz="1200"/>
            </a:lvl3pPr>
            <a:lvl4pPr marL="914400" indent="-228600">
              <a:defRPr sz="1050"/>
            </a:lvl4pPr>
            <a:lvl5pPr marL="1143000" indent="-228600"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r>
              <a:rPr lang="en-US"/>
              <a:t>Team [Team Name] &lt;&lt;PresentationName&gt;&gt;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6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The Capstone Experience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[Team Name] &lt;&lt;PresentationName&gt;&gt;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5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[Team Name] &lt;&lt;PresentationName&gt;&gt;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3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us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>
                <a:solidFill>
                  <a:srgbClr val="18453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7589"/>
          </a:xfrm>
        </p:spPr>
        <p:txBody>
          <a:bodyPr>
            <a:normAutofit/>
          </a:bodyPr>
          <a:lstStyle>
            <a:lvl1pPr marL="234950" indent="-234950">
              <a:defRPr sz="2800"/>
            </a:lvl1pPr>
            <a:lvl2pPr marL="457200" indent="-234950">
              <a:buFont typeface="Wingdings" pitchFamily="2" charset="2"/>
              <a:buChar char="§"/>
              <a:defRPr sz="2400"/>
            </a:lvl2pPr>
            <a:lvl3pPr marL="688975" indent="-233363">
              <a:buFont typeface="Courier New" pitchFamily="49" charset="0"/>
              <a:buChar char="o"/>
              <a:defRPr sz="2000"/>
            </a:lvl3pPr>
            <a:lvl4pPr marL="914400" indent="-225425">
              <a:defRPr sz="1800"/>
            </a:lvl4pPr>
            <a:lvl5pPr marL="1146175" indent="-231775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r>
              <a:rPr lang="en-US"/>
              <a:t>Team [Team Name] &lt;&lt;PresentationName&gt;&gt;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1592942"/>
            <a:ext cx="8229600" cy="388257"/>
          </a:xfrm>
        </p:spPr>
        <p:txBody>
          <a:bodyPr tIns="91440" anchor="ctr">
            <a:noAutofit/>
          </a:bodyPr>
          <a:lstStyle>
            <a:lvl1pPr marL="0" indent="0">
              <a:spcBef>
                <a:spcPts val="0"/>
              </a:spcBef>
              <a:buNone/>
              <a:defRPr sz="3200" b="0">
                <a:solidFill>
                  <a:srgbClr val="18453B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858000" y="838200"/>
            <a:ext cx="1828800" cy="646331"/>
          </a:xfrm>
        </p:spPr>
        <p:txBody>
          <a:bodyPr tIns="91440" anchor="ctr">
            <a:noAutofit/>
          </a:bodyPr>
          <a:lstStyle>
            <a:lvl1pPr marL="0" indent="0" algn="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838200"/>
            <a:ext cx="6400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/>
              <a:t>Status</a:t>
            </a:r>
            <a:r>
              <a:rPr lang="en-US" sz="3200"/>
              <a:t> Report</a:t>
            </a:r>
          </a:p>
        </p:txBody>
      </p:sp>
    </p:spTree>
    <p:extLst>
      <p:ext uri="{BB962C8B-B14F-4D97-AF65-F5344CB8AC3E}">
        <p14:creationId xmlns:p14="http://schemas.microsoft.com/office/powerpoint/2010/main" val="46095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8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Capstone Experience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[Team Name] &lt;&lt;PresentationName&gt;&gt;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Overview </a:t>
            </a:r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1436649"/>
            <a:ext cx="8686800" cy="152400"/>
          </a:xfrm>
          <a:prstGeom prst="rect">
            <a:avLst/>
          </a:prstGeom>
          <a:solidFill>
            <a:srgbClr val="184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36649"/>
            <a:ext cx="411480" cy="152400"/>
          </a:xfrm>
          <a:prstGeom prst="rect">
            <a:avLst/>
          </a:prstGeom>
          <a:solidFill>
            <a:srgbClr val="A5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D:\Users\wrd\Documents\CSE498\archive\logo\capstone\png\green-green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" y="6478789"/>
            <a:ext cx="544354" cy="3457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44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8216691" cy="1851025"/>
          </a:xfrm>
        </p:spPr>
        <p:txBody>
          <a:bodyPr>
            <a:normAutofit fontScale="90000"/>
          </a:bodyPr>
          <a:lstStyle/>
          <a:p>
            <a:r>
              <a:rPr lang="en-US" dirty="0"/>
              <a:t>Status Report Presentation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4639"/>
                </a:solidFill>
              </a:rPr>
              <a:t>Team Volkswagen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Wayne </a:t>
            </a:r>
            <a:r>
              <a:rPr lang="en-US" dirty="0" err="1"/>
              <a:t>Dyksen</a:t>
            </a:r>
            <a:endParaRPr lang="en-US"/>
          </a:p>
          <a:p>
            <a:pPr>
              <a:spcBef>
                <a:spcPts val="600"/>
              </a:spcBef>
            </a:pPr>
            <a:r>
              <a:rPr lang="en-US"/>
              <a:t>Department of Computer Science and Engineering</a:t>
            </a:r>
          </a:p>
          <a:p>
            <a:r>
              <a:rPr lang="en-US"/>
              <a:t>Michigan State University</a:t>
            </a:r>
          </a:p>
          <a:p>
            <a:pPr>
              <a:spcBef>
                <a:spcPts val="600"/>
              </a:spcBef>
            </a:pPr>
            <a:r>
              <a:rPr lang="en-US"/>
              <a:t>Fall 2018</a:t>
            </a:r>
          </a:p>
        </p:txBody>
      </p:sp>
    </p:spTree>
    <p:extLst>
      <p:ext uri="{BB962C8B-B14F-4D97-AF65-F5344CB8AC3E}">
        <p14:creationId xmlns:p14="http://schemas.microsoft.com/office/powerpoint/2010/main" val="204803531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Status Report Instructions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Use the Microsoft Windows version of PowerPoint.</a:t>
            </a:r>
          </a:p>
          <a:p>
            <a:r>
              <a:rPr lang="en-US"/>
              <a:t>Required Template</a:t>
            </a:r>
          </a:p>
          <a:p>
            <a:pPr lvl="1"/>
            <a:r>
              <a:rPr lang="en-US"/>
              <a:t>Do not edit the master slides.</a:t>
            </a:r>
          </a:p>
          <a:p>
            <a:pPr lvl="1"/>
            <a:r>
              <a:rPr lang="en-US"/>
              <a:t>Do not change the organization or number of slides. </a:t>
            </a:r>
          </a:p>
          <a:p>
            <a:pPr lvl="1"/>
            <a:r>
              <a:rPr lang="en-US"/>
              <a:t>Make your presentation fit within these four slides.</a:t>
            </a:r>
          </a:p>
          <a:p>
            <a:r>
              <a:rPr lang="en-US"/>
              <a:t>Content</a:t>
            </a:r>
          </a:p>
          <a:p>
            <a:pPr lvl="1"/>
            <a:r>
              <a:rPr lang="en-US"/>
              <a:t>For the slide titles, replace [Team Name] with your company name as in “Team Auto-Owners” and [Project Title] by the project title posted online.</a:t>
            </a:r>
          </a:p>
          <a:p>
            <a:pPr lvl="1"/>
            <a:r>
              <a:rPr lang="en-US"/>
              <a:t>All presentations will be posted on the course web site so do not include company confidential information or anything that your client would not want posted.</a:t>
            </a:r>
          </a:p>
          <a:p>
            <a:pPr lvl="1"/>
            <a:r>
              <a:rPr lang="en-US"/>
              <a:t>Delete this slide from the presentation.</a:t>
            </a:r>
          </a:p>
          <a:p>
            <a:r>
              <a:rPr lang="en-US"/>
              <a:t>Presenting</a:t>
            </a:r>
          </a:p>
          <a:p>
            <a:pPr lvl="1"/>
            <a:r>
              <a:rPr lang="en-US"/>
              <a:t>The order of the presentations during our meeting will be team numerical order.</a:t>
            </a:r>
          </a:p>
          <a:p>
            <a:pPr lvl="1"/>
            <a:r>
              <a:rPr lang="en-US"/>
              <a:t>The time limit for your presentation is 3.5 minutes, which will be strictly enforced. </a:t>
            </a:r>
            <a:br>
              <a:rPr lang="en-US"/>
            </a:br>
            <a:r>
              <a:rPr lang="en-US"/>
              <a:t>Practice your presentation to ensure that you will finish within the allotted time.</a:t>
            </a:r>
          </a:p>
          <a:p>
            <a:r>
              <a:rPr lang="en-US"/>
              <a:t>Submission by Email </a:t>
            </a:r>
            <a:r>
              <a:rPr lang="en-US" b="1">
                <a:solidFill>
                  <a:srgbClr val="FF0000"/>
                </a:solidFill>
              </a:rPr>
              <a:t>← Read this carefully.</a:t>
            </a:r>
          </a:p>
          <a:p>
            <a:pPr lvl="1"/>
            <a:r>
              <a:rPr lang="en-US"/>
              <a:t>All presentations are due via email to me and to your client by 12:01 a.m., Wednesday, September 12. (Think Tuesday night.) Send your presentation to your client in a </a:t>
            </a:r>
            <a:r>
              <a:rPr lang="en-US" u="sng"/>
              <a:t>separate</a:t>
            </a:r>
            <a:r>
              <a:rPr lang="en-US"/>
              <a:t> email; do </a:t>
            </a:r>
            <a:r>
              <a:rPr lang="en-US" u="sng"/>
              <a:t>not</a:t>
            </a:r>
            <a:r>
              <a:rPr lang="en-US"/>
              <a:t> cc me.</a:t>
            </a:r>
          </a:p>
          <a:p>
            <a:pPr lvl="1"/>
            <a:r>
              <a:rPr lang="en-US"/>
              <a:t>For subject, use “Team  [Team Name]: Status Report Presentation” as in “Team Urban Science: Status Report Presentation”.</a:t>
            </a:r>
          </a:p>
          <a:p>
            <a:pPr lvl="1"/>
            <a:r>
              <a:rPr lang="en-US"/>
              <a:t>Attach the PowerPoint source file named “team-[team-name]-status-report-presentation.pptx” as in team-auto-owners-status-report-presentation.pptx. Use all lower case and replace blanks by dashes in your filename.</a:t>
            </a:r>
          </a:p>
          <a:p>
            <a:pPr lvl="1"/>
            <a:r>
              <a:rPr lang="en-US"/>
              <a:t>Include some (professional) text in the body to avoid being sent to my junk folder.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/>
              <a:t>The Capstone Experience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/>
              <a:t>Team [Team Name] Status Report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F15528-21DE-4FAA-801E-634DDDAF4B2B}" type="slidenum">
              <a:rPr lang="en-US" noProof="0" smtClean="0"/>
              <a:pPr lvl="0"/>
              <a:t>2</a:t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6934200" y="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rgbClr val="FF0000"/>
                </a:solidFill>
              </a:rPr>
              <a:t>Delete this slide.</a:t>
            </a:r>
          </a:p>
        </p:txBody>
      </p:sp>
    </p:spTree>
    <p:extLst>
      <p:ext uri="{BB962C8B-B14F-4D97-AF65-F5344CB8AC3E}">
        <p14:creationId xmlns:p14="http://schemas.microsoft.com/office/powerpoint/2010/main" val="108628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Volkswagen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Project Overview</a:t>
            </a:r>
          </a:p>
          <a:p>
            <a:pPr lvl="1"/>
            <a:r>
              <a:rPr lang="en-US" dirty="0"/>
              <a:t>Develop soft-bot that reduces manual work of business processes</a:t>
            </a:r>
          </a:p>
          <a:p>
            <a:pPr lvl="1"/>
            <a:r>
              <a:rPr lang="en-US" dirty="0"/>
              <a:t>Phase 1: Basic Process Automation using the bot</a:t>
            </a:r>
          </a:p>
          <a:p>
            <a:pPr lvl="1"/>
            <a:r>
              <a:rPr lang="en-US" dirty="0"/>
              <a:t>Phase 2: Adding cognitive components predicting next click stream in a workflow.</a:t>
            </a:r>
          </a:p>
          <a:p>
            <a:pPr lvl="1"/>
            <a:r>
              <a:rPr lang="en-US" dirty="0"/>
              <a:t>Phase 3: Enable soft-bot to read and understand incoming emails.</a:t>
            </a:r>
          </a:p>
          <a:p>
            <a:r>
              <a:rPr lang="en-US" dirty="0"/>
              <a:t>Project Plan Document</a:t>
            </a:r>
          </a:p>
          <a:p>
            <a:pPr lvl="1"/>
            <a:r>
              <a:rPr lang="en-US" dirty="0"/>
              <a:t>25% Complete</a:t>
            </a:r>
          </a:p>
          <a:p>
            <a:pPr lvl="1"/>
            <a:r>
              <a:rPr lang="en-US" dirty="0"/>
              <a:t>Started: Executive Summary, Functional Specifications, &amp; Risk Analysis</a:t>
            </a:r>
          </a:p>
          <a:p>
            <a:pPr lvl="1"/>
            <a:r>
              <a:rPr lang="en-US" dirty="0"/>
              <a:t>To-Do: Design Specifications, Technical Specifications, &amp; Schedule</a:t>
            </a:r>
          </a:p>
          <a:p>
            <a:pPr marL="222250" lvl="1" indent="0">
              <a:buNone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/>
              <a:t>The Capstone Experience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/>
              <a:t>Team </a:t>
            </a:r>
            <a:r>
              <a:rPr lang="en-US"/>
              <a:t>Volkswagen</a:t>
            </a:r>
            <a:r>
              <a:rPr lang="en-US" noProof="0"/>
              <a:t> Status Report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F15528-21DE-4FAA-801E-634DDDAF4B2B}" type="slidenum">
              <a:rPr lang="en-US" noProof="0" smtClean="0"/>
              <a:pPr lvl="0"/>
              <a:t>3</a:t>
            </a:fld>
            <a:endParaRPr lang="en-US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Cognitive Enterprise Bot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[1 of 4]</a:t>
            </a:r>
          </a:p>
        </p:txBody>
      </p:sp>
    </p:spTree>
    <p:extLst>
      <p:ext uri="{BB962C8B-B14F-4D97-AF65-F5344CB8AC3E}">
        <p14:creationId xmlns:p14="http://schemas.microsoft.com/office/powerpoint/2010/main" val="79785453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Team Volkswagen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Server Systems / Software</a:t>
            </a:r>
          </a:p>
          <a:p>
            <a:pPr lvl="1"/>
            <a:r>
              <a:rPr lang="en-US" dirty="0"/>
              <a:t>Windows 10 (standard enterprise OS)</a:t>
            </a:r>
          </a:p>
          <a:p>
            <a:pPr lvl="2"/>
            <a:r>
              <a:rPr lang="en-US" dirty="0"/>
              <a:t>Triage meeting today to set up the Virtual Machine</a:t>
            </a:r>
          </a:p>
          <a:p>
            <a:pPr lvl="1"/>
            <a:r>
              <a:rPr lang="en-US" dirty="0"/>
              <a:t>iMac set up as </a:t>
            </a:r>
            <a:r>
              <a:rPr lang="en-US" dirty="0" err="1"/>
              <a:t>ssh</a:t>
            </a:r>
            <a:r>
              <a:rPr lang="en-US" dirty="0"/>
              <a:t> servers </a:t>
            </a:r>
          </a:p>
          <a:p>
            <a:pPr lvl="1"/>
            <a:r>
              <a:rPr lang="en-US" dirty="0"/>
              <a:t>Registered domain name</a:t>
            </a:r>
          </a:p>
          <a:p>
            <a:r>
              <a:rPr lang="en-US" dirty="0"/>
              <a:t>Development Systems / Software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Python – Development in PyCharm</a:t>
            </a:r>
          </a:p>
          <a:p>
            <a:pPr lvl="1"/>
            <a:r>
              <a:rPr lang="en-US" dirty="0"/>
              <a:t>Packages:</a:t>
            </a:r>
          </a:p>
          <a:p>
            <a:pPr lvl="2"/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scikit</a:t>
            </a:r>
            <a:r>
              <a:rPr lang="en-US" dirty="0"/>
              <a:t>-learn, matplotlib</a:t>
            </a:r>
          </a:p>
          <a:p>
            <a:pPr lvl="2"/>
            <a:r>
              <a:rPr lang="en-US" dirty="0" err="1"/>
              <a:t>Pyautogui</a:t>
            </a:r>
            <a:r>
              <a:rPr lang="en-US" dirty="0"/>
              <a:t>, </a:t>
            </a:r>
            <a:r>
              <a:rPr lang="en-US" dirty="0" err="1"/>
              <a:t>Pywinauto</a:t>
            </a:r>
            <a:r>
              <a:rPr lang="en-US" dirty="0"/>
              <a:t>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/>
              <a:t>The Capstone Experience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/>
              <a:t>Team </a:t>
            </a:r>
            <a:r>
              <a:rPr lang="en-US"/>
              <a:t>Volkswagen</a:t>
            </a:r>
            <a:r>
              <a:rPr lang="en-US" noProof="0"/>
              <a:t> Status Report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F15528-21DE-4FAA-801E-634DDDAF4B2B}" type="slidenum">
              <a:rPr lang="en-US" noProof="0" smtClean="0"/>
              <a:pPr lvl="0"/>
              <a:t>4</a:t>
            </a:fld>
            <a:endParaRPr lang="en-US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Cognitive Enterprise Bot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[2 of 4]</a:t>
            </a:r>
          </a:p>
        </p:txBody>
      </p:sp>
    </p:spTree>
    <p:extLst>
      <p:ext uri="{BB962C8B-B14F-4D97-AF65-F5344CB8AC3E}">
        <p14:creationId xmlns:p14="http://schemas.microsoft.com/office/powerpoint/2010/main" val="39156519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Team Volkswagen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Client Contact</a:t>
            </a:r>
          </a:p>
          <a:p>
            <a:pPr lvl="1"/>
            <a:r>
              <a:rPr lang="en-US"/>
              <a:t>Conference calls every Friday, in addition to regular communication via slack. </a:t>
            </a:r>
          </a:p>
          <a:p>
            <a:pPr lvl="1"/>
            <a:r>
              <a:rPr lang="en-US"/>
              <a:t>Still discussing dates for an in-person meeting. </a:t>
            </a:r>
          </a:p>
          <a:p>
            <a:r>
              <a:rPr lang="en-US"/>
              <a:t>Team Meetings</a:t>
            </a:r>
          </a:p>
          <a:p>
            <a:pPr lvl="1"/>
            <a:r>
              <a:rPr lang="en-US"/>
              <a:t>To date, the team has met 5 times</a:t>
            </a:r>
          </a:p>
          <a:p>
            <a:pPr lvl="1"/>
            <a:r>
              <a:rPr lang="en-US"/>
              <a:t>At minimum, 1 weekly meeting is scheduled</a:t>
            </a:r>
          </a:p>
          <a:p>
            <a:r>
              <a:rPr lang="en-US"/>
              <a:t>Team Organization</a:t>
            </a:r>
          </a:p>
          <a:p>
            <a:pPr lvl="1"/>
            <a:r>
              <a:rPr lang="en-US"/>
              <a:t>Client Contact: </a:t>
            </a:r>
            <a:r>
              <a:rPr lang="en-US" err="1"/>
              <a:t>Fynn</a:t>
            </a:r>
            <a:r>
              <a:rPr lang="en-US"/>
              <a:t> </a:t>
            </a:r>
            <a:r>
              <a:rPr lang="en-US" err="1"/>
              <a:t>Reckhorn</a:t>
            </a:r>
            <a:endParaRPr lang="en-US"/>
          </a:p>
          <a:p>
            <a:pPr lvl="1"/>
            <a:r>
              <a:rPr lang="en-US"/>
              <a:t>Project Manager: Amelia Wilson</a:t>
            </a:r>
          </a:p>
          <a:p>
            <a:pPr lvl="1"/>
            <a:r>
              <a:rPr lang="en-US"/>
              <a:t>System Administrator: Zachary McCullough</a:t>
            </a:r>
          </a:p>
          <a:p>
            <a:pPr lvl="1"/>
            <a:r>
              <a:rPr lang="en-US"/>
              <a:t>Developer: Kevin Gu</a:t>
            </a:r>
          </a:p>
          <a:p>
            <a:pPr lvl="1"/>
            <a:r>
              <a:rPr lang="en-US"/>
              <a:t>Tester: Maryam </a:t>
            </a:r>
            <a:r>
              <a:rPr lang="en-US" err="1"/>
              <a:t>Irannejadnajafabadi</a:t>
            </a:r>
            <a:endParaRPr lang="en-US"/>
          </a:p>
          <a:p>
            <a:pPr lvl="1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/>
              <a:t>The Capstone Experience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/>
              <a:t>Team </a:t>
            </a:r>
            <a:r>
              <a:rPr lang="en-US"/>
              <a:t>Volkswagen</a:t>
            </a:r>
            <a:r>
              <a:rPr lang="en-US" noProof="0"/>
              <a:t> Status Report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F15528-21DE-4FAA-801E-634DDDAF4B2B}" type="slidenum">
              <a:rPr lang="en-US" noProof="0" smtClean="0"/>
              <a:pPr lvl="0"/>
              <a:t>5</a:t>
            </a:fld>
            <a:endParaRPr lang="en-US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Cognitive Enterprise Bot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 [3 of 4]</a:t>
            </a:r>
          </a:p>
        </p:txBody>
      </p:sp>
    </p:spTree>
    <p:extLst>
      <p:ext uri="{BB962C8B-B14F-4D97-AF65-F5344CB8AC3E}">
        <p14:creationId xmlns:p14="http://schemas.microsoft.com/office/powerpoint/2010/main" val="505675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Team Volkswagen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Risks</a:t>
            </a:r>
          </a:p>
          <a:p>
            <a:r>
              <a:rPr lang="en-US" dirty="0"/>
              <a:t>Data Delay</a:t>
            </a:r>
          </a:p>
          <a:p>
            <a:pPr lvl="1"/>
            <a:r>
              <a:rPr lang="en-US" dirty="0"/>
              <a:t>Client needs to anonymize the data, we will receive it in 1-2 weeks</a:t>
            </a:r>
          </a:p>
          <a:p>
            <a:pPr lvl="1"/>
            <a:r>
              <a:rPr lang="en-US" dirty="0"/>
              <a:t>Expressed to the client the timeline and they have provided a business case with a small sample data set. </a:t>
            </a:r>
          </a:p>
          <a:p>
            <a:r>
              <a:rPr lang="en-US" dirty="0"/>
              <a:t>Generalizability</a:t>
            </a:r>
          </a:p>
          <a:p>
            <a:pPr lvl="1"/>
            <a:r>
              <a:rPr lang="en-US" dirty="0"/>
              <a:t>Bot may preform correctly in test environment but the end goal is general performance in a production environment. </a:t>
            </a:r>
          </a:p>
          <a:p>
            <a:pPr lvl="1"/>
            <a:r>
              <a:rPr lang="en-US" dirty="0"/>
              <a:t>Attempt to generate or obtain real-world data for various processes to train the model. </a:t>
            </a:r>
          </a:p>
          <a:p>
            <a:r>
              <a:rPr lang="en-US" dirty="0"/>
              <a:t>Computer Vision (CV)</a:t>
            </a:r>
          </a:p>
          <a:p>
            <a:pPr lvl="1"/>
            <a:r>
              <a:rPr lang="en-US" dirty="0"/>
              <a:t>Working with click screens but need to understand the screen using CV. No team member has previous experience in computer vision. </a:t>
            </a:r>
          </a:p>
          <a:p>
            <a:pPr lvl="1"/>
            <a:r>
              <a:rPr lang="en-US" dirty="0"/>
              <a:t>Researching CV  by contacting professors and reading online resources. </a:t>
            </a:r>
          </a:p>
          <a:p>
            <a:r>
              <a:rPr lang="en-US" dirty="0"/>
              <a:t> Deployment</a:t>
            </a:r>
          </a:p>
          <a:p>
            <a:pPr lvl="1"/>
            <a:r>
              <a:rPr lang="en-US" dirty="0"/>
              <a:t>Unsure if the solution will be easily deployable on various systems. </a:t>
            </a:r>
          </a:p>
          <a:p>
            <a:pPr lvl="1"/>
            <a:r>
              <a:rPr lang="en-US" dirty="0"/>
              <a:t>Attempt to deploy it on various frameworks and work closely with the client.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/>
              <a:t>The Capstone Experience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/>
              <a:t>Team </a:t>
            </a:r>
            <a:r>
              <a:rPr lang="en-US"/>
              <a:t>Volkswagen</a:t>
            </a:r>
            <a:r>
              <a:rPr lang="en-US" noProof="0"/>
              <a:t> Status Report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F15528-21DE-4FAA-801E-634DDDAF4B2B}" type="slidenum">
              <a:rPr lang="en-US" noProof="0" smtClean="0"/>
              <a:pPr lvl="0"/>
              <a:t>6</a:t>
            </a:fld>
            <a:endParaRPr lang="en-US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Cognitive Enterprise Bot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[4 of 4]</a:t>
            </a:r>
          </a:p>
        </p:txBody>
      </p:sp>
    </p:spTree>
    <p:extLst>
      <p:ext uri="{BB962C8B-B14F-4D97-AF65-F5344CB8AC3E}">
        <p14:creationId xmlns:p14="http://schemas.microsoft.com/office/powerpoint/2010/main" val="95673868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D3B4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3798</TotalTime>
  <Words>629</Words>
  <Application>Microsoft Macintosh PowerPoint</Application>
  <PresentationFormat>On-screen Show (4:3)</PresentationFormat>
  <Paragraphs>116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Wingdings</vt:lpstr>
      <vt:lpstr>1_Office Theme</vt:lpstr>
      <vt:lpstr>Status Report Presentation  Team Volkswagen</vt:lpstr>
      <vt:lpstr>Status Report Instructions</vt:lpstr>
      <vt:lpstr>Team Volkswagen</vt:lpstr>
      <vt:lpstr>Team Volkswagen</vt:lpstr>
      <vt:lpstr>Team Volkswagen</vt:lpstr>
      <vt:lpstr>Team Volkswagen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Here’s the Title</dc:title>
  <dc:creator>Wayne</dc:creator>
  <cp:lastModifiedBy>Wilson, Amelia</cp:lastModifiedBy>
  <cp:revision>244</cp:revision>
  <dcterms:created xsi:type="dcterms:W3CDTF">2006-08-16T00:00:00Z</dcterms:created>
  <dcterms:modified xsi:type="dcterms:W3CDTF">2019-01-17T01:09:35Z</dcterms:modified>
</cp:coreProperties>
</file>