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"/>
  </p:notesMasterIdLst>
  <p:handoutMasterIdLst>
    <p:handoutMasterId r:id="rId9"/>
  </p:handoutMasterIdLst>
  <p:sldIdLst>
    <p:sldId id="290" r:id="rId2"/>
    <p:sldId id="291" r:id="rId3"/>
    <p:sldId id="292" r:id="rId4"/>
    <p:sldId id="293" r:id="rId5"/>
    <p:sldId id="294" r:id="rId6"/>
    <p:sldId id="29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39"/>
    <a:srgbClr val="004F3B"/>
    <a:srgbClr val="18453B"/>
    <a:srgbClr val="A5B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45" autoAdjust="0"/>
  </p:normalViewPr>
  <p:slideViewPr>
    <p:cSldViewPr>
      <p:cViewPr varScale="1">
        <p:scale>
          <a:sx n="102" d="100"/>
          <a:sy n="102" d="100"/>
        </p:scale>
        <p:origin x="48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7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1971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149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US" sz="1100" dirty="0" smtClean="0"/>
              <a:t>Team [Team Name]</a:t>
            </a:r>
            <a:endParaRPr lang="en-US" sz="11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US" sz="1100" dirty="0" smtClean="0"/>
              <a:t>&lt;&lt;</a:t>
            </a:r>
            <a:r>
              <a:rPr lang="en-US" sz="1100" dirty="0" err="1" smtClean="0"/>
              <a:t>PresentationName</a:t>
            </a:r>
            <a:r>
              <a:rPr lang="en-US" sz="1100" dirty="0" smtClean="0"/>
              <a:t>&gt;  Presentation </a:t>
            </a:r>
          </a:p>
          <a:p>
            <a:r>
              <a:rPr lang="en-US" sz="1100" dirty="0" smtClean="0"/>
              <a:t>[Project Title]</a:t>
            </a:r>
            <a:endParaRPr lang="en-US" sz="11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3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 smtClean="0"/>
              <a:t>The Capstone Experience</a:t>
            </a:r>
          </a:p>
          <a:p>
            <a:r>
              <a:rPr lang="en-US" sz="1100" dirty="0" smtClean="0"/>
              <a:t>Computer Science and Engineering</a:t>
            </a:r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6025" y="8686800"/>
            <a:ext cx="4114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BC063519-4DA7-4D19-AE44-3089EA69C7DF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0" y="11875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8686800"/>
            <a:ext cx="2971800" cy="4572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1100" dirty="0" smtClean="0"/>
              <a:t>Michigan State University</a:t>
            </a:r>
          </a:p>
          <a:p>
            <a:pPr algn="r"/>
            <a:r>
              <a:rPr lang="en-US" sz="1100" dirty="0" smtClean="0"/>
              <a:t>East Lansing, Michigan 48824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Team [Team Name]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&lt;&lt;</a:t>
            </a:r>
            <a:r>
              <a:rPr lang="en-US" dirty="0" err="1" smtClean="0"/>
              <a:t>PresentationName</a:t>
            </a:r>
            <a:r>
              <a:rPr lang="en-US" smtClean="0"/>
              <a:t>&gt;&gt; Presentation [Project Title]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The Capstone ExperienceComputer Science and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53F06-FDAB-4A00-BB98-A74B7A151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F811CE-CD7E-4D81-9BCF-E5818207513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12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9561D-F82A-40AA-8CA4-E264D207568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3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9561D-F82A-40AA-8CA4-E264D207568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69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9561D-F82A-40AA-8CA4-E264D207568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93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Capstone Experience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Capstone Overview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Department of Computer Science</a:t>
            </a: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2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89561D-F82A-40AA-8CA4-E264D207568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2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56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226377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5116551"/>
            <a:ext cx="6400800" cy="1208049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[Team Name] &lt;&lt;PresentationName&gt;&gt;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smtClean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smtClean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41396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18453B"/>
                </a:solidFill>
              </a:rPr>
              <a:t>The Capstone</a:t>
            </a:r>
            <a:r>
              <a:rPr lang="en-US" sz="3200" baseline="0" dirty="0" smtClean="0">
                <a:solidFill>
                  <a:srgbClr val="18453B"/>
                </a:solidFill>
              </a:rPr>
              <a:t> Experience</a:t>
            </a:r>
            <a:endParaRPr lang="en-US" sz="3200" dirty="0">
              <a:solidFill>
                <a:srgbClr val="1845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3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685800" indent="-230188">
              <a:buFont typeface="Courier New" pitchFamily="49" charset="0"/>
              <a:buChar char="o"/>
              <a:defRPr sz="1200"/>
            </a:lvl3pPr>
            <a:lvl4pPr marL="914400" indent="-228600">
              <a:defRPr sz="1050"/>
            </a:lvl4pPr>
            <a:lvl5pPr marL="1143000" indent="-228600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smtClean="0"/>
              <a:t>Team [Team Name] &lt;&lt;PresentationName&gt;&gt;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[Team Name] &lt;&lt;PresentationName&gt;&gt;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[Team Name] &lt;&lt;PresentationName&gt;&gt;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4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u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7589"/>
          </a:xfrm>
        </p:spPr>
        <p:txBody>
          <a:bodyPr>
            <a:normAutofit/>
          </a:bodyPr>
          <a:lstStyle>
            <a:lvl1pPr marL="234950" indent="-234950">
              <a:defRPr sz="2800"/>
            </a:lvl1pPr>
            <a:lvl2pPr marL="457200" indent="-234950">
              <a:buFont typeface="Wingdings" pitchFamily="2" charset="2"/>
              <a:buChar char="§"/>
              <a:defRPr sz="2400"/>
            </a:lvl2pPr>
            <a:lvl3pPr marL="688975" indent="-233363">
              <a:buFont typeface="Courier New" pitchFamily="49" charset="0"/>
              <a:buChar char="o"/>
              <a:defRPr sz="2000"/>
            </a:lvl3pPr>
            <a:lvl4pPr marL="914400" indent="-225425">
              <a:defRPr sz="1800"/>
            </a:lvl4pPr>
            <a:lvl5pPr marL="1146175" indent="-231775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smtClean="0"/>
              <a:t>Team [Team Name] &lt;&lt;PresentationName&gt;&gt;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1592942"/>
            <a:ext cx="8229600" cy="388257"/>
          </a:xfrm>
        </p:spPr>
        <p:txBody>
          <a:bodyPr t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3200" b="0">
                <a:solidFill>
                  <a:srgbClr val="18453B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858000" y="838200"/>
            <a:ext cx="1828800" cy="646331"/>
          </a:xfrm>
        </p:spPr>
        <p:txBody>
          <a:bodyPr tIns="9144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838200"/>
            <a:ext cx="6400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smtClean="0"/>
              <a:t>Status</a:t>
            </a:r>
            <a:r>
              <a:rPr lang="en-US" sz="3200" smtClean="0"/>
              <a:t> Report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6095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[Team Name] &lt;&lt;PresentationName&gt;&gt;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Overview </a:t>
            </a:r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4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216691" cy="1851025"/>
          </a:xfrm>
        </p:spPr>
        <p:txBody>
          <a:bodyPr>
            <a:normAutofit fontScale="90000"/>
          </a:bodyPr>
          <a:lstStyle/>
          <a:p>
            <a:r>
              <a:rPr lang="en-US" smtClean="0"/>
              <a:t>Status Report </a:t>
            </a: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4639"/>
                </a:solidFill>
              </a:rPr>
              <a:t>Team [Team Name]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Wayne Dyksen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smtClean="0"/>
              <a:t>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35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Status Report </a:t>
            </a:r>
            <a:r>
              <a:rPr lang="en-US" dirty="0" smtClean="0"/>
              <a:t>Instructions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the Microsoft Windows version of PowerPoint.</a:t>
            </a:r>
          </a:p>
          <a:p>
            <a:r>
              <a:rPr lang="en-US" dirty="0" smtClean="0"/>
              <a:t>Required Template</a:t>
            </a:r>
          </a:p>
          <a:p>
            <a:pPr lvl="1"/>
            <a:r>
              <a:rPr lang="en-US" dirty="0" smtClean="0"/>
              <a:t>Do not edit the master slides.</a:t>
            </a:r>
          </a:p>
          <a:p>
            <a:pPr lvl="1"/>
            <a:r>
              <a:rPr lang="en-US" dirty="0" smtClean="0"/>
              <a:t>Do not change the organization or number of slides. </a:t>
            </a:r>
          </a:p>
          <a:p>
            <a:pPr lvl="1"/>
            <a:r>
              <a:rPr lang="en-US" dirty="0" smtClean="0"/>
              <a:t>Make your presentation fit within these four slides.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For the slide titles, replace [Team Name] with your company name as in “Team Auto-Owners” and [Project Title] by the project title posted online.</a:t>
            </a:r>
          </a:p>
          <a:p>
            <a:pPr lvl="1"/>
            <a:r>
              <a:rPr lang="en-US" dirty="0" smtClean="0"/>
              <a:t>All presentations will be posted on the course web site so do not include company confidential information or anything that your client would not want posted.</a:t>
            </a:r>
          </a:p>
          <a:p>
            <a:pPr lvl="1"/>
            <a:r>
              <a:rPr lang="en-US" dirty="0" smtClean="0"/>
              <a:t>Delete this slide from the presentation.</a:t>
            </a:r>
          </a:p>
          <a:p>
            <a:r>
              <a:rPr lang="en-US" dirty="0" smtClean="0"/>
              <a:t>Presenting</a:t>
            </a:r>
          </a:p>
          <a:p>
            <a:pPr lvl="1"/>
            <a:r>
              <a:rPr lang="en-US" dirty="0" smtClean="0"/>
              <a:t>The order of the presentations during our meeting will be team numerical order.</a:t>
            </a:r>
          </a:p>
          <a:p>
            <a:pPr lvl="1"/>
            <a:r>
              <a:rPr lang="en-US" dirty="0" smtClean="0"/>
              <a:t>The time limit for your presentation </a:t>
            </a:r>
            <a:r>
              <a:rPr lang="en-US" smtClean="0"/>
              <a:t>is 3 minutes, </a:t>
            </a:r>
            <a:r>
              <a:rPr lang="en-US" dirty="0" smtClean="0"/>
              <a:t>which will be strictly enforced. </a:t>
            </a:r>
            <a:br>
              <a:rPr lang="en-US" dirty="0" smtClean="0"/>
            </a:br>
            <a:r>
              <a:rPr lang="en-US" dirty="0" smtClean="0"/>
              <a:t>Practice your presentation to ensure that you will finish within the allotted time.</a:t>
            </a:r>
          </a:p>
          <a:p>
            <a:r>
              <a:rPr lang="en-US" dirty="0" smtClean="0"/>
              <a:t>Submission by Email </a:t>
            </a:r>
            <a:r>
              <a:rPr lang="en-US" b="1" dirty="0" smtClean="0">
                <a:solidFill>
                  <a:srgbClr val="FF0000"/>
                </a:solidFill>
              </a:rPr>
              <a:t>← Read this carefully.</a:t>
            </a:r>
          </a:p>
          <a:p>
            <a:pPr lvl="1"/>
            <a:r>
              <a:rPr lang="en-US" dirty="0" smtClean="0"/>
              <a:t>All presentations are due via email to me and to your client by 12:01 a.m</a:t>
            </a:r>
            <a:r>
              <a:rPr lang="en-US" smtClean="0"/>
              <a:t>., Thursday, January 17. </a:t>
            </a:r>
            <a:r>
              <a:rPr lang="en-US" dirty="0" smtClean="0"/>
              <a:t>(</a:t>
            </a:r>
            <a:r>
              <a:rPr lang="en-US" smtClean="0"/>
              <a:t>Think Wednesday </a:t>
            </a:r>
            <a:r>
              <a:rPr lang="en-US" dirty="0" smtClean="0"/>
              <a:t>night.) Send your presentation to your client in a </a:t>
            </a:r>
            <a:r>
              <a:rPr lang="en-US" u="sng" dirty="0" smtClean="0"/>
              <a:t>separate</a:t>
            </a:r>
            <a:r>
              <a:rPr lang="en-US" dirty="0" smtClean="0"/>
              <a:t> email; do </a:t>
            </a:r>
            <a:r>
              <a:rPr lang="en-US" u="sng" dirty="0" smtClean="0"/>
              <a:t>not</a:t>
            </a:r>
            <a:r>
              <a:rPr lang="en-US" dirty="0" smtClean="0"/>
              <a:t> cc me.</a:t>
            </a:r>
          </a:p>
          <a:p>
            <a:pPr lvl="1"/>
            <a:r>
              <a:rPr lang="en-US" dirty="0" smtClean="0"/>
              <a:t>For subject, use “Team  [Team Name</a:t>
            </a:r>
            <a:r>
              <a:rPr lang="en-US" smtClean="0"/>
              <a:t>]: Status Report </a:t>
            </a:r>
            <a:r>
              <a:rPr lang="en-US" dirty="0" smtClean="0"/>
              <a:t>Presentation” as in “Team Urban Science</a:t>
            </a:r>
            <a:r>
              <a:rPr lang="en-US" smtClean="0"/>
              <a:t>: Status Report </a:t>
            </a:r>
            <a:r>
              <a:rPr lang="en-US" dirty="0" smtClean="0"/>
              <a:t>Presentation”.</a:t>
            </a:r>
          </a:p>
          <a:p>
            <a:pPr lvl="1"/>
            <a:r>
              <a:rPr lang="en-US" dirty="0" smtClean="0"/>
              <a:t>Attach the PowerPoint source file named “team-[</a:t>
            </a:r>
            <a:r>
              <a:rPr lang="en-US"/>
              <a:t>team-name</a:t>
            </a:r>
            <a:r>
              <a:rPr lang="en-US" smtClean="0"/>
              <a:t>]-status-report-presentation.pptx</a:t>
            </a:r>
            <a:r>
              <a:rPr lang="en-US" dirty="0" smtClean="0"/>
              <a:t>” as </a:t>
            </a:r>
            <a:r>
              <a:rPr lang="en-US"/>
              <a:t>in </a:t>
            </a:r>
            <a:r>
              <a:rPr lang="en-US" smtClean="0"/>
              <a:t>team-auto-owners-status-report-presentation.pptx</a:t>
            </a:r>
            <a:r>
              <a:rPr lang="en-US" dirty="0" smtClean="0"/>
              <a:t>. Use all lower case and replace blanks by dashes in your filename.</a:t>
            </a:r>
          </a:p>
          <a:p>
            <a:pPr lvl="1"/>
            <a:r>
              <a:rPr lang="en-US" dirty="0" smtClean="0"/>
              <a:t>Include some (professional) text in the body to avoid being sent to my junk folder.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smtClean="0"/>
              <a:t>The Capstone Experience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smtClean="0"/>
              <a:t>Team [Team Name] Status Report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Delete this slide.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Team [Team Name]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Project </a:t>
            </a:r>
            <a:r>
              <a:rPr lang="fr-FR" dirty="0" err="1" smtClean="0"/>
              <a:t>Overview</a:t>
            </a:r>
            <a:endParaRPr lang="fr-FR" dirty="0" smtClean="0"/>
          </a:p>
          <a:p>
            <a:pPr lvl="1"/>
            <a:r>
              <a:rPr lang="fr-FR" dirty="0" smtClean="0"/>
              <a:t>Description Point 1</a:t>
            </a:r>
          </a:p>
          <a:p>
            <a:pPr lvl="1"/>
            <a:r>
              <a:rPr lang="fr-FR" dirty="0" smtClean="0"/>
              <a:t>Description Point 2</a:t>
            </a:r>
          </a:p>
          <a:p>
            <a:pPr lvl="1"/>
            <a:r>
              <a:rPr lang="fr-FR" dirty="0" smtClean="0"/>
              <a:t>Description Point 3</a:t>
            </a:r>
          </a:p>
          <a:p>
            <a:pPr lvl="1"/>
            <a:r>
              <a:rPr lang="fr-FR" dirty="0" smtClean="0"/>
              <a:t>Description Point 4</a:t>
            </a:r>
          </a:p>
          <a:p>
            <a:r>
              <a:rPr lang="fr-FR" dirty="0" smtClean="0"/>
              <a:t>Project Plan Document</a:t>
            </a:r>
          </a:p>
          <a:p>
            <a:pPr lvl="1"/>
            <a:r>
              <a:rPr lang="en-US" dirty="0" smtClean="0"/>
              <a:t>Status Point 1</a:t>
            </a:r>
          </a:p>
          <a:p>
            <a:pPr lvl="1"/>
            <a:r>
              <a:rPr lang="en-US" dirty="0" smtClean="0"/>
              <a:t>Status Point 2</a:t>
            </a:r>
          </a:p>
          <a:p>
            <a:pPr lvl="1"/>
            <a:r>
              <a:rPr lang="en-US" dirty="0" smtClean="0"/>
              <a:t>Status Point 3</a:t>
            </a:r>
          </a:p>
          <a:p>
            <a:pPr lvl="1"/>
            <a:r>
              <a:rPr lang="en-US" dirty="0" smtClean="0"/>
              <a:t>Status Point 4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smtClean="0"/>
              <a:t>The Capstone Experience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smtClean="0"/>
              <a:t>Team [Team Name] Status Report Presentation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3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[Project Title]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[1 of 4]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3200400" y="4609237"/>
            <a:ext cx="533400" cy="152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4494074"/>
            <a:ext cx="53340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tatus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What’s the </a:t>
            </a: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your project plan document?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you started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much have you written?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percentage complete is it?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 this textbox and the brace to the left.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854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Team [Team Name]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Server Systems / Software</a:t>
            </a:r>
          </a:p>
          <a:p>
            <a:pPr lvl="1"/>
            <a:r>
              <a:rPr lang="en-US" smtClean="0"/>
              <a:t>Description &amp;/or Status Point 1</a:t>
            </a:r>
          </a:p>
          <a:p>
            <a:pPr lvl="1"/>
            <a:r>
              <a:rPr lang="en-US" smtClean="0"/>
              <a:t>Description &amp;/or Status Point 2</a:t>
            </a:r>
          </a:p>
          <a:p>
            <a:pPr lvl="1"/>
            <a:r>
              <a:rPr lang="en-US" smtClean="0"/>
              <a:t>Description &amp;/or Status Point 3</a:t>
            </a:r>
          </a:p>
          <a:p>
            <a:r>
              <a:rPr lang="en-US" smtClean="0"/>
              <a:t>Development Systems / Software</a:t>
            </a:r>
          </a:p>
          <a:p>
            <a:pPr lvl="1"/>
            <a:r>
              <a:rPr lang="en-US" smtClean="0"/>
              <a:t>Description &amp;/or Status Point 1</a:t>
            </a:r>
          </a:p>
          <a:p>
            <a:pPr lvl="1"/>
            <a:r>
              <a:rPr lang="en-US" smtClean="0"/>
              <a:t>Description &amp;/or Status Point 2</a:t>
            </a:r>
          </a:p>
          <a:p>
            <a:pPr lvl="1"/>
            <a:r>
              <a:rPr lang="en-US" smtClean="0"/>
              <a:t>Description &amp;/or Status Point 3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smtClean="0"/>
              <a:t>The Capstone Experience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smtClean="0"/>
              <a:t>Team [Team Name] Status Report Presentation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4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[Project Title]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[2 of 4]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334000" y="2514600"/>
            <a:ext cx="591689" cy="3200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5689" y="3376136"/>
            <a:ext cx="314211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 </a:t>
            </a: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all systems up and running? Have you tested everything?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 this textbox and the brace to the left.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651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Team [Team Name]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Client Contact</a:t>
            </a:r>
          </a:p>
          <a:p>
            <a:pPr lvl="1"/>
            <a:r>
              <a:rPr lang="en-US" smtClean="0"/>
              <a:t>Status Point 1</a:t>
            </a:r>
          </a:p>
          <a:p>
            <a:pPr lvl="1"/>
            <a:r>
              <a:rPr lang="en-US" smtClean="0"/>
              <a:t>Status Point 2</a:t>
            </a:r>
          </a:p>
          <a:p>
            <a:r>
              <a:rPr lang="en-US" smtClean="0"/>
              <a:t>Team Meetings</a:t>
            </a:r>
          </a:p>
          <a:p>
            <a:pPr lvl="1"/>
            <a:r>
              <a:rPr lang="en-US" smtClean="0"/>
              <a:t>Status Point 1</a:t>
            </a:r>
          </a:p>
          <a:p>
            <a:pPr lvl="1"/>
            <a:r>
              <a:rPr lang="en-US" smtClean="0"/>
              <a:t>Status Point 2</a:t>
            </a:r>
          </a:p>
          <a:p>
            <a:r>
              <a:rPr lang="en-US" smtClean="0"/>
              <a:t>Team Organization</a:t>
            </a:r>
          </a:p>
          <a:p>
            <a:pPr lvl="1"/>
            <a:r>
              <a:rPr lang="en-US" smtClean="0"/>
              <a:t>Description Point 1</a:t>
            </a:r>
          </a:p>
          <a:p>
            <a:pPr lvl="1"/>
            <a:r>
              <a:rPr lang="en-US" smtClean="0"/>
              <a:t>Description Point 2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smtClean="0"/>
              <a:t>The Capstone Experience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smtClean="0"/>
              <a:t>Team [Team Name] Status Report Presentation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5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[Project Title]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 [3 of 4]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2895600" y="1981200"/>
            <a:ext cx="591689" cy="2819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2215" y="2375237"/>
            <a:ext cx="55310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 </a:t>
            </a:r>
            <a:r>
              <a:rPr kumimoji="0" 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status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you talked with/met with your client?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you scheduled a weekly conference call? When?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you scheduled an in-person meeting? When?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many times has your team met so far?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you scheduled team meetings? How often?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 this textbox and the brace to the left.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6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Team [Team Name]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r>
              <a:rPr lang="en-US" dirty="0" smtClean="0"/>
              <a:t>Risk 1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Mitigation</a:t>
            </a:r>
          </a:p>
          <a:p>
            <a:r>
              <a:rPr lang="en-US" dirty="0" smtClean="0"/>
              <a:t>Risk 2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Mitigation</a:t>
            </a:r>
          </a:p>
          <a:p>
            <a:r>
              <a:rPr lang="en-US" dirty="0" smtClean="0"/>
              <a:t>Risk 3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Mitigation</a:t>
            </a:r>
          </a:p>
          <a:p>
            <a:r>
              <a:rPr lang="en-US" dirty="0" smtClean="0"/>
              <a:t> Risk 4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smtClean="0"/>
              <a:t>The Capstone Experience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smtClean="0"/>
              <a:t>Team [Team Name] Status Report Presentation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15528-21DE-4FAA-801E-634DDDAF4B2B}" type="slidenum">
              <a:rPr lang="en-US" noProof="0" smtClean="0"/>
              <a:pPr lvl="0"/>
              <a:t>6</a:t>
            </a:fld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[Project Title]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[4 of 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38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3B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567</Words>
  <Application>Microsoft Office PowerPoint</Application>
  <PresentationFormat>On-screen Show (4:3)</PresentationFormat>
  <Paragraphs>127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1_Office Theme</vt:lpstr>
      <vt:lpstr>Status Report Presentation  Team [Team Name]</vt:lpstr>
      <vt:lpstr>Status Report Instructions</vt:lpstr>
      <vt:lpstr>Team [Team Name]</vt:lpstr>
      <vt:lpstr>Team [Team Name]</vt:lpstr>
      <vt:lpstr>Team [Team Name]</vt:lpstr>
      <vt:lpstr>Team [Team Name]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Dyksen, Wayne</cp:lastModifiedBy>
  <cp:revision>229</cp:revision>
  <dcterms:created xsi:type="dcterms:W3CDTF">2006-08-16T00:00:00Z</dcterms:created>
  <dcterms:modified xsi:type="dcterms:W3CDTF">2019-01-08T14:29:11Z</dcterms:modified>
</cp:coreProperties>
</file>