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3" r:id="rId3"/>
    <p:sldId id="266" r:id="rId4"/>
    <p:sldId id="264" r:id="rId5"/>
    <p:sldId id="270" r:id="rId6"/>
    <p:sldId id="269" r:id="rId7"/>
    <p:sldId id="265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2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1"/>
    <p:restoredTop sz="96327"/>
  </p:normalViewPr>
  <p:slideViewPr>
    <p:cSldViewPr snapToGrid="0">
      <p:cViewPr varScale="1">
        <p:scale>
          <a:sx n="112" d="100"/>
          <a:sy n="112" d="100"/>
        </p:scale>
        <p:origin x="21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C579B-B1A5-4DE8-FE41-1EAC20AEC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30368F-BB73-8A18-50DE-9A811D55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21149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 Redes Neuronales Recurrentes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C39B3-9717-DC87-5A5C-99B9C8D5A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547048"/>
            <a:ext cx="8837546" cy="7700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Julio </a:t>
            </a:r>
            <a:r>
              <a:rPr lang="es-ES_tradnl" dirty="0" err="1">
                <a:solidFill>
                  <a:srgbClr val="FFFFFF"/>
                </a:solidFill>
              </a:rPr>
              <a:t>Waissman</a:t>
            </a:r>
            <a:r>
              <a:rPr lang="es-ES_tradnl" dirty="0">
                <a:solidFill>
                  <a:srgbClr val="FFFFFF"/>
                </a:solidFill>
              </a:rPr>
              <a:t> Vilanova</a:t>
            </a:r>
          </a:p>
          <a:p>
            <a:pPr algn="l"/>
            <a:r>
              <a:rPr lang="es-ES_tradnl" dirty="0">
                <a:solidFill>
                  <a:srgbClr val="FFFFFF"/>
                </a:solidFill>
              </a:rPr>
              <a:t>Mayo, 2024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FEB986-06D0-C637-1A4B-A6F0304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854" y="210065"/>
            <a:ext cx="1236362" cy="12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A95A76-DB6E-9693-3972-38F1EC33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5" y="1680898"/>
            <a:ext cx="9092969" cy="43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037D2F-DF4E-B9A2-FAB9-1DE3983C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9148" y="1660405"/>
            <a:ext cx="9228753" cy="44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F260-16CE-B8C0-0AC1-56D05B3F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LSTMs</a:t>
            </a:r>
            <a:r>
              <a:rPr lang="es-ES_tradnl" dirty="0"/>
              <a:t>: Una solución memorable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5788-D10C-18F5-DB50-7A43ABE0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Aprende cuando recordar u cuando olvidar</a:t>
            </a:r>
          </a:p>
          <a:p>
            <a:r>
              <a:rPr lang="es-ES_tradnl" dirty="0"/>
              <a:t>Se compone de:</a:t>
            </a:r>
          </a:p>
          <a:p>
            <a:pPr lvl="1"/>
            <a:r>
              <a:rPr lang="es-ES_tradnl" dirty="0"/>
              <a:t>Un estado de celda (</a:t>
            </a:r>
            <a:r>
              <a:rPr lang="es-ES_tradnl" i="1" dirty="0" err="1"/>
              <a:t>cell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Un estado oculto (</a:t>
            </a:r>
            <a:r>
              <a:rPr lang="es-ES_tradnl" i="1" dirty="0" err="1"/>
              <a:t>hidden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Multiples</a:t>
            </a:r>
            <a:r>
              <a:rPr lang="es-ES_tradnl" dirty="0"/>
              <a:t> compuertas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i="1" dirty="0"/>
              <a:t>Las compuertas evitan que explote o desvanezca el gradiente en BPTT</a:t>
            </a:r>
          </a:p>
        </p:txBody>
      </p:sp>
    </p:spTree>
    <p:extLst>
      <p:ext uri="{BB962C8B-B14F-4D97-AF65-F5344CB8AC3E}">
        <p14:creationId xmlns:p14="http://schemas.microsoft.com/office/powerpoint/2010/main" val="1658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4" name="Picture 2" descr="Structure of the LSTM cell and equations that describe the gates of an... |  Download Scientific Diagram">
            <a:extLst>
              <a:ext uri="{FF2B5EF4-FFF2-40B4-BE49-F238E27FC236}">
                <a16:creationId xmlns:a16="http://schemas.microsoft.com/office/drawing/2014/main" id="{F39EFD60-950A-24FD-EF8D-21CD2C7B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09" y="1989817"/>
            <a:ext cx="10851381" cy="3958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F46DFF-0146-2434-CE3A-1928A046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0" y="1098000"/>
            <a:ext cx="1111849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5A785-7F3E-7119-1ECE-461E678F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1" y="1098000"/>
            <a:ext cx="1117843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FFD1C-381D-53B7-F1B2-2F399477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6" y="1098000"/>
            <a:ext cx="1114838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bidireccionales: Motivación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E50CBBD-9656-9AE9-3875-BF9FA23C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2400" i="1" dirty="0">
                <a:solidFill>
                  <a:srgbClr val="C00000"/>
                </a:solidFill>
              </a:rPr>
              <a:t>Le marqué, pero ____ no contesta el teléfono. Yo creo que a Elaine no le gusta que le hablen”</a:t>
            </a:r>
          </a:p>
          <a:p>
            <a:pPr marL="0" indent="0" algn="ctr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r>
              <a:rPr lang="es-ES_tradnl" dirty="0"/>
              <a:t>Necesidad de conocer el texto completo para resolver el problema.</a:t>
            </a:r>
          </a:p>
          <a:p>
            <a:r>
              <a:rPr lang="es-ES_tradnl" dirty="0"/>
              <a:t>El problema es secuencial, pero se puede asumir un conocimiento de la secuencia completa de entrada.</a:t>
            </a:r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72A2E-50D0-14EC-056D-DE21C36A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4" y="2123719"/>
            <a:ext cx="10604671" cy="2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2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BDE1-1199-2462-4E90-7DAE4AF2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Recordando las redes neuronales</a:t>
            </a:r>
          </a:p>
        </p:txBody>
      </p:sp>
      <p:pic>
        <p:nvPicPr>
          <p:cNvPr id="1026" name="Picture 2" descr="Dense Layers in Artificial Intelligence | by Rupika Nimbalkar |  appengine.ai | Medium">
            <a:extLst>
              <a:ext uri="{FF2B5EF4-FFF2-40B4-BE49-F238E27FC236}">
                <a16:creationId xmlns:a16="http://schemas.microsoft.com/office/drawing/2014/main" id="{18D6AD22-2B7D-10C2-3F2D-7C8889042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r="19831"/>
          <a:stretch/>
        </p:blipFill>
        <p:spPr bwMode="auto">
          <a:xfrm>
            <a:off x="2943310" y="1519440"/>
            <a:ext cx="5718776" cy="47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2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9F3A-2843-AD32-91B0-9908CDE4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Capas densas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4B316-4169-59CB-C450-01850C78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3" y="2210983"/>
            <a:ext cx="4699000" cy="3708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91C673-4860-B18C-6649-E733862E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60" y="3089533"/>
            <a:ext cx="5207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ED79B-B81D-C07D-0F78-9BEEE723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sencillas</a:t>
            </a:r>
          </a:p>
        </p:txBody>
      </p:sp>
      <p:pic>
        <p:nvPicPr>
          <p:cNvPr id="2050" name="Picture 2" descr="The Basics of Recurrent Neural Networks (RNNs) | by Ben Khuong | Towards AI">
            <a:extLst>
              <a:ext uri="{FF2B5EF4-FFF2-40B4-BE49-F238E27FC236}">
                <a16:creationId xmlns:a16="http://schemas.microsoft.com/office/drawing/2014/main" id="{9D9874AE-0440-6FB9-AE62-109DF9C8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4" y="1591266"/>
            <a:ext cx="9341708" cy="34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/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/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594E-ACF6-8023-34C6-663F9C22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res recurrente sencilla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2F24F-A288-3B3F-DE87-34D5F177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87" y="1841500"/>
            <a:ext cx="6210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8DC50-519B-D048-49A2-FC8B71E1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problemas a resolver con RNN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DF88D4-6C91-5500-AF8F-7298430A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3" y="2170863"/>
            <a:ext cx="10513113" cy="32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5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D6BBA-D04E-9A15-31A6-C22A9FB5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redes neuronales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041AA-E7B1-B02F-3D88-79938C01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5" y="1798584"/>
            <a:ext cx="8969024" cy="4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ACDDC-9517-9FB2-B35D-712F638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Generalización a una RNN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08F61C-8A7D-BAC3-F01B-5B2EEB97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1" y="1849982"/>
            <a:ext cx="9638272" cy="4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2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9462-CB0F-AED6-925F-A8098BDC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15" y="1629238"/>
            <a:ext cx="9360244" cy="4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770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188</Words>
  <Application>Microsoft Macintosh PowerPoint</Application>
  <PresentationFormat>Panorámica</PresentationFormat>
  <Paragraphs>36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Cambria Math</vt:lpstr>
      <vt:lpstr>Neue Haas Grotesk Text Pro</vt:lpstr>
      <vt:lpstr>VanillaVTI</vt:lpstr>
      <vt:lpstr> Redes Neuronales Recurrentes</vt:lpstr>
      <vt:lpstr>Recordando las redes neuronales</vt:lpstr>
      <vt:lpstr>Capas densas</vt:lpstr>
      <vt:lpstr>Redes recurrentes sencillas</vt:lpstr>
      <vt:lpstr>Arquitectura de una res recurrente sencilla</vt:lpstr>
      <vt:lpstr>Tipos de problemas a resolver con RNN</vt:lpstr>
      <vt:lpstr>Aprendizaje en redes neuronales</vt:lpstr>
      <vt:lpstr>Generalización a una RNN</vt:lpstr>
      <vt:lpstr>Aprendizaje en una RNN: BPTT</vt:lpstr>
      <vt:lpstr>Aprendizaje en una RNN: BPTT</vt:lpstr>
      <vt:lpstr>Aprendizaje en una RNN: BPTT</vt:lpstr>
      <vt:lpstr>LSTMs: Una solución memorable</vt:lpstr>
      <vt:lpstr>Arquitectura de una celda LSTM</vt:lpstr>
      <vt:lpstr>Arquitectura de una celda LSTM</vt:lpstr>
      <vt:lpstr>Arquitectura de una celda LSTM</vt:lpstr>
      <vt:lpstr>Arquitectura de una celda LSTM</vt:lpstr>
      <vt:lpstr>Redes recurrentes bidireccionales: Motivación</vt:lpstr>
      <vt:lpstr>Redes recurrentes bidireccionales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 PLN: segunda parte</dc:title>
  <dc:creator>JULIO WAISSMAN VILANOVA</dc:creator>
  <cp:lastModifiedBy>JULIO WAISSMAN VILANOVA</cp:lastModifiedBy>
  <cp:revision>7</cp:revision>
  <dcterms:created xsi:type="dcterms:W3CDTF">2023-10-02T21:54:08Z</dcterms:created>
  <dcterms:modified xsi:type="dcterms:W3CDTF">2024-05-21T17:19:44Z</dcterms:modified>
</cp:coreProperties>
</file>