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7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78"/>
    <p:restoredTop sz="94675"/>
  </p:normalViewPr>
  <p:slideViewPr>
    <p:cSldViewPr snapToGrid="0" snapToObjects="1">
      <p:cViewPr varScale="1">
        <p:scale>
          <a:sx n="127" d="100"/>
          <a:sy n="127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49787084285261E-2"/>
          <c:y val="0"/>
          <c:w val="0.36895823666133054"/>
          <c:h val="0.92741933388924824"/>
        </c:manualLayout>
      </c:layout>
      <c:pieChart>
        <c:varyColors val="1"/>
        <c:ser>
          <c:idx val="0"/>
          <c:order val="0"/>
          <c:explosion val="5"/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76-F849-96D3-B8E72E681E63}"/>
              </c:ext>
            </c:extLst>
          </c:dPt>
          <c:dPt>
            <c:idx val="1"/>
            <c:bubble3D val="0"/>
            <c:explosion val="9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76-F849-96D3-B8E72E681E63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76-F849-96D3-B8E72E681E63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76-F849-96D3-B8E72E681E63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376-F849-96D3-B8E72E681E63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376-F849-96D3-B8E72E681E63}"/>
              </c:ext>
            </c:extLst>
          </c:dPt>
          <c:dLbls>
            <c:dLbl>
              <c:idx val="0"/>
              <c:layout>
                <c:manualLayout>
                  <c:x val="-6.2720298987644821E-2"/>
                  <c:y val="-4.23934629654701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376-F849-96D3-B8E72E681E63}"/>
                </c:ext>
              </c:extLst>
            </c:dLbl>
            <c:dLbl>
              <c:idx val="1"/>
              <c:layout>
                <c:manualLayout>
                  <c:x val="5.5839001799714003E-2"/>
                  <c:y val="-4.714025503936556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376-F849-96D3-B8E72E681E63}"/>
                </c:ext>
              </c:extLst>
            </c:dLbl>
            <c:dLbl>
              <c:idx val="2"/>
              <c:layout>
                <c:manualLayout>
                  <c:x val="4.9461323755399536E-2"/>
                  <c:y val="4.4368385949495465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376-F849-96D3-B8E72E681E63}"/>
                </c:ext>
              </c:extLst>
            </c:dLbl>
            <c:dLbl>
              <c:idx val="3"/>
              <c:layout>
                <c:manualLayout>
                  <c:x val="4.0011587275125111E-2"/>
                  <c:y val="8.9375076309977569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376-F849-96D3-B8E72E681E63}"/>
                </c:ext>
              </c:extLst>
            </c:dLbl>
            <c:dLbl>
              <c:idx val="4"/>
              <c:layout>
                <c:manualLayout>
                  <c:x val="3.2211817883541466E-2"/>
                  <c:y val="8.769480328014546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376-F849-96D3-B8E72E681E63}"/>
                </c:ext>
              </c:extLst>
            </c:dLbl>
            <c:dLbl>
              <c:idx val="5"/>
              <c:layout>
                <c:manualLayout>
                  <c:x val="1.4064380719933243E-2"/>
                  <c:y val="5.5400213128057062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376-F849-96D3-B8E72E681E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Hoja1!$A$2:$A$7</c:f>
              <c:strCache>
                <c:ptCount val="6"/>
                <c:pt idx="0">
                  <c:v>Limpieza y organización de datos</c:v>
                </c:pt>
                <c:pt idx="1">
                  <c:v>Búsqueda de conjuntos de datos</c:v>
                </c:pt>
                <c:pt idx="2">
                  <c:v>Minería de datos</c:v>
                </c:pt>
                <c:pt idx="3">
                  <c:v>Construcción de conjuntos de entrenamiento</c:v>
                </c:pt>
                <c:pt idx="4">
                  <c:v>Entrenamiento de modelos</c:v>
                </c:pt>
                <c:pt idx="5">
                  <c:v>Otros</c:v>
                </c:pt>
              </c:strCache>
            </c:strRef>
          </c:cat>
          <c:val>
            <c:numRef>
              <c:f>Hoja1!$B$2:$B$7</c:f>
              <c:numCache>
                <c:formatCode>0%</c:formatCode>
                <c:ptCount val="6"/>
                <c:pt idx="0">
                  <c:v>0.6</c:v>
                </c:pt>
                <c:pt idx="1">
                  <c:v>0.19</c:v>
                </c:pt>
                <c:pt idx="2">
                  <c:v>0.09</c:v>
                </c:pt>
                <c:pt idx="3">
                  <c:v>0.03</c:v>
                </c:pt>
                <c:pt idx="4">
                  <c:v>0.04</c:v>
                </c:pt>
                <c:pt idx="5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376-F849-96D3-B8E72E681E6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838488307858168"/>
          <c:y val="7.0164895998325538E-2"/>
          <c:w val="0.51462754713790482"/>
          <c:h val="0.859670208003348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3BAE0-FD52-4E73-8218-D5287A362F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CCF6E3-29AE-45DC-A9EC-D20EBDE7E98A}">
      <dgm:prSet/>
      <dgm:spPr/>
      <dgm:t>
        <a:bodyPr/>
        <a:lstStyle/>
        <a:p>
          <a:r>
            <a:rPr lang="es-ES_tradnl" dirty="0"/>
            <a:t>Clases presenciales</a:t>
          </a:r>
          <a:endParaRPr lang="en-US" dirty="0"/>
        </a:p>
      </dgm:t>
    </dgm:pt>
    <dgm:pt modelId="{0E1DBD0D-F308-4B21-A04F-7A57AEEB4970}" type="parTrans" cxnId="{A9FFC2E8-A0EE-4E57-A07E-AFC7F585081A}">
      <dgm:prSet/>
      <dgm:spPr/>
      <dgm:t>
        <a:bodyPr/>
        <a:lstStyle/>
        <a:p>
          <a:endParaRPr lang="en-US"/>
        </a:p>
      </dgm:t>
    </dgm:pt>
    <dgm:pt modelId="{3CE54C1F-D29C-491B-96D1-05EAE3C7E8CB}" type="sibTrans" cxnId="{A9FFC2E8-A0EE-4E57-A07E-AFC7F585081A}">
      <dgm:prSet/>
      <dgm:spPr/>
      <dgm:t>
        <a:bodyPr/>
        <a:lstStyle/>
        <a:p>
          <a:endParaRPr lang="en-US"/>
        </a:p>
      </dgm:t>
    </dgm:pt>
    <dgm:pt modelId="{4BDC7770-CA1A-40D7-9FCB-8567AA4552EE}">
      <dgm:prSet/>
      <dgm:spPr/>
      <dgm:t>
        <a:bodyPr/>
        <a:lstStyle/>
        <a:p>
          <a:r>
            <a:rPr lang="es-ES_tradnl"/>
            <a:t>Mucho trabajo autónomo</a:t>
          </a:r>
          <a:endParaRPr lang="en-US"/>
        </a:p>
      </dgm:t>
    </dgm:pt>
    <dgm:pt modelId="{190FFC96-847F-4DCE-948A-0C5389F37073}" type="parTrans" cxnId="{23898901-F8F4-44C7-ADD3-5A0E5300C352}">
      <dgm:prSet/>
      <dgm:spPr/>
      <dgm:t>
        <a:bodyPr/>
        <a:lstStyle/>
        <a:p>
          <a:endParaRPr lang="en-US"/>
        </a:p>
      </dgm:t>
    </dgm:pt>
    <dgm:pt modelId="{43AA4C2B-0100-4E58-A95B-CB9ED4C08511}" type="sibTrans" cxnId="{23898901-F8F4-44C7-ADD3-5A0E5300C352}">
      <dgm:prSet/>
      <dgm:spPr/>
      <dgm:t>
        <a:bodyPr/>
        <a:lstStyle/>
        <a:p>
          <a:endParaRPr lang="en-US"/>
        </a:p>
      </dgm:t>
    </dgm:pt>
    <dgm:pt modelId="{CA4ECC02-F1FE-4CF2-A2F0-1865E3D362CE}">
      <dgm:prSet/>
      <dgm:spPr/>
      <dgm:t>
        <a:bodyPr/>
        <a:lstStyle/>
        <a:p>
          <a:r>
            <a:rPr lang="es-ES_tradnl"/>
            <a:t>Uso de muchas herramientas</a:t>
          </a:r>
          <a:endParaRPr lang="en-US"/>
        </a:p>
      </dgm:t>
    </dgm:pt>
    <dgm:pt modelId="{F984CF52-C843-4142-9568-0C2C317E65A4}" type="parTrans" cxnId="{58F318F4-35F2-47C6-BA44-0617A7425D37}">
      <dgm:prSet/>
      <dgm:spPr/>
      <dgm:t>
        <a:bodyPr/>
        <a:lstStyle/>
        <a:p>
          <a:endParaRPr lang="en-US"/>
        </a:p>
      </dgm:t>
    </dgm:pt>
    <dgm:pt modelId="{4AF59370-9C0B-4A0B-B1D5-E84726A98FDE}" type="sibTrans" cxnId="{58F318F4-35F2-47C6-BA44-0617A7425D37}">
      <dgm:prSet/>
      <dgm:spPr/>
      <dgm:t>
        <a:bodyPr/>
        <a:lstStyle/>
        <a:p>
          <a:endParaRPr lang="en-US"/>
        </a:p>
      </dgm:t>
    </dgm:pt>
    <dgm:pt modelId="{EC1D8183-207C-4E32-A934-BE277C874D6F}" type="pres">
      <dgm:prSet presAssocID="{F653BAE0-FD52-4E73-8218-D5287A362F07}" presName="root" presStyleCnt="0">
        <dgm:presLayoutVars>
          <dgm:dir/>
          <dgm:resizeHandles val="exact"/>
        </dgm:presLayoutVars>
      </dgm:prSet>
      <dgm:spPr/>
    </dgm:pt>
    <dgm:pt modelId="{29D9CE69-AB53-4A18-ADBB-64B2CF88C427}" type="pres">
      <dgm:prSet presAssocID="{7ECCF6E3-29AE-45DC-A9EC-D20EBDE7E98A}" presName="compNode" presStyleCnt="0"/>
      <dgm:spPr/>
    </dgm:pt>
    <dgm:pt modelId="{20271EBB-4749-4CF2-9E50-45795537DDB3}" type="pres">
      <dgm:prSet presAssocID="{7ECCF6E3-29AE-45DC-A9EC-D20EBDE7E9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14172321-8209-43AF-9E8A-3BE6D9C1E8AA}" type="pres">
      <dgm:prSet presAssocID="{7ECCF6E3-29AE-45DC-A9EC-D20EBDE7E98A}" presName="spaceRect" presStyleCnt="0"/>
      <dgm:spPr/>
    </dgm:pt>
    <dgm:pt modelId="{E926B7A1-7C31-47DC-82F6-21473466DB85}" type="pres">
      <dgm:prSet presAssocID="{7ECCF6E3-29AE-45DC-A9EC-D20EBDE7E98A}" presName="textRect" presStyleLbl="revTx" presStyleIdx="0" presStyleCnt="3">
        <dgm:presLayoutVars>
          <dgm:chMax val="1"/>
          <dgm:chPref val="1"/>
        </dgm:presLayoutVars>
      </dgm:prSet>
      <dgm:spPr/>
    </dgm:pt>
    <dgm:pt modelId="{C62003EF-E428-4B61-8643-F343C19D9F97}" type="pres">
      <dgm:prSet presAssocID="{3CE54C1F-D29C-491B-96D1-05EAE3C7E8CB}" presName="sibTrans" presStyleCnt="0"/>
      <dgm:spPr/>
    </dgm:pt>
    <dgm:pt modelId="{5796EDC7-4395-4D37-AE7A-43C22670EAD5}" type="pres">
      <dgm:prSet presAssocID="{4BDC7770-CA1A-40D7-9FCB-8567AA4552EE}" presName="compNode" presStyleCnt="0"/>
      <dgm:spPr/>
    </dgm:pt>
    <dgm:pt modelId="{917264D8-1D72-46C1-A0BC-AD1677195A84}" type="pres">
      <dgm:prSet presAssocID="{4BDC7770-CA1A-40D7-9FCB-8567AA4552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letín"/>
        </a:ext>
      </dgm:extLst>
    </dgm:pt>
    <dgm:pt modelId="{C43A71CC-F70C-4A2D-831A-49D1BF58490C}" type="pres">
      <dgm:prSet presAssocID="{4BDC7770-CA1A-40D7-9FCB-8567AA4552EE}" presName="spaceRect" presStyleCnt="0"/>
      <dgm:spPr/>
    </dgm:pt>
    <dgm:pt modelId="{1DD95256-6B4F-4158-8731-70224F626158}" type="pres">
      <dgm:prSet presAssocID="{4BDC7770-CA1A-40D7-9FCB-8567AA4552EE}" presName="textRect" presStyleLbl="revTx" presStyleIdx="1" presStyleCnt="3">
        <dgm:presLayoutVars>
          <dgm:chMax val="1"/>
          <dgm:chPref val="1"/>
        </dgm:presLayoutVars>
      </dgm:prSet>
      <dgm:spPr/>
    </dgm:pt>
    <dgm:pt modelId="{50339F36-38D9-4AAE-A234-83D5EFD1195C}" type="pres">
      <dgm:prSet presAssocID="{43AA4C2B-0100-4E58-A95B-CB9ED4C08511}" presName="sibTrans" presStyleCnt="0"/>
      <dgm:spPr/>
    </dgm:pt>
    <dgm:pt modelId="{E8C9735E-9E0F-4FCD-8391-9A0CDC36B00F}" type="pres">
      <dgm:prSet presAssocID="{CA4ECC02-F1FE-4CF2-A2F0-1865E3D362CE}" presName="compNode" presStyleCnt="0"/>
      <dgm:spPr/>
    </dgm:pt>
    <dgm:pt modelId="{973BDF94-934E-4C87-88CF-76A732C28FE1}" type="pres">
      <dgm:prSet presAssocID="{CA4ECC02-F1FE-4CF2-A2F0-1865E3D362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73085EC0-5BF5-4C3F-8384-4E754D1057A9}" type="pres">
      <dgm:prSet presAssocID="{CA4ECC02-F1FE-4CF2-A2F0-1865E3D362CE}" presName="spaceRect" presStyleCnt="0"/>
      <dgm:spPr/>
    </dgm:pt>
    <dgm:pt modelId="{8A283312-0DFB-4757-96C5-5A94F2B6BD68}" type="pres">
      <dgm:prSet presAssocID="{CA4ECC02-F1FE-4CF2-A2F0-1865E3D362C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898901-F8F4-44C7-ADD3-5A0E5300C352}" srcId="{F653BAE0-FD52-4E73-8218-D5287A362F07}" destId="{4BDC7770-CA1A-40D7-9FCB-8567AA4552EE}" srcOrd="1" destOrd="0" parTransId="{190FFC96-847F-4DCE-948A-0C5389F37073}" sibTransId="{43AA4C2B-0100-4E58-A95B-CB9ED4C08511}"/>
    <dgm:cxn modelId="{1DFB4D36-BD9F-48E0-9554-62567796AAE0}" type="presOf" srcId="{4BDC7770-CA1A-40D7-9FCB-8567AA4552EE}" destId="{1DD95256-6B4F-4158-8731-70224F626158}" srcOrd="0" destOrd="0" presId="urn:microsoft.com/office/officeart/2018/2/layout/IconLabelList"/>
    <dgm:cxn modelId="{9AB02A60-1982-4180-9D00-F523442B8E94}" type="presOf" srcId="{7ECCF6E3-29AE-45DC-A9EC-D20EBDE7E98A}" destId="{E926B7A1-7C31-47DC-82F6-21473466DB85}" srcOrd="0" destOrd="0" presId="urn:microsoft.com/office/officeart/2018/2/layout/IconLabelList"/>
    <dgm:cxn modelId="{B69E7588-1180-4320-A687-799FDDE348E3}" type="presOf" srcId="{CA4ECC02-F1FE-4CF2-A2F0-1865E3D362CE}" destId="{8A283312-0DFB-4757-96C5-5A94F2B6BD68}" srcOrd="0" destOrd="0" presId="urn:microsoft.com/office/officeart/2018/2/layout/IconLabelList"/>
    <dgm:cxn modelId="{FBD904A8-2FB4-4919-8923-60899F4136A4}" type="presOf" srcId="{F653BAE0-FD52-4E73-8218-D5287A362F07}" destId="{EC1D8183-207C-4E32-A934-BE277C874D6F}" srcOrd="0" destOrd="0" presId="urn:microsoft.com/office/officeart/2018/2/layout/IconLabelList"/>
    <dgm:cxn modelId="{A9FFC2E8-A0EE-4E57-A07E-AFC7F585081A}" srcId="{F653BAE0-FD52-4E73-8218-D5287A362F07}" destId="{7ECCF6E3-29AE-45DC-A9EC-D20EBDE7E98A}" srcOrd="0" destOrd="0" parTransId="{0E1DBD0D-F308-4B21-A04F-7A57AEEB4970}" sibTransId="{3CE54C1F-D29C-491B-96D1-05EAE3C7E8CB}"/>
    <dgm:cxn modelId="{58F318F4-35F2-47C6-BA44-0617A7425D37}" srcId="{F653BAE0-FD52-4E73-8218-D5287A362F07}" destId="{CA4ECC02-F1FE-4CF2-A2F0-1865E3D362CE}" srcOrd="2" destOrd="0" parTransId="{F984CF52-C843-4142-9568-0C2C317E65A4}" sibTransId="{4AF59370-9C0B-4A0B-B1D5-E84726A98FDE}"/>
    <dgm:cxn modelId="{5E0F0F2D-B31D-48B5-96C7-C68E802EF1D8}" type="presParOf" srcId="{EC1D8183-207C-4E32-A934-BE277C874D6F}" destId="{29D9CE69-AB53-4A18-ADBB-64B2CF88C427}" srcOrd="0" destOrd="0" presId="urn:microsoft.com/office/officeart/2018/2/layout/IconLabelList"/>
    <dgm:cxn modelId="{03042530-1749-4F66-B283-F15118B41062}" type="presParOf" srcId="{29D9CE69-AB53-4A18-ADBB-64B2CF88C427}" destId="{20271EBB-4749-4CF2-9E50-45795537DDB3}" srcOrd="0" destOrd="0" presId="urn:microsoft.com/office/officeart/2018/2/layout/IconLabelList"/>
    <dgm:cxn modelId="{FB17537A-9DEC-4985-9E15-E953AB55C176}" type="presParOf" srcId="{29D9CE69-AB53-4A18-ADBB-64B2CF88C427}" destId="{14172321-8209-43AF-9E8A-3BE6D9C1E8AA}" srcOrd="1" destOrd="0" presId="urn:microsoft.com/office/officeart/2018/2/layout/IconLabelList"/>
    <dgm:cxn modelId="{3D81434F-5325-4099-B198-B6A41DF0BA06}" type="presParOf" srcId="{29D9CE69-AB53-4A18-ADBB-64B2CF88C427}" destId="{E926B7A1-7C31-47DC-82F6-21473466DB85}" srcOrd="2" destOrd="0" presId="urn:microsoft.com/office/officeart/2018/2/layout/IconLabelList"/>
    <dgm:cxn modelId="{1FD8224A-3295-47B4-B383-548A83E2A2B4}" type="presParOf" srcId="{EC1D8183-207C-4E32-A934-BE277C874D6F}" destId="{C62003EF-E428-4B61-8643-F343C19D9F97}" srcOrd="1" destOrd="0" presId="urn:microsoft.com/office/officeart/2018/2/layout/IconLabelList"/>
    <dgm:cxn modelId="{43403639-966D-4FC7-BD51-36F1E130CDB1}" type="presParOf" srcId="{EC1D8183-207C-4E32-A934-BE277C874D6F}" destId="{5796EDC7-4395-4D37-AE7A-43C22670EAD5}" srcOrd="2" destOrd="0" presId="urn:microsoft.com/office/officeart/2018/2/layout/IconLabelList"/>
    <dgm:cxn modelId="{CDFA0B7C-F061-45A4-82F1-24D06FC5B161}" type="presParOf" srcId="{5796EDC7-4395-4D37-AE7A-43C22670EAD5}" destId="{917264D8-1D72-46C1-A0BC-AD1677195A84}" srcOrd="0" destOrd="0" presId="urn:microsoft.com/office/officeart/2018/2/layout/IconLabelList"/>
    <dgm:cxn modelId="{27A6B3E3-6A89-4420-A307-972B9E0A014F}" type="presParOf" srcId="{5796EDC7-4395-4D37-AE7A-43C22670EAD5}" destId="{C43A71CC-F70C-4A2D-831A-49D1BF58490C}" srcOrd="1" destOrd="0" presId="urn:microsoft.com/office/officeart/2018/2/layout/IconLabelList"/>
    <dgm:cxn modelId="{06EA163D-BACD-4EF0-947B-C949BD1E2DE6}" type="presParOf" srcId="{5796EDC7-4395-4D37-AE7A-43C22670EAD5}" destId="{1DD95256-6B4F-4158-8731-70224F626158}" srcOrd="2" destOrd="0" presId="urn:microsoft.com/office/officeart/2018/2/layout/IconLabelList"/>
    <dgm:cxn modelId="{51D360FD-B749-450B-9A5B-90022674ED3C}" type="presParOf" srcId="{EC1D8183-207C-4E32-A934-BE277C874D6F}" destId="{50339F36-38D9-4AAE-A234-83D5EFD1195C}" srcOrd="3" destOrd="0" presId="urn:microsoft.com/office/officeart/2018/2/layout/IconLabelList"/>
    <dgm:cxn modelId="{DB7E4A44-C6FF-400F-8369-2A257EA29095}" type="presParOf" srcId="{EC1D8183-207C-4E32-A934-BE277C874D6F}" destId="{E8C9735E-9E0F-4FCD-8391-9A0CDC36B00F}" srcOrd="4" destOrd="0" presId="urn:microsoft.com/office/officeart/2018/2/layout/IconLabelList"/>
    <dgm:cxn modelId="{467F0627-86CE-4ADF-9787-5494BCE17562}" type="presParOf" srcId="{E8C9735E-9E0F-4FCD-8391-9A0CDC36B00F}" destId="{973BDF94-934E-4C87-88CF-76A732C28FE1}" srcOrd="0" destOrd="0" presId="urn:microsoft.com/office/officeart/2018/2/layout/IconLabelList"/>
    <dgm:cxn modelId="{4D0CED64-C03A-4BE7-9591-B623194785CA}" type="presParOf" srcId="{E8C9735E-9E0F-4FCD-8391-9A0CDC36B00F}" destId="{73085EC0-5BF5-4C3F-8384-4E754D1057A9}" srcOrd="1" destOrd="0" presId="urn:microsoft.com/office/officeart/2018/2/layout/IconLabelList"/>
    <dgm:cxn modelId="{C88D1C7C-01F4-430E-85E2-A57555896119}" type="presParOf" srcId="{E8C9735E-9E0F-4FCD-8391-9A0CDC36B00F}" destId="{8A283312-0DFB-4757-96C5-5A94F2B6BD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D8C14C-B43B-4450-90D3-BF3346C0A226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09462A-A8DD-4BAB-9424-C663F0C786DE}">
      <dgm:prSet custT="1"/>
      <dgm:spPr/>
      <dgm:t>
        <a:bodyPr/>
        <a:lstStyle/>
        <a:p>
          <a:pPr>
            <a:defRPr b="1"/>
          </a:pPr>
          <a:r>
            <a:rPr lang="en-US" sz="2800"/>
            <a:t>martes</a:t>
          </a:r>
        </a:p>
      </dgm:t>
    </dgm:pt>
    <dgm:pt modelId="{BF51F00F-5E84-4FF9-A992-239765256C38}" type="parTrans" cxnId="{A2FE7BC6-FF9E-43AA-AB61-45C2EAE8FFF3}">
      <dgm:prSet/>
      <dgm:spPr/>
      <dgm:t>
        <a:bodyPr/>
        <a:lstStyle/>
        <a:p>
          <a:endParaRPr lang="en-US" sz="2400"/>
        </a:p>
      </dgm:t>
    </dgm:pt>
    <dgm:pt modelId="{4FF147C5-B45F-4522-90FF-E7B31CC9B140}" type="sibTrans" cxnId="{A2FE7BC6-FF9E-43AA-AB61-45C2EAE8FFF3}">
      <dgm:prSet/>
      <dgm:spPr/>
      <dgm:t>
        <a:bodyPr/>
        <a:lstStyle/>
        <a:p>
          <a:endParaRPr lang="en-US" sz="2400"/>
        </a:p>
      </dgm:t>
    </dgm:pt>
    <dgm:pt modelId="{6798B5E3-8688-4846-A5B2-0D7B30DCBF03}">
      <dgm:prSet custT="1"/>
      <dgm:spPr/>
      <dgm:t>
        <a:bodyPr/>
        <a:lstStyle/>
        <a:p>
          <a:r>
            <a:rPr lang="en-US" sz="1800" dirty="0"/>
            <a:t>Dos horas el martes (6 a 8 p.m.) con el </a:t>
          </a:r>
          <a:r>
            <a:rPr lang="en-US" sz="1800" dirty="0" err="1"/>
            <a:t>tema</a:t>
          </a:r>
          <a:r>
            <a:rPr lang="en-US" sz="1800" dirty="0"/>
            <a:t> nuevo de la </a:t>
          </a:r>
          <a:r>
            <a:rPr lang="en-US" sz="1800" dirty="0" err="1"/>
            <a:t>semana</a:t>
          </a:r>
          <a:endParaRPr lang="en-US" sz="1800" dirty="0"/>
        </a:p>
      </dgm:t>
    </dgm:pt>
    <dgm:pt modelId="{A631B319-3018-4127-AB03-EAC4B8F7B006}" type="parTrans" cxnId="{0CD3178B-A013-406F-B926-248EC956C9D7}">
      <dgm:prSet/>
      <dgm:spPr/>
      <dgm:t>
        <a:bodyPr/>
        <a:lstStyle/>
        <a:p>
          <a:endParaRPr lang="en-US" sz="2400"/>
        </a:p>
      </dgm:t>
    </dgm:pt>
    <dgm:pt modelId="{0EE81EB2-BC9E-48B8-91D3-7B5C5308BCE1}" type="sibTrans" cxnId="{0CD3178B-A013-406F-B926-248EC956C9D7}">
      <dgm:prSet/>
      <dgm:spPr/>
      <dgm:t>
        <a:bodyPr/>
        <a:lstStyle/>
        <a:p>
          <a:endParaRPr lang="en-US" sz="2400"/>
        </a:p>
      </dgm:t>
    </dgm:pt>
    <dgm:pt modelId="{752BF2AD-A846-433F-A892-2649B33D33CC}">
      <dgm:prSet custT="1"/>
      <dgm:spPr/>
      <dgm:t>
        <a:bodyPr/>
        <a:lstStyle/>
        <a:p>
          <a:pPr>
            <a:defRPr b="1"/>
          </a:pPr>
          <a:r>
            <a:rPr lang="en-US" sz="2800" dirty="0" err="1"/>
            <a:t>jueves</a:t>
          </a:r>
          <a:r>
            <a:rPr lang="en-US" sz="2800" dirty="0"/>
            <a:t> y </a:t>
          </a:r>
          <a:r>
            <a:rPr lang="en-US" sz="2800" dirty="0" err="1"/>
            <a:t>viernes</a:t>
          </a:r>
          <a:endParaRPr lang="en-US" sz="2800" dirty="0"/>
        </a:p>
      </dgm:t>
    </dgm:pt>
    <dgm:pt modelId="{3AC84A35-05E3-4019-9F07-2444808D2C68}" type="parTrans" cxnId="{B974B66B-3C27-4FA1-832B-4019B2D87131}">
      <dgm:prSet/>
      <dgm:spPr/>
      <dgm:t>
        <a:bodyPr/>
        <a:lstStyle/>
        <a:p>
          <a:endParaRPr lang="en-US" sz="2400"/>
        </a:p>
      </dgm:t>
    </dgm:pt>
    <dgm:pt modelId="{B77AC46E-0C54-4AD5-99C1-6334C9161688}" type="sibTrans" cxnId="{B974B66B-3C27-4FA1-832B-4019B2D87131}">
      <dgm:prSet/>
      <dgm:spPr/>
      <dgm:t>
        <a:bodyPr/>
        <a:lstStyle/>
        <a:p>
          <a:endParaRPr lang="en-US" sz="2400"/>
        </a:p>
      </dgm:t>
    </dgm:pt>
    <dgm:pt modelId="{B06815D1-83A2-42C3-870A-CFC728B95BAE}">
      <dgm:prSet custT="1"/>
      <dgm:spPr/>
      <dgm:t>
        <a:bodyPr/>
        <a:lstStyle/>
        <a:p>
          <a:r>
            <a:rPr lang="en-US" sz="1800" dirty="0"/>
            <a:t>Tres</a:t>
          </a:r>
          <a:r>
            <a:rPr lang="en-US" sz="1800" baseline="0" dirty="0"/>
            <a:t> horas de </a:t>
          </a:r>
          <a:r>
            <a:rPr lang="en-US" sz="1800" baseline="0" dirty="0" err="1"/>
            <a:t>trabajo</a:t>
          </a:r>
          <a:r>
            <a:rPr lang="en-US" sz="1800" baseline="0" dirty="0"/>
            <a:t> </a:t>
          </a:r>
          <a:r>
            <a:rPr lang="en-US" sz="1800" baseline="0" dirty="0" err="1"/>
            <a:t>independiente</a:t>
          </a:r>
          <a:r>
            <a:rPr lang="en-US" sz="1800" baseline="0" dirty="0"/>
            <a:t> para </a:t>
          </a:r>
          <a:r>
            <a:rPr lang="en-US" sz="1800" baseline="0" dirty="0" err="1"/>
            <a:t>avanzar</a:t>
          </a:r>
          <a:r>
            <a:rPr lang="en-US" sz="1800" baseline="0" dirty="0"/>
            <a:t> </a:t>
          </a:r>
          <a:r>
            <a:rPr lang="en-US" sz="1800" baseline="0" dirty="0" err="1"/>
            <a:t>en</a:t>
          </a:r>
          <a:r>
            <a:rPr lang="en-US" sz="1800" baseline="0" dirty="0"/>
            <a:t> las </a:t>
          </a:r>
          <a:r>
            <a:rPr lang="en-US" sz="1800" baseline="0" dirty="0" err="1"/>
            <a:t>actividades</a:t>
          </a:r>
          <a:r>
            <a:rPr lang="en-US" sz="1800" baseline="0" dirty="0"/>
            <a:t> </a:t>
          </a:r>
          <a:r>
            <a:rPr lang="en-US" sz="1800" baseline="0" dirty="0" err="1"/>
            <a:t>asignadas</a:t>
          </a:r>
          <a:r>
            <a:rPr lang="en-US" sz="1800" baseline="0" dirty="0"/>
            <a:t> </a:t>
          </a:r>
          <a:r>
            <a:rPr lang="en-US" sz="1800" baseline="0" dirty="0" err="1"/>
            <a:t>el</a:t>
          </a:r>
          <a:r>
            <a:rPr lang="en-US" sz="1800" baseline="0" dirty="0"/>
            <a:t> martes (</a:t>
          </a:r>
          <a:r>
            <a:rPr lang="en-US" sz="1800" baseline="0" dirty="0" err="1"/>
            <a:t>asesorías</a:t>
          </a:r>
          <a:r>
            <a:rPr lang="en-US" sz="1800" baseline="0" dirty="0"/>
            <a:t> </a:t>
          </a:r>
          <a:r>
            <a:rPr lang="en-US" sz="1800" baseline="0" dirty="0" err="1"/>
            <a:t>incluidas</a:t>
          </a:r>
          <a:r>
            <a:rPr lang="en-US" sz="1800" baseline="0" dirty="0"/>
            <a:t>)</a:t>
          </a:r>
          <a:endParaRPr lang="en-US" sz="1800" dirty="0"/>
        </a:p>
      </dgm:t>
    </dgm:pt>
    <dgm:pt modelId="{FE9B819D-5AA8-492E-B31C-45A460AA20DB}" type="parTrans" cxnId="{DAED338D-4262-4FCE-877F-9C2FCFD52172}">
      <dgm:prSet/>
      <dgm:spPr/>
      <dgm:t>
        <a:bodyPr/>
        <a:lstStyle/>
        <a:p>
          <a:endParaRPr lang="en-US" sz="2400"/>
        </a:p>
      </dgm:t>
    </dgm:pt>
    <dgm:pt modelId="{501E9E96-E0FD-4D43-9F86-F5BE48D14D63}" type="sibTrans" cxnId="{DAED338D-4262-4FCE-877F-9C2FCFD52172}">
      <dgm:prSet/>
      <dgm:spPr/>
      <dgm:t>
        <a:bodyPr/>
        <a:lstStyle/>
        <a:p>
          <a:endParaRPr lang="en-US" sz="2400"/>
        </a:p>
      </dgm:t>
    </dgm:pt>
    <dgm:pt modelId="{A397D5BC-B69F-425F-88C4-DC49C66B2346}">
      <dgm:prSet custT="1"/>
      <dgm:spPr/>
      <dgm:t>
        <a:bodyPr/>
        <a:lstStyle/>
        <a:p>
          <a:pPr>
            <a:defRPr b="1"/>
          </a:pPr>
          <a:r>
            <a:rPr lang="en-US" sz="2800" err="1"/>
            <a:t>sábado</a:t>
          </a:r>
          <a:endParaRPr lang="en-US" sz="2800"/>
        </a:p>
      </dgm:t>
    </dgm:pt>
    <dgm:pt modelId="{A723CBE7-D9C4-4CA0-B5C5-043589792544}" type="parTrans" cxnId="{D5F02042-86ED-4FE1-AA11-99A317C12F53}">
      <dgm:prSet/>
      <dgm:spPr/>
      <dgm:t>
        <a:bodyPr/>
        <a:lstStyle/>
        <a:p>
          <a:endParaRPr lang="en-US" sz="2400"/>
        </a:p>
      </dgm:t>
    </dgm:pt>
    <dgm:pt modelId="{4C01627F-6C46-4BA2-ACC0-79AC6BC4563B}" type="sibTrans" cxnId="{D5F02042-86ED-4FE1-AA11-99A317C12F53}">
      <dgm:prSet/>
      <dgm:spPr/>
      <dgm:t>
        <a:bodyPr/>
        <a:lstStyle/>
        <a:p>
          <a:endParaRPr lang="en-US" sz="2400"/>
        </a:p>
      </dgm:t>
    </dgm:pt>
    <dgm:pt modelId="{82101BF8-784A-4D70-91AF-EB23E0BC8501}">
      <dgm:prSet custT="1"/>
      <dgm:spPr/>
      <dgm:t>
        <a:bodyPr/>
        <a:lstStyle/>
        <a:p>
          <a:r>
            <a:rPr lang="en-US" sz="1800" dirty="0"/>
            <a:t>Dos horas </a:t>
          </a:r>
          <a:r>
            <a:rPr lang="en-US" sz="1800" dirty="0" err="1"/>
            <a:t>el</a:t>
          </a:r>
          <a:r>
            <a:rPr lang="en-US" sz="1800" dirty="0"/>
            <a:t> </a:t>
          </a:r>
          <a:r>
            <a:rPr lang="en-US" sz="1800" dirty="0" err="1"/>
            <a:t>sábado</a:t>
          </a:r>
          <a:r>
            <a:rPr lang="en-US" sz="1800" dirty="0"/>
            <a:t> (10 a 12 p.m.) para </a:t>
          </a:r>
          <a:r>
            <a:rPr lang="en-US" sz="1800" dirty="0" err="1"/>
            <a:t>aspectos</a:t>
          </a:r>
          <a:r>
            <a:rPr lang="en-US" sz="1800" dirty="0"/>
            <a:t> </a:t>
          </a:r>
          <a:r>
            <a:rPr lang="en-US" sz="1800" dirty="0" err="1"/>
            <a:t>prácticos</a:t>
          </a:r>
          <a:r>
            <a:rPr lang="en-US" sz="1800" dirty="0"/>
            <a:t>, </a:t>
          </a:r>
          <a:r>
            <a:rPr lang="en-US" sz="1800" dirty="0" err="1"/>
            <a:t>cerrar</a:t>
          </a:r>
          <a:r>
            <a:rPr lang="en-US" sz="1800" dirty="0"/>
            <a:t> </a:t>
          </a:r>
          <a:r>
            <a:rPr lang="en-US" sz="1800" dirty="0" err="1"/>
            <a:t>el</a:t>
          </a:r>
          <a:r>
            <a:rPr lang="en-US" sz="1800" dirty="0"/>
            <a:t> </a:t>
          </a:r>
          <a:r>
            <a:rPr lang="en-US" sz="1800" dirty="0" err="1"/>
            <a:t>tema</a:t>
          </a:r>
          <a:r>
            <a:rPr lang="en-US" sz="1800" dirty="0"/>
            <a:t> y </a:t>
          </a:r>
          <a:r>
            <a:rPr lang="en-US" sz="1800" dirty="0" err="1"/>
            <a:t>tópicos</a:t>
          </a:r>
          <a:r>
            <a:rPr lang="en-US" sz="1800" dirty="0"/>
            <a:t> </a:t>
          </a:r>
          <a:r>
            <a:rPr lang="en-US" sz="1800" dirty="0" err="1"/>
            <a:t>complementarios</a:t>
          </a:r>
          <a:endParaRPr lang="en-US" sz="1800" dirty="0"/>
        </a:p>
      </dgm:t>
    </dgm:pt>
    <dgm:pt modelId="{5F99FEDA-99CF-444C-AAC2-1E663086DE2E}" type="parTrans" cxnId="{C5DBB94D-9810-4184-BE0F-40E58964C7E8}">
      <dgm:prSet/>
      <dgm:spPr/>
      <dgm:t>
        <a:bodyPr/>
        <a:lstStyle/>
        <a:p>
          <a:endParaRPr lang="en-US" sz="2400"/>
        </a:p>
      </dgm:t>
    </dgm:pt>
    <dgm:pt modelId="{66DAA2C7-7AFB-4CFA-B8CE-A12F2661689D}" type="sibTrans" cxnId="{C5DBB94D-9810-4184-BE0F-40E58964C7E8}">
      <dgm:prSet/>
      <dgm:spPr/>
      <dgm:t>
        <a:bodyPr/>
        <a:lstStyle/>
        <a:p>
          <a:endParaRPr lang="en-US" sz="2400"/>
        </a:p>
      </dgm:t>
    </dgm:pt>
    <dgm:pt modelId="{39C5ABB5-638A-CD41-8668-DF766DA7C5E8}" type="pres">
      <dgm:prSet presAssocID="{6ED8C14C-B43B-4450-90D3-BF3346C0A226}" presName="root" presStyleCnt="0">
        <dgm:presLayoutVars>
          <dgm:chMax/>
          <dgm:chPref/>
          <dgm:animLvl val="lvl"/>
        </dgm:presLayoutVars>
      </dgm:prSet>
      <dgm:spPr/>
    </dgm:pt>
    <dgm:pt modelId="{A31C514C-4C91-4F48-AB1B-DCB0DBD99B46}" type="pres">
      <dgm:prSet presAssocID="{6ED8C14C-B43B-4450-90D3-BF3346C0A226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0F38C6BC-B5D5-1D4D-911B-A0C5C737983F}" type="pres">
      <dgm:prSet presAssocID="{6ED8C14C-B43B-4450-90D3-BF3346C0A226}" presName="nodes" presStyleCnt="0">
        <dgm:presLayoutVars>
          <dgm:chMax/>
          <dgm:chPref/>
          <dgm:animLvl val="lvl"/>
        </dgm:presLayoutVars>
      </dgm:prSet>
      <dgm:spPr/>
    </dgm:pt>
    <dgm:pt modelId="{FD673AC8-44E2-4540-B681-62CF617895F4}" type="pres">
      <dgm:prSet presAssocID="{4809462A-A8DD-4BAB-9424-C663F0C786DE}" presName="composite" presStyleCnt="0"/>
      <dgm:spPr/>
    </dgm:pt>
    <dgm:pt modelId="{AA6D2EA6-8C1F-5546-9B3E-82F45FF042D1}" type="pres">
      <dgm:prSet presAssocID="{4809462A-A8DD-4BAB-9424-C663F0C786DE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4DBC6BD8-0D86-7745-B7C8-744A8C7A089C}" type="pres">
      <dgm:prSet presAssocID="{4809462A-A8DD-4BAB-9424-C663F0C786DE}" presName="DropPinPlaceHolder" presStyleCnt="0"/>
      <dgm:spPr/>
    </dgm:pt>
    <dgm:pt modelId="{B8BBC4E4-9CC0-DB43-A2B8-37AEED112AA6}" type="pres">
      <dgm:prSet presAssocID="{4809462A-A8DD-4BAB-9424-C663F0C786DE}" presName="DropPin" presStyleLbl="alignNode1" presStyleIdx="0" presStyleCnt="3"/>
      <dgm:spPr/>
    </dgm:pt>
    <dgm:pt modelId="{86EE0573-E5AF-CF49-BFB3-A33BD1465F29}" type="pres">
      <dgm:prSet presAssocID="{4809462A-A8DD-4BAB-9424-C663F0C786DE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4BFAB694-816F-C14E-8561-A44CCC9B1A75}" type="pres">
      <dgm:prSet presAssocID="{4809462A-A8DD-4BAB-9424-C663F0C786DE}" presName="L2TextContainer" presStyleLbl="revTx" presStyleIdx="0" presStyleCnt="6">
        <dgm:presLayoutVars>
          <dgm:bulletEnabled val="1"/>
        </dgm:presLayoutVars>
      </dgm:prSet>
      <dgm:spPr/>
    </dgm:pt>
    <dgm:pt modelId="{CBA4C5F0-6558-8A41-B9A7-A24FD6D72FCF}" type="pres">
      <dgm:prSet presAssocID="{4809462A-A8DD-4BAB-9424-C663F0C786DE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5F72E7C4-229C-8B41-87C9-6B71387C0667}" type="pres">
      <dgm:prSet presAssocID="{4809462A-A8DD-4BAB-9424-C663F0C786DE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3535D5A-84DB-774A-BE7F-CA5C1D3E4BE0}" type="pres">
      <dgm:prSet presAssocID="{4809462A-A8DD-4BAB-9424-C663F0C786DE}" presName="EmptyPlaceHolder" presStyleCnt="0"/>
      <dgm:spPr/>
    </dgm:pt>
    <dgm:pt modelId="{2FBC80D2-0C0A-DE4D-A5E0-B5F469FAD5F8}" type="pres">
      <dgm:prSet presAssocID="{4FF147C5-B45F-4522-90FF-E7B31CC9B140}" presName="spaceBetweenRectangles" presStyleCnt="0"/>
      <dgm:spPr/>
    </dgm:pt>
    <dgm:pt modelId="{6E679F68-276F-9645-B74B-B3442B6CFBE7}" type="pres">
      <dgm:prSet presAssocID="{752BF2AD-A846-433F-A892-2649B33D33CC}" presName="composite" presStyleCnt="0"/>
      <dgm:spPr/>
    </dgm:pt>
    <dgm:pt modelId="{21E10A7F-8B97-FF4D-A794-0F17F0EA2797}" type="pres">
      <dgm:prSet presAssocID="{752BF2AD-A846-433F-A892-2649B33D33CC}" presName="ConnectorPoint" presStyleLbl="lnNode1" presStyleIdx="1" presStyleCnt="3"/>
      <dgm:spPr>
        <a:solidFill>
          <a:schemeClr val="accent2">
            <a:hueOff val="-9306833"/>
            <a:satOff val="-4031"/>
            <a:lumOff val="-411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959EB6E7-F447-4D4F-9DA9-03A7266E87A9}" type="pres">
      <dgm:prSet presAssocID="{752BF2AD-A846-433F-A892-2649B33D33CC}" presName="DropPinPlaceHolder" presStyleCnt="0"/>
      <dgm:spPr/>
    </dgm:pt>
    <dgm:pt modelId="{777FE584-5899-E544-B604-D28B73D32D5C}" type="pres">
      <dgm:prSet presAssocID="{752BF2AD-A846-433F-A892-2649B33D33CC}" presName="DropPin" presStyleLbl="alignNode1" presStyleIdx="1" presStyleCnt="3"/>
      <dgm:spPr/>
    </dgm:pt>
    <dgm:pt modelId="{09A94265-D96F-0644-A190-0BFB5E8DA8F1}" type="pres">
      <dgm:prSet presAssocID="{752BF2AD-A846-433F-A892-2649B33D33CC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913FE18-40DE-4947-BE98-99226DFBBA22}" type="pres">
      <dgm:prSet presAssocID="{752BF2AD-A846-433F-A892-2649B33D33CC}" presName="L2TextContainer" presStyleLbl="revTx" presStyleIdx="2" presStyleCnt="6">
        <dgm:presLayoutVars>
          <dgm:bulletEnabled val="1"/>
        </dgm:presLayoutVars>
      </dgm:prSet>
      <dgm:spPr/>
    </dgm:pt>
    <dgm:pt modelId="{7EDAA774-1B92-D240-B39F-7BDD02359943}" type="pres">
      <dgm:prSet presAssocID="{752BF2AD-A846-433F-A892-2649B33D33CC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97B86655-5DF8-CD4D-BE2B-9BAE64A48901}" type="pres">
      <dgm:prSet presAssocID="{752BF2AD-A846-433F-A892-2649B33D33CC}" presName="ConnectLine" presStyleLbl="sibTrans1D1" presStyleIdx="1" presStyleCnt="3"/>
      <dgm:spPr>
        <a:noFill/>
        <a:ln w="12700" cap="flat" cmpd="sng" algn="ctr">
          <a:solidFill>
            <a:schemeClr val="accent2">
              <a:hueOff val="-9306833"/>
              <a:satOff val="-4031"/>
              <a:lumOff val="-4117"/>
              <a:alphaOff val="0"/>
            </a:schemeClr>
          </a:solidFill>
          <a:prstDash val="dash"/>
        </a:ln>
        <a:effectLst/>
      </dgm:spPr>
    </dgm:pt>
    <dgm:pt modelId="{751F6AD5-1728-0D4A-A037-F225CF1B44BC}" type="pres">
      <dgm:prSet presAssocID="{752BF2AD-A846-433F-A892-2649B33D33CC}" presName="EmptyPlaceHolder" presStyleCnt="0"/>
      <dgm:spPr/>
    </dgm:pt>
    <dgm:pt modelId="{18A16E6B-BFCD-5549-B62A-DB815A2CE080}" type="pres">
      <dgm:prSet presAssocID="{B77AC46E-0C54-4AD5-99C1-6334C9161688}" presName="spaceBetweenRectangles" presStyleCnt="0"/>
      <dgm:spPr/>
    </dgm:pt>
    <dgm:pt modelId="{C592D69B-D9E7-F247-A32F-6F7234389CB2}" type="pres">
      <dgm:prSet presAssocID="{A397D5BC-B69F-425F-88C4-DC49C66B2346}" presName="composite" presStyleCnt="0"/>
      <dgm:spPr/>
    </dgm:pt>
    <dgm:pt modelId="{6BC0FFB7-5631-8947-92F5-19DE837AD0F8}" type="pres">
      <dgm:prSet presAssocID="{A397D5BC-B69F-425F-88C4-DC49C66B2346}" presName="ConnectorPoint" presStyleLbl="lnNode1" presStyleIdx="2" presStyleCnt="3"/>
      <dgm:spPr>
        <a:solidFill>
          <a:schemeClr val="accent2">
            <a:hueOff val="-18613665"/>
            <a:satOff val="-8061"/>
            <a:lumOff val="-823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BC0E37C6-D30C-FC4C-9B19-D92538094F04}" type="pres">
      <dgm:prSet presAssocID="{A397D5BC-B69F-425F-88C4-DC49C66B2346}" presName="DropPinPlaceHolder" presStyleCnt="0"/>
      <dgm:spPr/>
    </dgm:pt>
    <dgm:pt modelId="{9414902D-CF3D-2649-89DA-37428FFD6A9C}" type="pres">
      <dgm:prSet presAssocID="{A397D5BC-B69F-425F-88C4-DC49C66B2346}" presName="DropPin" presStyleLbl="alignNode1" presStyleIdx="2" presStyleCnt="3"/>
      <dgm:spPr/>
    </dgm:pt>
    <dgm:pt modelId="{6259D770-707E-C54B-A7C4-AAB5C635D2F7}" type="pres">
      <dgm:prSet presAssocID="{A397D5BC-B69F-425F-88C4-DC49C66B2346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gm:spPr>
    </dgm:pt>
    <dgm:pt modelId="{3EF05B9D-7389-764C-8EAA-603BBE6E6B9A}" type="pres">
      <dgm:prSet presAssocID="{A397D5BC-B69F-425F-88C4-DC49C66B2346}" presName="L2TextContainer" presStyleLbl="revTx" presStyleIdx="4" presStyleCnt="6">
        <dgm:presLayoutVars>
          <dgm:bulletEnabled val="1"/>
        </dgm:presLayoutVars>
      </dgm:prSet>
      <dgm:spPr/>
    </dgm:pt>
    <dgm:pt modelId="{DEBFD69B-FAA1-374E-85A0-56C216A16670}" type="pres">
      <dgm:prSet presAssocID="{A397D5BC-B69F-425F-88C4-DC49C66B2346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4546781-603B-3545-9F99-3F0C80C8D704}" type="pres">
      <dgm:prSet presAssocID="{A397D5BC-B69F-425F-88C4-DC49C66B2346}" presName="ConnectLine" presStyleLbl="sibTrans1D1" presStyleIdx="2" presStyleCnt="3"/>
      <dgm:spPr>
        <a:noFill/>
        <a:ln w="12700" cap="flat" cmpd="sng" algn="ctr">
          <a:solidFill>
            <a:schemeClr val="accent2">
              <a:hueOff val="-18613665"/>
              <a:satOff val="-8061"/>
              <a:lumOff val="-8235"/>
              <a:alphaOff val="0"/>
            </a:schemeClr>
          </a:solidFill>
          <a:prstDash val="dash"/>
        </a:ln>
        <a:effectLst/>
      </dgm:spPr>
    </dgm:pt>
    <dgm:pt modelId="{3112B876-468A-9442-B077-7D2131351373}" type="pres">
      <dgm:prSet presAssocID="{A397D5BC-B69F-425F-88C4-DC49C66B2346}" presName="EmptyPlaceHolder" presStyleCnt="0"/>
      <dgm:spPr/>
    </dgm:pt>
  </dgm:ptLst>
  <dgm:cxnLst>
    <dgm:cxn modelId="{AB08E829-FFA9-114A-8E2F-0E43D60182BD}" type="presOf" srcId="{6798B5E3-8688-4846-A5B2-0D7B30DCBF03}" destId="{4BFAB694-816F-C14E-8561-A44CCC9B1A75}" srcOrd="0" destOrd="0" presId="urn:microsoft.com/office/officeart/2017/3/layout/DropPinTimeline"/>
    <dgm:cxn modelId="{D5F02042-86ED-4FE1-AA11-99A317C12F53}" srcId="{6ED8C14C-B43B-4450-90D3-BF3346C0A226}" destId="{A397D5BC-B69F-425F-88C4-DC49C66B2346}" srcOrd="2" destOrd="0" parTransId="{A723CBE7-D9C4-4CA0-B5C5-043589792544}" sibTransId="{4C01627F-6C46-4BA2-ACC0-79AC6BC4563B}"/>
    <dgm:cxn modelId="{56C7BF43-658A-FC4C-9106-93FD3D7A21A7}" type="presOf" srcId="{6ED8C14C-B43B-4450-90D3-BF3346C0A226}" destId="{39C5ABB5-638A-CD41-8668-DF766DA7C5E8}" srcOrd="0" destOrd="0" presId="urn:microsoft.com/office/officeart/2017/3/layout/DropPinTimeline"/>
    <dgm:cxn modelId="{C5DBB94D-9810-4184-BE0F-40E58964C7E8}" srcId="{A397D5BC-B69F-425F-88C4-DC49C66B2346}" destId="{82101BF8-784A-4D70-91AF-EB23E0BC8501}" srcOrd="0" destOrd="0" parTransId="{5F99FEDA-99CF-444C-AAC2-1E663086DE2E}" sibTransId="{66DAA2C7-7AFB-4CFA-B8CE-A12F2661689D}"/>
    <dgm:cxn modelId="{B974B66B-3C27-4FA1-832B-4019B2D87131}" srcId="{6ED8C14C-B43B-4450-90D3-BF3346C0A226}" destId="{752BF2AD-A846-433F-A892-2649B33D33CC}" srcOrd="1" destOrd="0" parTransId="{3AC84A35-05E3-4019-9F07-2444808D2C68}" sibTransId="{B77AC46E-0C54-4AD5-99C1-6334C9161688}"/>
    <dgm:cxn modelId="{E563D972-8103-3347-9820-3B98C54EE9B6}" type="presOf" srcId="{4809462A-A8DD-4BAB-9424-C663F0C786DE}" destId="{CBA4C5F0-6558-8A41-B9A7-A24FD6D72FCF}" srcOrd="0" destOrd="0" presId="urn:microsoft.com/office/officeart/2017/3/layout/DropPinTimeline"/>
    <dgm:cxn modelId="{0CD3178B-A013-406F-B926-248EC956C9D7}" srcId="{4809462A-A8DD-4BAB-9424-C663F0C786DE}" destId="{6798B5E3-8688-4846-A5B2-0D7B30DCBF03}" srcOrd="0" destOrd="0" parTransId="{A631B319-3018-4127-AB03-EAC4B8F7B006}" sibTransId="{0EE81EB2-BC9E-48B8-91D3-7B5C5308BCE1}"/>
    <dgm:cxn modelId="{DAED338D-4262-4FCE-877F-9C2FCFD52172}" srcId="{752BF2AD-A846-433F-A892-2649B33D33CC}" destId="{B06815D1-83A2-42C3-870A-CFC728B95BAE}" srcOrd="0" destOrd="0" parTransId="{FE9B819D-5AA8-492E-B31C-45A460AA20DB}" sibTransId="{501E9E96-E0FD-4D43-9F86-F5BE48D14D63}"/>
    <dgm:cxn modelId="{A2FE7BC6-FF9E-43AA-AB61-45C2EAE8FFF3}" srcId="{6ED8C14C-B43B-4450-90D3-BF3346C0A226}" destId="{4809462A-A8DD-4BAB-9424-C663F0C786DE}" srcOrd="0" destOrd="0" parTransId="{BF51F00F-5E84-4FF9-A992-239765256C38}" sibTransId="{4FF147C5-B45F-4522-90FF-E7B31CC9B140}"/>
    <dgm:cxn modelId="{5F9A4CDE-C0CB-3A42-AC35-08C36EA9B72D}" type="presOf" srcId="{82101BF8-784A-4D70-91AF-EB23E0BC8501}" destId="{3EF05B9D-7389-764C-8EAA-603BBE6E6B9A}" srcOrd="0" destOrd="0" presId="urn:microsoft.com/office/officeart/2017/3/layout/DropPinTimeline"/>
    <dgm:cxn modelId="{16872EDF-5BC6-D243-9DC6-56BF87C421B9}" type="presOf" srcId="{A397D5BC-B69F-425F-88C4-DC49C66B2346}" destId="{DEBFD69B-FAA1-374E-85A0-56C216A16670}" srcOrd="0" destOrd="0" presId="urn:microsoft.com/office/officeart/2017/3/layout/DropPinTimeline"/>
    <dgm:cxn modelId="{25213BE7-B1B0-2A4E-85C7-B72472E818B5}" type="presOf" srcId="{B06815D1-83A2-42C3-870A-CFC728B95BAE}" destId="{3913FE18-40DE-4947-BE98-99226DFBBA22}" srcOrd="0" destOrd="0" presId="urn:microsoft.com/office/officeart/2017/3/layout/DropPinTimeline"/>
    <dgm:cxn modelId="{B29AEAF7-4E62-4A4C-8D93-786D18CEAF11}" type="presOf" srcId="{752BF2AD-A846-433F-A892-2649B33D33CC}" destId="{7EDAA774-1B92-D240-B39F-7BDD02359943}" srcOrd="0" destOrd="0" presId="urn:microsoft.com/office/officeart/2017/3/layout/DropPinTimeline"/>
    <dgm:cxn modelId="{A1940E1D-641F-BF4A-A585-A73C525AFA8D}" type="presParOf" srcId="{39C5ABB5-638A-CD41-8668-DF766DA7C5E8}" destId="{A31C514C-4C91-4F48-AB1B-DCB0DBD99B46}" srcOrd="0" destOrd="0" presId="urn:microsoft.com/office/officeart/2017/3/layout/DropPinTimeline"/>
    <dgm:cxn modelId="{F03DA995-AF3D-FC4E-8363-33B31132C35B}" type="presParOf" srcId="{39C5ABB5-638A-CD41-8668-DF766DA7C5E8}" destId="{0F38C6BC-B5D5-1D4D-911B-A0C5C737983F}" srcOrd="1" destOrd="0" presId="urn:microsoft.com/office/officeart/2017/3/layout/DropPinTimeline"/>
    <dgm:cxn modelId="{16D2CC1C-7F43-D54F-AE3D-3A84358A6AD8}" type="presParOf" srcId="{0F38C6BC-B5D5-1D4D-911B-A0C5C737983F}" destId="{FD673AC8-44E2-4540-B681-62CF617895F4}" srcOrd="0" destOrd="0" presId="urn:microsoft.com/office/officeart/2017/3/layout/DropPinTimeline"/>
    <dgm:cxn modelId="{4AD909BA-7482-C641-97DC-C34E19A28AE0}" type="presParOf" srcId="{FD673AC8-44E2-4540-B681-62CF617895F4}" destId="{AA6D2EA6-8C1F-5546-9B3E-82F45FF042D1}" srcOrd="0" destOrd="0" presId="urn:microsoft.com/office/officeart/2017/3/layout/DropPinTimeline"/>
    <dgm:cxn modelId="{CDDA992A-EBEB-2142-8D3D-CAF7B9C2DC16}" type="presParOf" srcId="{FD673AC8-44E2-4540-B681-62CF617895F4}" destId="{4DBC6BD8-0D86-7745-B7C8-744A8C7A089C}" srcOrd="1" destOrd="0" presId="urn:microsoft.com/office/officeart/2017/3/layout/DropPinTimeline"/>
    <dgm:cxn modelId="{E611A827-B644-0243-8333-1717AD07F773}" type="presParOf" srcId="{4DBC6BD8-0D86-7745-B7C8-744A8C7A089C}" destId="{B8BBC4E4-9CC0-DB43-A2B8-37AEED112AA6}" srcOrd="0" destOrd="0" presId="urn:microsoft.com/office/officeart/2017/3/layout/DropPinTimeline"/>
    <dgm:cxn modelId="{5FAF8BAA-A9A6-9142-A6DF-1DAA5CAEC9EB}" type="presParOf" srcId="{4DBC6BD8-0D86-7745-B7C8-744A8C7A089C}" destId="{86EE0573-E5AF-CF49-BFB3-A33BD1465F29}" srcOrd="1" destOrd="0" presId="urn:microsoft.com/office/officeart/2017/3/layout/DropPinTimeline"/>
    <dgm:cxn modelId="{39283051-8C48-974C-8208-084D9867C0CA}" type="presParOf" srcId="{FD673AC8-44E2-4540-B681-62CF617895F4}" destId="{4BFAB694-816F-C14E-8561-A44CCC9B1A75}" srcOrd="2" destOrd="0" presId="urn:microsoft.com/office/officeart/2017/3/layout/DropPinTimeline"/>
    <dgm:cxn modelId="{5117F3C4-BE89-CC40-97D5-227B67745E49}" type="presParOf" srcId="{FD673AC8-44E2-4540-B681-62CF617895F4}" destId="{CBA4C5F0-6558-8A41-B9A7-A24FD6D72FCF}" srcOrd="3" destOrd="0" presId="urn:microsoft.com/office/officeart/2017/3/layout/DropPinTimeline"/>
    <dgm:cxn modelId="{8C1F504D-CCFF-684A-923A-F313C9A3A6CF}" type="presParOf" srcId="{FD673AC8-44E2-4540-B681-62CF617895F4}" destId="{5F72E7C4-229C-8B41-87C9-6B71387C0667}" srcOrd="4" destOrd="0" presId="urn:microsoft.com/office/officeart/2017/3/layout/DropPinTimeline"/>
    <dgm:cxn modelId="{AE721A45-AEE8-844C-975E-31BE6203212A}" type="presParOf" srcId="{FD673AC8-44E2-4540-B681-62CF617895F4}" destId="{13535D5A-84DB-774A-BE7F-CA5C1D3E4BE0}" srcOrd="5" destOrd="0" presId="urn:microsoft.com/office/officeart/2017/3/layout/DropPinTimeline"/>
    <dgm:cxn modelId="{F3D71DE2-0BAD-6E47-9ADE-0D222FE9913D}" type="presParOf" srcId="{0F38C6BC-B5D5-1D4D-911B-A0C5C737983F}" destId="{2FBC80D2-0C0A-DE4D-A5E0-B5F469FAD5F8}" srcOrd="1" destOrd="0" presId="urn:microsoft.com/office/officeart/2017/3/layout/DropPinTimeline"/>
    <dgm:cxn modelId="{41EBD472-5BCD-C744-A886-0802566E89F4}" type="presParOf" srcId="{0F38C6BC-B5D5-1D4D-911B-A0C5C737983F}" destId="{6E679F68-276F-9645-B74B-B3442B6CFBE7}" srcOrd="2" destOrd="0" presId="urn:microsoft.com/office/officeart/2017/3/layout/DropPinTimeline"/>
    <dgm:cxn modelId="{A3A2B4DF-85C9-C14B-A6DD-4968A4C323DA}" type="presParOf" srcId="{6E679F68-276F-9645-B74B-B3442B6CFBE7}" destId="{21E10A7F-8B97-FF4D-A794-0F17F0EA2797}" srcOrd="0" destOrd="0" presId="urn:microsoft.com/office/officeart/2017/3/layout/DropPinTimeline"/>
    <dgm:cxn modelId="{54FD0EBC-3747-974D-A244-1853BB5093CF}" type="presParOf" srcId="{6E679F68-276F-9645-B74B-B3442B6CFBE7}" destId="{959EB6E7-F447-4D4F-9DA9-03A7266E87A9}" srcOrd="1" destOrd="0" presId="urn:microsoft.com/office/officeart/2017/3/layout/DropPinTimeline"/>
    <dgm:cxn modelId="{D4517721-DC95-BD4F-9343-1C4A7EDC538A}" type="presParOf" srcId="{959EB6E7-F447-4D4F-9DA9-03A7266E87A9}" destId="{777FE584-5899-E544-B604-D28B73D32D5C}" srcOrd="0" destOrd="0" presId="urn:microsoft.com/office/officeart/2017/3/layout/DropPinTimeline"/>
    <dgm:cxn modelId="{CAF78C22-2F62-DF4D-96C3-0CA99C2E7910}" type="presParOf" srcId="{959EB6E7-F447-4D4F-9DA9-03A7266E87A9}" destId="{09A94265-D96F-0644-A190-0BFB5E8DA8F1}" srcOrd="1" destOrd="0" presId="urn:microsoft.com/office/officeart/2017/3/layout/DropPinTimeline"/>
    <dgm:cxn modelId="{95D8F898-1B4D-AF49-ABFF-1487C054AC19}" type="presParOf" srcId="{6E679F68-276F-9645-B74B-B3442B6CFBE7}" destId="{3913FE18-40DE-4947-BE98-99226DFBBA22}" srcOrd="2" destOrd="0" presId="urn:microsoft.com/office/officeart/2017/3/layout/DropPinTimeline"/>
    <dgm:cxn modelId="{994FA70A-BABA-8046-B721-196519F2A283}" type="presParOf" srcId="{6E679F68-276F-9645-B74B-B3442B6CFBE7}" destId="{7EDAA774-1B92-D240-B39F-7BDD02359943}" srcOrd="3" destOrd="0" presId="urn:microsoft.com/office/officeart/2017/3/layout/DropPinTimeline"/>
    <dgm:cxn modelId="{07D48021-E8C6-A548-B76E-FE180A337642}" type="presParOf" srcId="{6E679F68-276F-9645-B74B-B3442B6CFBE7}" destId="{97B86655-5DF8-CD4D-BE2B-9BAE64A48901}" srcOrd="4" destOrd="0" presId="urn:microsoft.com/office/officeart/2017/3/layout/DropPinTimeline"/>
    <dgm:cxn modelId="{B3C811A3-EAC8-8E44-9267-504291A7995B}" type="presParOf" srcId="{6E679F68-276F-9645-B74B-B3442B6CFBE7}" destId="{751F6AD5-1728-0D4A-A037-F225CF1B44BC}" srcOrd="5" destOrd="0" presId="urn:microsoft.com/office/officeart/2017/3/layout/DropPinTimeline"/>
    <dgm:cxn modelId="{DC509B6F-6498-164F-9B7C-2C484C545650}" type="presParOf" srcId="{0F38C6BC-B5D5-1D4D-911B-A0C5C737983F}" destId="{18A16E6B-BFCD-5549-B62A-DB815A2CE080}" srcOrd="3" destOrd="0" presId="urn:microsoft.com/office/officeart/2017/3/layout/DropPinTimeline"/>
    <dgm:cxn modelId="{841A0C91-CD8D-5F4F-94C9-366DAB8937F1}" type="presParOf" srcId="{0F38C6BC-B5D5-1D4D-911B-A0C5C737983F}" destId="{C592D69B-D9E7-F247-A32F-6F7234389CB2}" srcOrd="4" destOrd="0" presId="urn:microsoft.com/office/officeart/2017/3/layout/DropPinTimeline"/>
    <dgm:cxn modelId="{38557A56-E248-DF4E-9B67-5AABFC2915DE}" type="presParOf" srcId="{C592D69B-D9E7-F247-A32F-6F7234389CB2}" destId="{6BC0FFB7-5631-8947-92F5-19DE837AD0F8}" srcOrd="0" destOrd="0" presId="urn:microsoft.com/office/officeart/2017/3/layout/DropPinTimeline"/>
    <dgm:cxn modelId="{BEAC27F0-F994-144A-809B-E6B42E2832B3}" type="presParOf" srcId="{C592D69B-D9E7-F247-A32F-6F7234389CB2}" destId="{BC0E37C6-D30C-FC4C-9B19-D92538094F04}" srcOrd="1" destOrd="0" presId="urn:microsoft.com/office/officeart/2017/3/layout/DropPinTimeline"/>
    <dgm:cxn modelId="{B4B38964-897A-A242-803D-D7DE1E0F9C95}" type="presParOf" srcId="{BC0E37C6-D30C-FC4C-9B19-D92538094F04}" destId="{9414902D-CF3D-2649-89DA-37428FFD6A9C}" srcOrd="0" destOrd="0" presId="urn:microsoft.com/office/officeart/2017/3/layout/DropPinTimeline"/>
    <dgm:cxn modelId="{BAA2DDB0-1AE6-8043-9FCB-FFEB73A9F545}" type="presParOf" srcId="{BC0E37C6-D30C-FC4C-9B19-D92538094F04}" destId="{6259D770-707E-C54B-A7C4-AAB5C635D2F7}" srcOrd="1" destOrd="0" presId="urn:microsoft.com/office/officeart/2017/3/layout/DropPinTimeline"/>
    <dgm:cxn modelId="{A31CE454-35DD-A74E-8957-9F3A7C217CFD}" type="presParOf" srcId="{C592D69B-D9E7-F247-A32F-6F7234389CB2}" destId="{3EF05B9D-7389-764C-8EAA-603BBE6E6B9A}" srcOrd="2" destOrd="0" presId="urn:microsoft.com/office/officeart/2017/3/layout/DropPinTimeline"/>
    <dgm:cxn modelId="{A399A77D-E08C-4347-B391-567B58AD8C8C}" type="presParOf" srcId="{C592D69B-D9E7-F247-A32F-6F7234389CB2}" destId="{DEBFD69B-FAA1-374E-85A0-56C216A16670}" srcOrd="3" destOrd="0" presId="urn:microsoft.com/office/officeart/2017/3/layout/DropPinTimeline"/>
    <dgm:cxn modelId="{BEE5378D-97B4-C64B-9E27-49388117CDB2}" type="presParOf" srcId="{C592D69B-D9E7-F247-A32F-6F7234389CB2}" destId="{14546781-603B-3545-9F99-3F0C80C8D704}" srcOrd="4" destOrd="0" presId="urn:microsoft.com/office/officeart/2017/3/layout/DropPinTimeline"/>
    <dgm:cxn modelId="{1A166BB6-DD20-554F-995C-8201C7DB0BA3}" type="presParOf" srcId="{C592D69B-D9E7-F247-A32F-6F7234389CB2}" destId="{3112B876-468A-9442-B077-7D213135137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E94030-64DC-A543-8013-8674BAF21EC6}" type="doc">
      <dgm:prSet loTypeId="urn:microsoft.com/office/officeart/2005/8/layout/hChevron3" loCatId="" qsTypeId="urn:microsoft.com/office/officeart/2005/8/quickstyle/simple1" qsCatId="simple" csTypeId="urn:microsoft.com/office/officeart/2005/8/colors/accent5_2" csCatId="accent5" phldr="1"/>
      <dgm:spPr/>
    </dgm:pt>
    <dgm:pt modelId="{043D3C1D-4CFC-8C48-8003-E6DA76EE25ED}">
      <dgm:prSet phldrT="[Texto]"/>
      <dgm:spPr/>
      <dgm:t>
        <a:bodyPr/>
        <a:lstStyle/>
        <a:p>
          <a:r>
            <a:rPr lang="es-MX"/>
            <a:t>Datos crudos </a:t>
          </a:r>
        </a:p>
        <a:p>
          <a:r>
            <a:rPr lang="es-MX"/>
            <a:t>(</a:t>
          </a:r>
          <a:r>
            <a:rPr lang="es-MX" i="1">
              <a:solidFill>
                <a:srgbClr val="FFFF00"/>
              </a:solidFill>
            </a:rPr>
            <a:t>raw data</a:t>
          </a:r>
          <a:r>
            <a:rPr lang="es-MX"/>
            <a:t>)</a:t>
          </a:r>
        </a:p>
      </dgm:t>
    </dgm:pt>
    <dgm:pt modelId="{4099FB5A-A34D-8645-B5F2-FF3B1895E918}" type="parTrans" cxnId="{037A2093-D3BF-BD45-B684-9E74EE9842BA}">
      <dgm:prSet/>
      <dgm:spPr/>
      <dgm:t>
        <a:bodyPr/>
        <a:lstStyle/>
        <a:p>
          <a:endParaRPr lang="es-MX"/>
        </a:p>
      </dgm:t>
    </dgm:pt>
    <dgm:pt modelId="{970B993A-8FFB-4041-BA8B-D076DA18CAB0}" type="sibTrans" cxnId="{037A2093-D3BF-BD45-B684-9E74EE9842BA}">
      <dgm:prSet/>
      <dgm:spPr/>
      <dgm:t>
        <a:bodyPr/>
        <a:lstStyle/>
        <a:p>
          <a:endParaRPr lang="es-MX"/>
        </a:p>
      </dgm:t>
    </dgm:pt>
    <dgm:pt modelId="{FDB4A59A-509F-2446-B930-18E2EF450555}">
      <dgm:prSet phldrT="[Texto]"/>
      <dgm:spPr/>
      <dgm:t>
        <a:bodyPr/>
        <a:lstStyle/>
        <a:p>
          <a:r>
            <a:rPr lang="es-MX"/>
            <a:t>Procesamiento de datos </a:t>
          </a:r>
        </a:p>
        <a:p>
          <a:r>
            <a:rPr lang="es-MX"/>
            <a:t>(</a:t>
          </a:r>
          <a:r>
            <a:rPr lang="es-MX" i="1">
              <a:solidFill>
                <a:srgbClr val="FFFF00"/>
              </a:solidFill>
            </a:rPr>
            <a:t>data wrangling</a:t>
          </a:r>
          <a:r>
            <a:rPr lang="es-MX"/>
            <a:t>)</a:t>
          </a:r>
        </a:p>
      </dgm:t>
    </dgm:pt>
    <dgm:pt modelId="{7FC6AA80-F8D8-B345-9DA3-4738F1E4266A}" type="parTrans" cxnId="{A4C56A9E-15AF-F44B-9EF4-99C5719DE722}">
      <dgm:prSet/>
      <dgm:spPr/>
      <dgm:t>
        <a:bodyPr/>
        <a:lstStyle/>
        <a:p>
          <a:endParaRPr lang="es-MX"/>
        </a:p>
      </dgm:t>
    </dgm:pt>
    <dgm:pt modelId="{E9B89FFD-29FA-E04E-A61F-E4CF39D3B50E}" type="sibTrans" cxnId="{A4C56A9E-15AF-F44B-9EF4-99C5719DE722}">
      <dgm:prSet/>
      <dgm:spPr/>
      <dgm:t>
        <a:bodyPr/>
        <a:lstStyle/>
        <a:p>
          <a:endParaRPr lang="es-MX"/>
        </a:p>
      </dgm:t>
    </dgm:pt>
    <dgm:pt modelId="{B72B6E46-BB9D-824B-867F-D3C8EF39FF33}">
      <dgm:prSet phldrT="[Texto]"/>
      <dgm:spPr/>
      <dgm:t>
        <a:bodyPr/>
        <a:lstStyle/>
        <a:p>
          <a:r>
            <a:rPr lang="es-MX"/>
            <a:t>Datos ordenados </a:t>
          </a:r>
        </a:p>
        <a:p>
          <a:r>
            <a:rPr lang="es-MX"/>
            <a:t>(</a:t>
          </a:r>
          <a:r>
            <a:rPr lang="es-MX" i="1">
              <a:solidFill>
                <a:srgbClr val="FFFF00"/>
              </a:solidFill>
            </a:rPr>
            <a:t>tidy data</a:t>
          </a:r>
          <a:r>
            <a:rPr lang="es-MX"/>
            <a:t>)</a:t>
          </a:r>
        </a:p>
      </dgm:t>
    </dgm:pt>
    <dgm:pt modelId="{030A033B-0229-C643-A2B2-B54995D92CDE}" type="parTrans" cxnId="{CBF9BFB8-1164-C84E-9F60-E406A3CDD5F2}">
      <dgm:prSet/>
      <dgm:spPr/>
      <dgm:t>
        <a:bodyPr/>
        <a:lstStyle/>
        <a:p>
          <a:endParaRPr lang="es-MX"/>
        </a:p>
      </dgm:t>
    </dgm:pt>
    <dgm:pt modelId="{52060103-3701-AD4D-9B88-EF0F2138E98B}" type="sibTrans" cxnId="{CBF9BFB8-1164-C84E-9F60-E406A3CDD5F2}">
      <dgm:prSet/>
      <dgm:spPr/>
      <dgm:t>
        <a:bodyPr/>
        <a:lstStyle/>
        <a:p>
          <a:endParaRPr lang="es-MX"/>
        </a:p>
      </dgm:t>
    </dgm:pt>
    <dgm:pt modelId="{147EB4E5-88FF-E448-B52D-E35EB1D675DC}">
      <dgm:prSet phldrT="[Texto]"/>
      <dgm:spPr/>
      <dgm:t>
        <a:bodyPr/>
        <a:lstStyle/>
        <a:p>
          <a:r>
            <a:rPr lang="es-MX"/>
            <a:t>Analisis exploratorio de datos (</a:t>
          </a:r>
          <a:r>
            <a:rPr lang="es-MX" i="1">
              <a:solidFill>
                <a:srgbClr val="FFFF00"/>
              </a:solidFill>
            </a:rPr>
            <a:t>EDA</a:t>
          </a:r>
          <a:r>
            <a:rPr lang="es-MX"/>
            <a:t>)</a:t>
          </a:r>
        </a:p>
      </dgm:t>
    </dgm:pt>
    <dgm:pt modelId="{F6EFA819-D6A0-3444-96A0-F3DE7F2E0511}" type="parTrans" cxnId="{4DFEBEEF-EAC3-6A4F-93A3-D7A5B1A0B6ED}">
      <dgm:prSet/>
      <dgm:spPr/>
      <dgm:t>
        <a:bodyPr/>
        <a:lstStyle/>
        <a:p>
          <a:endParaRPr lang="es-MX"/>
        </a:p>
      </dgm:t>
    </dgm:pt>
    <dgm:pt modelId="{CC81C15F-F82D-FB4B-8426-A81C71369AA1}" type="sibTrans" cxnId="{4DFEBEEF-EAC3-6A4F-93A3-D7A5B1A0B6ED}">
      <dgm:prSet/>
      <dgm:spPr/>
      <dgm:t>
        <a:bodyPr/>
        <a:lstStyle/>
        <a:p>
          <a:endParaRPr lang="es-MX"/>
        </a:p>
      </dgm:t>
    </dgm:pt>
    <dgm:pt modelId="{A79518E4-CFC2-254F-A33A-7885256379BF}" type="pres">
      <dgm:prSet presAssocID="{53E94030-64DC-A543-8013-8674BAF21EC6}" presName="Name0" presStyleCnt="0">
        <dgm:presLayoutVars>
          <dgm:dir/>
          <dgm:resizeHandles val="exact"/>
        </dgm:presLayoutVars>
      </dgm:prSet>
      <dgm:spPr/>
    </dgm:pt>
    <dgm:pt modelId="{A2AFD630-2C47-9147-8A22-DE2A6A776154}" type="pres">
      <dgm:prSet presAssocID="{043D3C1D-4CFC-8C48-8003-E6DA76EE25ED}" presName="parTxOnly" presStyleLbl="node1" presStyleIdx="0" presStyleCnt="4">
        <dgm:presLayoutVars>
          <dgm:bulletEnabled val="1"/>
        </dgm:presLayoutVars>
      </dgm:prSet>
      <dgm:spPr/>
    </dgm:pt>
    <dgm:pt modelId="{77C63660-1504-404A-A17C-13245143B4C7}" type="pres">
      <dgm:prSet presAssocID="{970B993A-8FFB-4041-BA8B-D076DA18CAB0}" presName="parSpace" presStyleCnt="0"/>
      <dgm:spPr/>
    </dgm:pt>
    <dgm:pt modelId="{01347A67-ACDD-1A46-AFF9-F0FD15C8F748}" type="pres">
      <dgm:prSet presAssocID="{FDB4A59A-509F-2446-B930-18E2EF450555}" presName="parTxOnly" presStyleLbl="node1" presStyleIdx="1" presStyleCnt="4">
        <dgm:presLayoutVars>
          <dgm:bulletEnabled val="1"/>
        </dgm:presLayoutVars>
      </dgm:prSet>
      <dgm:spPr/>
    </dgm:pt>
    <dgm:pt modelId="{DDF02ADD-AC54-174A-892B-E623AD736361}" type="pres">
      <dgm:prSet presAssocID="{E9B89FFD-29FA-E04E-A61F-E4CF39D3B50E}" presName="parSpace" presStyleCnt="0"/>
      <dgm:spPr/>
    </dgm:pt>
    <dgm:pt modelId="{FA3047BF-3EDC-BB42-BCAE-F8EE3F669A17}" type="pres">
      <dgm:prSet presAssocID="{B72B6E46-BB9D-824B-867F-D3C8EF39FF33}" presName="parTxOnly" presStyleLbl="node1" presStyleIdx="2" presStyleCnt="4">
        <dgm:presLayoutVars>
          <dgm:bulletEnabled val="1"/>
        </dgm:presLayoutVars>
      </dgm:prSet>
      <dgm:spPr/>
    </dgm:pt>
    <dgm:pt modelId="{A794846D-78AB-6A4C-B52C-EA8A135E34C2}" type="pres">
      <dgm:prSet presAssocID="{52060103-3701-AD4D-9B88-EF0F2138E98B}" presName="parSpace" presStyleCnt="0"/>
      <dgm:spPr/>
    </dgm:pt>
    <dgm:pt modelId="{F699923F-A2DB-9343-BB19-B8EC10F41FFC}" type="pres">
      <dgm:prSet presAssocID="{147EB4E5-88FF-E448-B52D-E35EB1D675D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618CD924-F927-0C4B-9FD5-FED645D41A6F}" type="presOf" srcId="{147EB4E5-88FF-E448-B52D-E35EB1D675DC}" destId="{F699923F-A2DB-9343-BB19-B8EC10F41FFC}" srcOrd="0" destOrd="0" presId="urn:microsoft.com/office/officeart/2005/8/layout/hChevron3"/>
    <dgm:cxn modelId="{1385CE61-6D03-E643-BDDE-3BD0BADFEE8F}" type="presOf" srcId="{53E94030-64DC-A543-8013-8674BAF21EC6}" destId="{A79518E4-CFC2-254F-A33A-7885256379BF}" srcOrd="0" destOrd="0" presId="urn:microsoft.com/office/officeart/2005/8/layout/hChevron3"/>
    <dgm:cxn modelId="{054A9F72-0B37-9842-A3A0-3581F2B62B13}" type="presOf" srcId="{FDB4A59A-509F-2446-B930-18E2EF450555}" destId="{01347A67-ACDD-1A46-AFF9-F0FD15C8F748}" srcOrd="0" destOrd="0" presId="urn:microsoft.com/office/officeart/2005/8/layout/hChevron3"/>
    <dgm:cxn modelId="{037A2093-D3BF-BD45-B684-9E74EE9842BA}" srcId="{53E94030-64DC-A543-8013-8674BAF21EC6}" destId="{043D3C1D-4CFC-8C48-8003-E6DA76EE25ED}" srcOrd="0" destOrd="0" parTransId="{4099FB5A-A34D-8645-B5F2-FF3B1895E918}" sibTransId="{970B993A-8FFB-4041-BA8B-D076DA18CAB0}"/>
    <dgm:cxn modelId="{A4C56A9E-15AF-F44B-9EF4-99C5719DE722}" srcId="{53E94030-64DC-A543-8013-8674BAF21EC6}" destId="{FDB4A59A-509F-2446-B930-18E2EF450555}" srcOrd="1" destOrd="0" parTransId="{7FC6AA80-F8D8-B345-9DA3-4738F1E4266A}" sibTransId="{E9B89FFD-29FA-E04E-A61F-E4CF39D3B50E}"/>
    <dgm:cxn modelId="{01FF0AAF-1339-3645-80F7-63E0DEEB510E}" type="presOf" srcId="{043D3C1D-4CFC-8C48-8003-E6DA76EE25ED}" destId="{A2AFD630-2C47-9147-8A22-DE2A6A776154}" srcOrd="0" destOrd="0" presId="urn:microsoft.com/office/officeart/2005/8/layout/hChevron3"/>
    <dgm:cxn modelId="{CBF9BFB8-1164-C84E-9F60-E406A3CDD5F2}" srcId="{53E94030-64DC-A543-8013-8674BAF21EC6}" destId="{B72B6E46-BB9D-824B-867F-D3C8EF39FF33}" srcOrd="2" destOrd="0" parTransId="{030A033B-0229-C643-A2B2-B54995D92CDE}" sibTransId="{52060103-3701-AD4D-9B88-EF0F2138E98B}"/>
    <dgm:cxn modelId="{0F0970C1-23C8-9C42-90E0-334ABA571D9C}" type="presOf" srcId="{B72B6E46-BB9D-824B-867F-D3C8EF39FF33}" destId="{FA3047BF-3EDC-BB42-BCAE-F8EE3F669A17}" srcOrd="0" destOrd="0" presId="urn:microsoft.com/office/officeart/2005/8/layout/hChevron3"/>
    <dgm:cxn modelId="{4DFEBEEF-EAC3-6A4F-93A3-D7A5B1A0B6ED}" srcId="{53E94030-64DC-A543-8013-8674BAF21EC6}" destId="{147EB4E5-88FF-E448-B52D-E35EB1D675DC}" srcOrd="3" destOrd="0" parTransId="{F6EFA819-D6A0-3444-96A0-F3DE7F2E0511}" sibTransId="{CC81C15F-F82D-FB4B-8426-A81C71369AA1}"/>
    <dgm:cxn modelId="{A454FCD7-26C9-E548-A6C6-28CA6A07BE0D}" type="presParOf" srcId="{A79518E4-CFC2-254F-A33A-7885256379BF}" destId="{A2AFD630-2C47-9147-8A22-DE2A6A776154}" srcOrd="0" destOrd="0" presId="urn:microsoft.com/office/officeart/2005/8/layout/hChevron3"/>
    <dgm:cxn modelId="{B8DDB9CB-9463-E34B-B52B-17D7C68C4C78}" type="presParOf" srcId="{A79518E4-CFC2-254F-A33A-7885256379BF}" destId="{77C63660-1504-404A-A17C-13245143B4C7}" srcOrd="1" destOrd="0" presId="urn:microsoft.com/office/officeart/2005/8/layout/hChevron3"/>
    <dgm:cxn modelId="{3C48EDE1-2720-2D47-BD91-E937866B6F90}" type="presParOf" srcId="{A79518E4-CFC2-254F-A33A-7885256379BF}" destId="{01347A67-ACDD-1A46-AFF9-F0FD15C8F748}" srcOrd="2" destOrd="0" presId="urn:microsoft.com/office/officeart/2005/8/layout/hChevron3"/>
    <dgm:cxn modelId="{290C936A-AE75-FD46-9AF4-3852F511D243}" type="presParOf" srcId="{A79518E4-CFC2-254F-A33A-7885256379BF}" destId="{DDF02ADD-AC54-174A-892B-E623AD736361}" srcOrd="3" destOrd="0" presId="urn:microsoft.com/office/officeart/2005/8/layout/hChevron3"/>
    <dgm:cxn modelId="{5091F9FF-1D6E-D44A-BC12-0BD29B7AB3AE}" type="presParOf" srcId="{A79518E4-CFC2-254F-A33A-7885256379BF}" destId="{FA3047BF-3EDC-BB42-BCAE-F8EE3F669A17}" srcOrd="4" destOrd="0" presId="urn:microsoft.com/office/officeart/2005/8/layout/hChevron3"/>
    <dgm:cxn modelId="{F4D78710-089A-5C43-B419-2918ECCA5007}" type="presParOf" srcId="{A79518E4-CFC2-254F-A33A-7885256379BF}" destId="{A794846D-78AB-6A4C-B52C-EA8A135E34C2}" srcOrd="5" destOrd="0" presId="urn:microsoft.com/office/officeart/2005/8/layout/hChevron3"/>
    <dgm:cxn modelId="{9D595687-8904-B341-872E-FE7CA970A123}" type="presParOf" srcId="{A79518E4-CFC2-254F-A33A-7885256379BF}" destId="{F699923F-A2DB-9343-BB19-B8EC10F41FF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EA787B-2F5A-4688-BCB0-496F165D4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478DF-370E-4271-9878-0596A143015E}">
      <dgm:prSet custT="1"/>
      <dgm:spPr/>
      <dgm:t>
        <a:bodyPr/>
        <a:lstStyle/>
        <a:p>
          <a:r>
            <a:rPr lang="es-ES_tradnl" sz="2000" b="1" dirty="0"/>
            <a:t>Integración de datos de diferentes fuentes</a:t>
          </a:r>
          <a:endParaRPr lang="en-US" sz="2000" b="1" dirty="0"/>
        </a:p>
      </dgm:t>
    </dgm:pt>
    <dgm:pt modelId="{B62DF38D-C53B-4D69-9F81-315038FF601B}" type="parTrans" cxnId="{3D5A654A-C4DA-40C8-849E-49F75B20EA71}">
      <dgm:prSet/>
      <dgm:spPr/>
      <dgm:t>
        <a:bodyPr/>
        <a:lstStyle/>
        <a:p>
          <a:endParaRPr lang="en-US" sz="2000"/>
        </a:p>
      </dgm:t>
    </dgm:pt>
    <dgm:pt modelId="{4E057A21-6524-4803-94DE-E46D4295D871}" type="sibTrans" cxnId="{3D5A654A-C4DA-40C8-849E-49F75B20EA71}">
      <dgm:prSet/>
      <dgm:spPr/>
      <dgm:t>
        <a:bodyPr/>
        <a:lstStyle/>
        <a:p>
          <a:endParaRPr lang="en-US" sz="2000"/>
        </a:p>
      </dgm:t>
    </dgm:pt>
    <dgm:pt modelId="{11E2E8F2-3DE3-490E-9DAD-007843270996}">
      <dgm:prSet custT="1"/>
      <dgm:spPr/>
      <dgm:t>
        <a:bodyPr/>
        <a:lstStyle/>
        <a:p>
          <a:r>
            <a:rPr lang="es-ES_tradnl" sz="2000"/>
            <a:t>Lectura de formatos </a:t>
          </a:r>
          <a:r>
            <a:rPr lang="es-ES_tradnl" sz="2000" err="1"/>
            <a:t>csv</a:t>
          </a:r>
          <a:r>
            <a:rPr lang="es-ES_tradnl" sz="2000"/>
            <a:t>, </a:t>
          </a:r>
          <a:r>
            <a:rPr lang="es-ES_tradnl" sz="2000" err="1"/>
            <a:t>json</a:t>
          </a:r>
          <a:r>
            <a:rPr lang="es-ES_tradnl" sz="2000"/>
            <a:t>, </a:t>
          </a:r>
          <a:r>
            <a:rPr lang="es-ES_tradnl" sz="2000" err="1"/>
            <a:t>xml</a:t>
          </a:r>
          <a:r>
            <a:rPr lang="es-ES_tradnl" sz="2000"/>
            <a:t>, </a:t>
          </a:r>
          <a:r>
            <a:rPr lang="es-ES_tradnl" sz="2000" err="1"/>
            <a:t>sql</a:t>
          </a:r>
          <a:r>
            <a:rPr lang="es-ES_tradnl" sz="2000"/>
            <a:t>. </a:t>
          </a:r>
          <a:endParaRPr lang="en-US" sz="2000"/>
        </a:p>
      </dgm:t>
    </dgm:pt>
    <dgm:pt modelId="{CA598A7E-3A3E-47D5-AA91-6597A92EA3E8}" type="parTrans" cxnId="{474F52FA-3634-4B3B-A4F3-4411534A3EDC}">
      <dgm:prSet/>
      <dgm:spPr/>
      <dgm:t>
        <a:bodyPr/>
        <a:lstStyle/>
        <a:p>
          <a:endParaRPr lang="en-US" sz="2000"/>
        </a:p>
      </dgm:t>
    </dgm:pt>
    <dgm:pt modelId="{FFE5E4AB-2FC9-4912-8CA6-4D559C02FFC8}" type="sibTrans" cxnId="{474F52FA-3634-4B3B-A4F3-4411534A3EDC}">
      <dgm:prSet/>
      <dgm:spPr/>
      <dgm:t>
        <a:bodyPr/>
        <a:lstStyle/>
        <a:p>
          <a:endParaRPr lang="en-US" sz="2000"/>
        </a:p>
      </dgm:t>
    </dgm:pt>
    <dgm:pt modelId="{C1FBF2FD-D5F6-433E-A9B7-98C41CA72876}">
      <dgm:prSet custT="1"/>
      <dgm:spPr/>
      <dgm:t>
        <a:bodyPr/>
        <a:lstStyle/>
        <a:p>
          <a:r>
            <a:rPr lang="es-ES_tradnl" sz="2000" b="1" dirty="0"/>
            <a:t>Limpieza de datos</a:t>
          </a:r>
          <a:endParaRPr lang="en-US" sz="2000" b="1" dirty="0"/>
        </a:p>
      </dgm:t>
    </dgm:pt>
    <dgm:pt modelId="{F2C7F072-6E1F-48C3-B801-0F0B951A28B7}" type="parTrans" cxnId="{639F2E2E-0794-43BF-95F0-85CDB331431B}">
      <dgm:prSet/>
      <dgm:spPr/>
      <dgm:t>
        <a:bodyPr/>
        <a:lstStyle/>
        <a:p>
          <a:endParaRPr lang="en-US" sz="2000"/>
        </a:p>
      </dgm:t>
    </dgm:pt>
    <dgm:pt modelId="{BF3960EB-CE5E-468B-A85F-D86AA4F1E5BF}" type="sibTrans" cxnId="{639F2E2E-0794-43BF-95F0-85CDB331431B}">
      <dgm:prSet/>
      <dgm:spPr/>
      <dgm:t>
        <a:bodyPr/>
        <a:lstStyle/>
        <a:p>
          <a:endParaRPr lang="en-US" sz="2000"/>
        </a:p>
      </dgm:t>
    </dgm:pt>
    <dgm:pt modelId="{D2226F50-F4EE-424B-BA4F-4C3F4DB17464}">
      <dgm:prSet custT="1"/>
      <dgm:spPr/>
      <dgm:t>
        <a:bodyPr/>
        <a:lstStyle/>
        <a:p>
          <a:r>
            <a:rPr lang="es-ES_tradnl" sz="2000"/>
            <a:t>Uso de </a:t>
          </a:r>
          <a:r>
            <a:rPr lang="es-ES_tradnl" sz="2000" err="1"/>
            <a:t>APIs</a:t>
          </a:r>
          <a:endParaRPr lang="en-US" sz="2000"/>
        </a:p>
      </dgm:t>
    </dgm:pt>
    <dgm:pt modelId="{4F546C18-9242-6243-82AA-1B5A2A1DB731}" type="parTrans" cxnId="{DFE2DE02-C0D7-E946-A3C9-39BB62C82F34}">
      <dgm:prSet/>
      <dgm:spPr/>
      <dgm:t>
        <a:bodyPr/>
        <a:lstStyle/>
        <a:p>
          <a:endParaRPr lang="es-MX"/>
        </a:p>
      </dgm:t>
    </dgm:pt>
    <dgm:pt modelId="{058A6DD1-AC27-6F44-A08D-45B3FA5D5021}" type="sibTrans" cxnId="{DFE2DE02-C0D7-E946-A3C9-39BB62C82F34}">
      <dgm:prSet/>
      <dgm:spPr/>
      <dgm:t>
        <a:bodyPr/>
        <a:lstStyle/>
        <a:p>
          <a:endParaRPr lang="es-MX"/>
        </a:p>
      </dgm:t>
    </dgm:pt>
    <dgm:pt modelId="{B6A5013B-62A2-704F-823C-7C45326746FB}">
      <dgm:prSet custT="1"/>
      <dgm:spPr/>
      <dgm:t>
        <a:bodyPr/>
        <a:lstStyle/>
        <a:p>
          <a:r>
            <a:rPr lang="es-ES_tradnl" sz="2000" noProof="0" dirty="0"/>
            <a:t>Datos numéricos</a:t>
          </a:r>
        </a:p>
      </dgm:t>
    </dgm:pt>
    <dgm:pt modelId="{0B83B5F8-BEB1-0B4E-98E9-E08E77C85342}" type="parTrans" cxnId="{29F1B1D1-E09B-4648-8FF7-73C47D3958A2}">
      <dgm:prSet/>
      <dgm:spPr/>
      <dgm:t>
        <a:bodyPr/>
        <a:lstStyle/>
        <a:p>
          <a:endParaRPr lang="es-MX"/>
        </a:p>
      </dgm:t>
    </dgm:pt>
    <dgm:pt modelId="{C5209B31-6623-B143-BDF1-5B60D9A8BFC1}" type="sibTrans" cxnId="{29F1B1D1-E09B-4648-8FF7-73C47D3958A2}">
      <dgm:prSet/>
      <dgm:spPr/>
      <dgm:t>
        <a:bodyPr/>
        <a:lstStyle/>
        <a:p>
          <a:endParaRPr lang="es-MX"/>
        </a:p>
      </dgm:t>
    </dgm:pt>
    <dgm:pt modelId="{F75F9A99-4DE8-7D44-BB3B-D5D761A9F25E}">
      <dgm:prSet custT="1"/>
      <dgm:spPr/>
      <dgm:t>
        <a:bodyPr/>
        <a:lstStyle/>
        <a:p>
          <a:r>
            <a:rPr lang="es-ES_tradnl" sz="2000" noProof="0" dirty="0"/>
            <a:t>Datos cualitativos</a:t>
          </a:r>
        </a:p>
      </dgm:t>
    </dgm:pt>
    <dgm:pt modelId="{C3B93A4F-6C83-AC48-830B-80F8BAFC5AA4}" type="parTrans" cxnId="{F34C6C3A-9568-EB49-BE8D-98582C546509}">
      <dgm:prSet/>
      <dgm:spPr/>
      <dgm:t>
        <a:bodyPr/>
        <a:lstStyle/>
        <a:p>
          <a:endParaRPr lang="es-MX"/>
        </a:p>
      </dgm:t>
    </dgm:pt>
    <dgm:pt modelId="{C7B27859-1933-B04F-AA39-5DC7A666E243}" type="sibTrans" cxnId="{F34C6C3A-9568-EB49-BE8D-98582C546509}">
      <dgm:prSet/>
      <dgm:spPr/>
      <dgm:t>
        <a:bodyPr/>
        <a:lstStyle/>
        <a:p>
          <a:endParaRPr lang="es-MX"/>
        </a:p>
      </dgm:t>
    </dgm:pt>
    <dgm:pt modelId="{D990DF32-A9B1-CA49-B902-442088D602FE}">
      <dgm:prSet custT="1"/>
      <dgm:spPr/>
      <dgm:t>
        <a:bodyPr/>
        <a:lstStyle/>
        <a:p>
          <a:r>
            <a:rPr lang="es-ES_tradnl" sz="2000" noProof="0" dirty="0"/>
            <a:t>Cadenas de caracteres </a:t>
          </a:r>
        </a:p>
      </dgm:t>
    </dgm:pt>
    <dgm:pt modelId="{C4DC02CF-6A2C-8C4A-92E5-AFC7BAAB4AB7}" type="parTrans" cxnId="{4CD01427-1A48-FB4F-9E7F-329FF6BC23E6}">
      <dgm:prSet/>
      <dgm:spPr/>
      <dgm:t>
        <a:bodyPr/>
        <a:lstStyle/>
        <a:p>
          <a:endParaRPr lang="es-MX"/>
        </a:p>
      </dgm:t>
    </dgm:pt>
    <dgm:pt modelId="{5AB81471-7D1B-F641-AEF9-57AF82A5D7EB}" type="sibTrans" cxnId="{4CD01427-1A48-FB4F-9E7F-329FF6BC23E6}">
      <dgm:prSet/>
      <dgm:spPr/>
      <dgm:t>
        <a:bodyPr/>
        <a:lstStyle/>
        <a:p>
          <a:endParaRPr lang="es-MX"/>
        </a:p>
      </dgm:t>
    </dgm:pt>
    <dgm:pt modelId="{EEFE4BEA-3909-254E-8116-919B12A4DAA4}">
      <dgm:prSet custT="1"/>
      <dgm:spPr/>
      <dgm:t>
        <a:bodyPr/>
        <a:lstStyle/>
        <a:p>
          <a:r>
            <a:rPr lang="es-ES_tradnl" sz="2000" noProof="0" dirty="0"/>
            <a:t>Series de tiempo</a:t>
          </a:r>
        </a:p>
      </dgm:t>
    </dgm:pt>
    <dgm:pt modelId="{43D87DA1-7335-3343-B02F-27480E018ECB}" type="parTrans" cxnId="{A42CC99A-FF7C-8048-BA7D-B68384796EAF}">
      <dgm:prSet/>
      <dgm:spPr/>
      <dgm:t>
        <a:bodyPr/>
        <a:lstStyle/>
        <a:p>
          <a:endParaRPr lang="es-MX"/>
        </a:p>
      </dgm:t>
    </dgm:pt>
    <dgm:pt modelId="{75C1F907-1544-CE48-A377-32EFCD30EA6E}" type="sibTrans" cxnId="{A42CC99A-FF7C-8048-BA7D-B68384796EAF}">
      <dgm:prSet/>
      <dgm:spPr/>
      <dgm:t>
        <a:bodyPr/>
        <a:lstStyle/>
        <a:p>
          <a:endParaRPr lang="es-MX"/>
        </a:p>
      </dgm:t>
    </dgm:pt>
    <dgm:pt modelId="{F495A023-2A15-BF4C-B787-93921FCB4C9F}" type="pres">
      <dgm:prSet presAssocID="{A1EA787B-2F5A-4688-BCB0-496F165D48A0}" presName="linear" presStyleCnt="0">
        <dgm:presLayoutVars>
          <dgm:dir/>
          <dgm:animLvl val="lvl"/>
          <dgm:resizeHandles val="exact"/>
        </dgm:presLayoutVars>
      </dgm:prSet>
      <dgm:spPr/>
    </dgm:pt>
    <dgm:pt modelId="{1B7CA765-3DFD-504C-81AC-9FD0D5A4430D}" type="pres">
      <dgm:prSet presAssocID="{1F7478DF-370E-4271-9878-0596A143015E}" presName="parentLin" presStyleCnt="0"/>
      <dgm:spPr/>
    </dgm:pt>
    <dgm:pt modelId="{88EC8E4D-75FC-CE4A-AB41-EABB66041FD9}" type="pres">
      <dgm:prSet presAssocID="{1F7478DF-370E-4271-9878-0596A143015E}" presName="parentLeftMargin" presStyleLbl="node1" presStyleIdx="0" presStyleCnt="2"/>
      <dgm:spPr/>
    </dgm:pt>
    <dgm:pt modelId="{A9678DA4-BA79-DB4E-AA2A-DE89AF94C46A}" type="pres">
      <dgm:prSet presAssocID="{1F7478DF-370E-4271-9878-0596A143015E}" presName="parentText" presStyleLbl="node1" presStyleIdx="0" presStyleCnt="2" custScaleX="121765">
        <dgm:presLayoutVars>
          <dgm:chMax val="0"/>
          <dgm:bulletEnabled val="1"/>
        </dgm:presLayoutVars>
      </dgm:prSet>
      <dgm:spPr/>
    </dgm:pt>
    <dgm:pt modelId="{E33B25A2-37BB-B541-B58F-AF10803D2801}" type="pres">
      <dgm:prSet presAssocID="{1F7478DF-370E-4271-9878-0596A143015E}" presName="negativeSpace" presStyleCnt="0"/>
      <dgm:spPr/>
    </dgm:pt>
    <dgm:pt modelId="{E70BA90D-B052-EB4F-B3AC-36D0ACA73C53}" type="pres">
      <dgm:prSet presAssocID="{1F7478DF-370E-4271-9878-0596A143015E}" presName="childText" presStyleLbl="conFgAcc1" presStyleIdx="0" presStyleCnt="2">
        <dgm:presLayoutVars>
          <dgm:bulletEnabled val="1"/>
        </dgm:presLayoutVars>
      </dgm:prSet>
      <dgm:spPr/>
    </dgm:pt>
    <dgm:pt modelId="{93914473-EED1-B947-A36B-C079B53051D1}" type="pres">
      <dgm:prSet presAssocID="{4E057A21-6524-4803-94DE-E46D4295D871}" presName="spaceBetweenRectangles" presStyleCnt="0"/>
      <dgm:spPr/>
    </dgm:pt>
    <dgm:pt modelId="{F784D602-9A5D-864B-A488-D605FB7D2FCA}" type="pres">
      <dgm:prSet presAssocID="{C1FBF2FD-D5F6-433E-A9B7-98C41CA72876}" presName="parentLin" presStyleCnt="0"/>
      <dgm:spPr/>
    </dgm:pt>
    <dgm:pt modelId="{39F0AC47-9C09-764A-BEE7-49DEE8CF6828}" type="pres">
      <dgm:prSet presAssocID="{C1FBF2FD-D5F6-433E-A9B7-98C41CA72876}" presName="parentLeftMargin" presStyleLbl="node1" presStyleIdx="0" presStyleCnt="2"/>
      <dgm:spPr/>
    </dgm:pt>
    <dgm:pt modelId="{4374A502-B6DD-4C45-9A4A-735CBA052588}" type="pres">
      <dgm:prSet presAssocID="{C1FBF2FD-D5F6-433E-A9B7-98C41CA72876}" presName="parentText" presStyleLbl="node1" presStyleIdx="1" presStyleCnt="2" custScaleX="117892">
        <dgm:presLayoutVars>
          <dgm:chMax val="0"/>
          <dgm:bulletEnabled val="1"/>
        </dgm:presLayoutVars>
      </dgm:prSet>
      <dgm:spPr/>
    </dgm:pt>
    <dgm:pt modelId="{EA22AE64-B6DC-D945-8577-D58A3280F67B}" type="pres">
      <dgm:prSet presAssocID="{C1FBF2FD-D5F6-433E-A9B7-98C41CA72876}" presName="negativeSpace" presStyleCnt="0"/>
      <dgm:spPr/>
    </dgm:pt>
    <dgm:pt modelId="{83632930-C7FF-0841-918A-C36DC17A70A7}" type="pres">
      <dgm:prSet presAssocID="{C1FBF2FD-D5F6-433E-A9B7-98C41CA7287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FE2DE02-C0D7-E946-A3C9-39BB62C82F34}" srcId="{1F7478DF-370E-4271-9878-0596A143015E}" destId="{D2226F50-F4EE-424B-BA4F-4C3F4DB17464}" srcOrd="1" destOrd="0" parTransId="{4F546C18-9242-6243-82AA-1B5A2A1DB731}" sibTransId="{058A6DD1-AC27-6F44-A08D-45B3FA5D5021}"/>
    <dgm:cxn modelId="{EF39BE07-ED74-9148-9426-B50AEC760466}" type="presOf" srcId="{D2226F50-F4EE-424B-BA4F-4C3F4DB17464}" destId="{E70BA90D-B052-EB4F-B3AC-36D0ACA73C53}" srcOrd="0" destOrd="1" presId="urn:microsoft.com/office/officeart/2005/8/layout/list1"/>
    <dgm:cxn modelId="{8A1FD607-EF2B-B549-8D99-D49CAA26C0B4}" type="presOf" srcId="{11E2E8F2-3DE3-490E-9DAD-007843270996}" destId="{E70BA90D-B052-EB4F-B3AC-36D0ACA73C53}" srcOrd="0" destOrd="0" presId="urn:microsoft.com/office/officeart/2005/8/layout/list1"/>
    <dgm:cxn modelId="{EE800214-F315-694E-B2C5-0D5FBF6AF3D4}" type="presOf" srcId="{A1EA787B-2F5A-4688-BCB0-496F165D48A0}" destId="{F495A023-2A15-BF4C-B787-93921FCB4C9F}" srcOrd="0" destOrd="0" presId="urn:microsoft.com/office/officeart/2005/8/layout/list1"/>
    <dgm:cxn modelId="{4CD01427-1A48-FB4F-9E7F-329FF6BC23E6}" srcId="{C1FBF2FD-D5F6-433E-A9B7-98C41CA72876}" destId="{D990DF32-A9B1-CA49-B902-442088D602FE}" srcOrd="2" destOrd="0" parTransId="{C4DC02CF-6A2C-8C4A-92E5-AFC7BAAB4AB7}" sibTransId="{5AB81471-7D1B-F641-AEF9-57AF82A5D7EB}"/>
    <dgm:cxn modelId="{639F2E2E-0794-43BF-95F0-85CDB331431B}" srcId="{A1EA787B-2F5A-4688-BCB0-496F165D48A0}" destId="{C1FBF2FD-D5F6-433E-A9B7-98C41CA72876}" srcOrd="1" destOrd="0" parTransId="{F2C7F072-6E1F-48C3-B801-0F0B951A28B7}" sibTransId="{BF3960EB-CE5E-468B-A85F-D86AA4F1E5BF}"/>
    <dgm:cxn modelId="{F34C6C3A-9568-EB49-BE8D-98582C546509}" srcId="{C1FBF2FD-D5F6-433E-A9B7-98C41CA72876}" destId="{F75F9A99-4DE8-7D44-BB3B-D5D761A9F25E}" srcOrd="1" destOrd="0" parTransId="{C3B93A4F-6C83-AC48-830B-80F8BAFC5AA4}" sibTransId="{C7B27859-1933-B04F-AA39-5DC7A666E243}"/>
    <dgm:cxn modelId="{DD6FE13F-1FD4-3049-85E6-D8F12ECAF842}" type="presOf" srcId="{1F7478DF-370E-4271-9878-0596A143015E}" destId="{88EC8E4D-75FC-CE4A-AB41-EABB66041FD9}" srcOrd="0" destOrd="0" presId="urn:microsoft.com/office/officeart/2005/8/layout/list1"/>
    <dgm:cxn modelId="{D43AE53F-703A-2B4F-BB3B-4F09A4106B6E}" type="presOf" srcId="{1F7478DF-370E-4271-9878-0596A143015E}" destId="{A9678DA4-BA79-DB4E-AA2A-DE89AF94C46A}" srcOrd="1" destOrd="0" presId="urn:microsoft.com/office/officeart/2005/8/layout/list1"/>
    <dgm:cxn modelId="{3D5A654A-C4DA-40C8-849E-49F75B20EA71}" srcId="{A1EA787B-2F5A-4688-BCB0-496F165D48A0}" destId="{1F7478DF-370E-4271-9878-0596A143015E}" srcOrd="0" destOrd="0" parTransId="{B62DF38D-C53B-4D69-9F81-315038FF601B}" sibTransId="{4E057A21-6524-4803-94DE-E46D4295D871}"/>
    <dgm:cxn modelId="{0AB13F59-DC91-B644-825D-B4F218CC71FD}" type="presOf" srcId="{C1FBF2FD-D5F6-433E-A9B7-98C41CA72876}" destId="{39F0AC47-9C09-764A-BEE7-49DEE8CF6828}" srcOrd="0" destOrd="0" presId="urn:microsoft.com/office/officeart/2005/8/layout/list1"/>
    <dgm:cxn modelId="{ADF1188A-111D-7E48-9269-5D3298A04B76}" type="presOf" srcId="{B6A5013B-62A2-704F-823C-7C45326746FB}" destId="{83632930-C7FF-0841-918A-C36DC17A70A7}" srcOrd="0" destOrd="0" presId="urn:microsoft.com/office/officeart/2005/8/layout/list1"/>
    <dgm:cxn modelId="{60386A9A-8DC9-534E-A6F5-8A88978E60CA}" type="presOf" srcId="{D990DF32-A9B1-CA49-B902-442088D602FE}" destId="{83632930-C7FF-0841-918A-C36DC17A70A7}" srcOrd="0" destOrd="2" presId="urn:microsoft.com/office/officeart/2005/8/layout/list1"/>
    <dgm:cxn modelId="{A42CC99A-FF7C-8048-BA7D-B68384796EAF}" srcId="{C1FBF2FD-D5F6-433E-A9B7-98C41CA72876}" destId="{EEFE4BEA-3909-254E-8116-919B12A4DAA4}" srcOrd="3" destOrd="0" parTransId="{43D87DA1-7335-3343-B02F-27480E018ECB}" sibTransId="{75C1F907-1544-CE48-A377-32EFCD30EA6E}"/>
    <dgm:cxn modelId="{51B0E3A6-7350-DC4D-A1EF-3459992CDCCC}" type="presOf" srcId="{F75F9A99-4DE8-7D44-BB3B-D5D761A9F25E}" destId="{83632930-C7FF-0841-918A-C36DC17A70A7}" srcOrd="0" destOrd="1" presId="urn:microsoft.com/office/officeart/2005/8/layout/list1"/>
    <dgm:cxn modelId="{A12EC3C1-A6AC-534D-B53F-D5C22BA6444C}" type="presOf" srcId="{C1FBF2FD-D5F6-433E-A9B7-98C41CA72876}" destId="{4374A502-B6DD-4C45-9A4A-735CBA052588}" srcOrd="1" destOrd="0" presId="urn:microsoft.com/office/officeart/2005/8/layout/list1"/>
    <dgm:cxn modelId="{29F1B1D1-E09B-4648-8FF7-73C47D3958A2}" srcId="{C1FBF2FD-D5F6-433E-A9B7-98C41CA72876}" destId="{B6A5013B-62A2-704F-823C-7C45326746FB}" srcOrd="0" destOrd="0" parTransId="{0B83B5F8-BEB1-0B4E-98E9-E08E77C85342}" sibTransId="{C5209B31-6623-B143-BDF1-5B60D9A8BFC1}"/>
    <dgm:cxn modelId="{8DBBE3E5-2CFD-4F4F-95C5-0871C202443B}" type="presOf" srcId="{EEFE4BEA-3909-254E-8116-919B12A4DAA4}" destId="{83632930-C7FF-0841-918A-C36DC17A70A7}" srcOrd="0" destOrd="3" presId="urn:microsoft.com/office/officeart/2005/8/layout/list1"/>
    <dgm:cxn modelId="{474F52FA-3634-4B3B-A4F3-4411534A3EDC}" srcId="{1F7478DF-370E-4271-9878-0596A143015E}" destId="{11E2E8F2-3DE3-490E-9DAD-007843270996}" srcOrd="0" destOrd="0" parTransId="{CA598A7E-3A3E-47D5-AA91-6597A92EA3E8}" sibTransId="{FFE5E4AB-2FC9-4912-8CA6-4D559C02FFC8}"/>
    <dgm:cxn modelId="{C27C0A97-8050-3E4C-8025-75AD724C4462}" type="presParOf" srcId="{F495A023-2A15-BF4C-B787-93921FCB4C9F}" destId="{1B7CA765-3DFD-504C-81AC-9FD0D5A4430D}" srcOrd="0" destOrd="0" presId="urn:microsoft.com/office/officeart/2005/8/layout/list1"/>
    <dgm:cxn modelId="{7BECAD13-9279-D042-B6E7-8F2C63D29C0E}" type="presParOf" srcId="{1B7CA765-3DFD-504C-81AC-9FD0D5A4430D}" destId="{88EC8E4D-75FC-CE4A-AB41-EABB66041FD9}" srcOrd="0" destOrd="0" presId="urn:microsoft.com/office/officeart/2005/8/layout/list1"/>
    <dgm:cxn modelId="{6E815C57-EA9A-B944-87E1-9601A8A4A9D7}" type="presParOf" srcId="{1B7CA765-3DFD-504C-81AC-9FD0D5A4430D}" destId="{A9678DA4-BA79-DB4E-AA2A-DE89AF94C46A}" srcOrd="1" destOrd="0" presId="urn:microsoft.com/office/officeart/2005/8/layout/list1"/>
    <dgm:cxn modelId="{0604A716-0F91-B645-B454-B27AE7D9CD1E}" type="presParOf" srcId="{F495A023-2A15-BF4C-B787-93921FCB4C9F}" destId="{E33B25A2-37BB-B541-B58F-AF10803D2801}" srcOrd="1" destOrd="0" presId="urn:microsoft.com/office/officeart/2005/8/layout/list1"/>
    <dgm:cxn modelId="{6369F415-FCE4-D743-BAFE-00ABBE6AC1DD}" type="presParOf" srcId="{F495A023-2A15-BF4C-B787-93921FCB4C9F}" destId="{E70BA90D-B052-EB4F-B3AC-36D0ACA73C53}" srcOrd="2" destOrd="0" presId="urn:microsoft.com/office/officeart/2005/8/layout/list1"/>
    <dgm:cxn modelId="{FCB656FC-9F91-8D47-833F-D176C52DA045}" type="presParOf" srcId="{F495A023-2A15-BF4C-B787-93921FCB4C9F}" destId="{93914473-EED1-B947-A36B-C079B53051D1}" srcOrd="3" destOrd="0" presId="urn:microsoft.com/office/officeart/2005/8/layout/list1"/>
    <dgm:cxn modelId="{ADF19007-7BF4-C644-B864-197979E72625}" type="presParOf" srcId="{F495A023-2A15-BF4C-B787-93921FCB4C9F}" destId="{F784D602-9A5D-864B-A488-D605FB7D2FCA}" srcOrd="4" destOrd="0" presId="urn:microsoft.com/office/officeart/2005/8/layout/list1"/>
    <dgm:cxn modelId="{EB10E23F-FAF8-F64B-93BF-6746C71356E8}" type="presParOf" srcId="{F784D602-9A5D-864B-A488-D605FB7D2FCA}" destId="{39F0AC47-9C09-764A-BEE7-49DEE8CF6828}" srcOrd="0" destOrd="0" presId="urn:microsoft.com/office/officeart/2005/8/layout/list1"/>
    <dgm:cxn modelId="{10DFCE96-365B-D142-A1E2-6E92657AC4FC}" type="presParOf" srcId="{F784D602-9A5D-864B-A488-D605FB7D2FCA}" destId="{4374A502-B6DD-4C45-9A4A-735CBA052588}" srcOrd="1" destOrd="0" presId="urn:microsoft.com/office/officeart/2005/8/layout/list1"/>
    <dgm:cxn modelId="{428AD199-574B-3D46-AE1E-F2A05723A253}" type="presParOf" srcId="{F495A023-2A15-BF4C-B787-93921FCB4C9F}" destId="{EA22AE64-B6DC-D945-8577-D58A3280F67B}" srcOrd="5" destOrd="0" presId="urn:microsoft.com/office/officeart/2005/8/layout/list1"/>
    <dgm:cxn modelId="{98EA8B4B-3988-6944-BC70-27BE17C0476E}" type="presParOf" srcId="{F495A023-2A15-BF4C-B787-93921FCB4C9F}" destId="{83632930-C7FF-0841-918A-C36DC17A70A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EA787B-2F5A-4688-BCB0-496F165D4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478DF-370E-4271-9878-0596A143015E}">
      <dgm:prSet custT="1"/>
      <dgm:spPr/>
      <dgm:t>
        <a:bodyPr/>
        <a:lstStyle/>
        <a:p>
          <a:r>
            <a:rPr lang="es-ES_tradnl" sz="2000" b="1" dirty="0"/>
            <a:t>Transformación de datos</a:t>
          </a:r>
          <a:endParaRPr lang="en-US" sz="2000" b="1" dirty="0"/>
        </a:p>
      </dgm:t>
    </dgm:pt>
    <dgm:pt modelId="{B62DF38D-C53B-4D69-9F81-315038FF601B}" type="parTrans" cxnId="{3D5A654A-C4DA-40C8-849E-49F75B20EA71}">
      <dgm:prSet/>
      <dgm:spPr/>
      <dgm:t>
        <a:bodyPr/>
        <a:lstStyle/>
        <a:p>
          <a:endParaRPr lang="en-US" sz="2000"/>
        </a:p>
      </dgm:t>
    </dgm:pt>
    <dgm:pt modelId="{4E057A21-6524-4803-94DE-E46D4295D871}" type="sibTrans" cxnId="{3D5A654A-C4DA-40C8-849E-49F75B20EA71}">
      <dgm:prSet/>
      <dgm:spPr/>
      <dgm:t>
        <a:bodyPr/>
        <a:lstStyle/>
        <a:p>
          <a:endParaRPr lang="en-US" sz="2000"/>
        </a:p>
      </dgm:t>
    </dgm:pt>
    <dgm:pt modelId="{11E2E8F2-3DE3-490E-9DAD-007843270996}">
      <dgm:prSet custT="1"/>
      <dgm:spPr/>
      <dgm:t>
        <a:bodyPr/>
        <a:lstStyle/>
        <a:p>
          <a:r>
            <a:rPr lang="es-ES_tradnl" sz="2000" dirty="0"/>
            <a:t>Valores perdidos e imputación de datos</a:t>
          </a:r>
          <a:endParaRPr lang="en-US" sz="2000" dirty="0"/>
        </a:p>
      </dgm:t>
    </dgm:pt>
    <dgm:pt modelId="{CA598A7E-3A3E-47D5-AA91-6597A92EA3E8}" type="parTrans" cxnId="{474F52FA-3634-4B3B-A4F3-4411534A3EDC}">
      <dgm:prSet/>
      <dgm:spPr/>
      <dgm:t>
        <a:bodyPr/>
        <a:lstStyle/>
        <a:p>
          <a:endParaRPr lang="en-US" sz="2000"/>
        </a:p>
      </dgm:t>
    </dgm:pt>
    <dgm:pt modelId="{FFE5E4AB-2FC9-4912-8CA6-4D559C02FFC8}" type="sibTrans" cxnId="{474F52FA-3634-4B3B-A4F3-4411534A3EDC}">
      <dgm:prSet/>
      <dgm:spPr/>
      <dgm:t>
        <a:bodyPr/>
        <a:lstStyle/>
        <a:p>
          <a:endParaRPr lang="en-US" sz="2000"/>
        </a:p>
      </dgm:t>
    </dgm:pt>
    <dgm:pt modelId="{F3EFDE3E-F438-4A3A-8073-F0E53F34E963}">
      <dgm:prSet custT="1"/>
      <dgm:spPr/>
      <dgm:t>
        <a:bodyPr/>
        <a:lstStyle/>
        <a:p>
          <a:r>
            <a:rPr lang="es-ES_tradnl" sz="2000" dirty="0"/>
            <a:t>Agregación</a:t>
          </a:r>
          <a:endParaRPr lang="en-US" sz="2000" dirty="0"/>
        </a:p>
      </dgm:t>
    </dgm:pt>
    <dgm:pt modelId="{B9A9C6C5-C1E7-48B3-AA5F-DFAED983C3FE}" type="parTrans" cxnId="{E7FF9313-4C9C-42D4-86D7-297B2784AEFB}">
      <dgm:prSet/>
      <dgm:spPr/>
      <dgm:t>
        <a:bodyPr/>
        <a:lstStyle/>
        <a:p>
          <a:endParaRPr lang="en-US" sz="2000"/>
        </a:p>
      </dgm:t>
    </dgm:pt>
    <dgm:pt modelId="{31EF094C-C02D-4043-94C1-463B0704B744}" type="sibTrans" cxnId="{E7FF9313-4C9C-42D4-86D7-297B2784AEFB}">
      <dgm:prSet/>
      <dgm:spPr/>
      <dgm:t>
        <a:bodyPr/>
        <a:lstStyle/>
        <a:p>
          <a:endParaRPr lang="en-US" sz="2000"/>
        </a:p>
      </dgm:t>
    </dgm:pt>
    <dgm:pt modelId="{C1FBF2FD-D5F6-433E-A9B7-98C41CA72876}">
      <dgm:prSet custT="1"/>
      <dgm:spPr/>
      <dgm:t>
        <a:bodyPr/>
        <a:lstStyle/>
        <a:p>
          <a:r>
            <a:rPr lang="es-ES_tradnl" sz="2000" b="1" dirty="0"/>
            <a:t>Análisis exploratorio de datos</a:t>
          </a:r>
          <a:endParaRPr lang="en-US" sz="2000" b="1" dirty="0"/>
        </a:p>
      </dgm:t>
    </dgm:pt>
    <dgm:pt modelId="{F2C7F072-6E1F-48C3-B801-0F0B951A28B7}" type="parTrans" cxnId="{639F2E2E-0794-43BF-95F0-85CDB331431B}">
      <dgm:prSet/>
      <dgm:spPr/>
      <dgm:t>
        <a:bodyPr/>
        <a:lstStyle/>
        <a:p>
          <a:endParaRPr lang="en-US" sz="2000"/>
        </a:p>
      </dgm:t>
    </dgm:pt>
    <dgm:pt modelId="{BF3960EB-CE5E-468B-A85F-D86AA4F1E5BF}" type="sibTrans" cxnId="{639F2E2E-0794-43BF-95F0-85CDB331431B}">
      <dgm:prSet/>
      <dgm:spPr/>
      <dgm:t>
        <a:bodyPr/>
        <a:lstStyle/>
        <a:p>
          <a:endParaRPr lang="en-US" sz="2000"/>
        </a:p>
      </dgm:t>
    </dgm:pt>
    <dgm:pt modelId="{DC8328C3-F1D1-E143-8062-822E0BD9FA87}">
      <dgm:prSet custT="1"/>
      <dgm:spPr/>
      <dgm:t>
        <a:bodyPr/>
        <a:lstStyle/>
        <a:p>
          <a:r>
            <a:rPr lang="es-ES_tradnl" sz="2000" noProof="0" dirty="0"/>
            <a:t>Generación de características</a:t>
          </a:r>
        </a:p>
      </dgm:t>
    </dgm:pt>
    <dgm:pt modelId="{416780B8-31AF-CD46-AD34-7A4D38CBD099}" type="parTrans" cxnId="{382B323B-4F47-5A4C-8FF2-76A42DE5EB76}">
      <dgm:prSet/>
      <dgm:spPr/>
      <dgm:t>
        <a:bodyPr/>
        <a:lstStyle/>
        <a:p>
          <a:endParaRPr lang="es-MX"/>
        </a:p>
      </dgm:t>
    </dgm:pt>
    <dgm:pt modelId="{44552EC1-7179-454F-AAAC-71D6FD37142C}" type="sibTrans" cxnId="{382B323B-4F47-5A4C-8FF2-76A42DE5EB76}">
      <dgm:prSet/>
      <dgm:spPr/>
      <dgm:t>
        <a:bodyPr/>
        <a:lstStyle/>
        <a:p>
          <a:endParaRPr lang="es-MX"/>
        </a:p>
      </dgm:t>
    </dgm:pt>
    <dgm:pt modelId="{002B8CDF-7421-224C-9830-D5B658DA462E}">
      <dgm:prSet custT="1"/>
      <dgm:spPr/>
      <dgm:t>
        <a:bodyPr/>
        <a:lstStyle/>
        <a:p>
          <a:r>
            <a:rPr lang="es-MX" sz="2000" b="0" dirty="0"/>
            <a:t>Indicadores claves de desempeño</a:t>
          </a:r>
          <a:endParaRPr lang="es-MX" sz="2000" dirty="0"/>
        </a:p>
      </dgm:t>
    </dgm:pt>
    <dgm:pt modelId="{FA15F2CA-BD0A-B14F-9D00-FD8548CEF833}" type="parTrans" cxnId="{0C244DF5-C508-2F46-8582-000AC3E84BAB}">
      <dgm:prSet/>
      <dgm:spPr/>
      <dgm:t>
        <a:bodyPr/>
        <a:lstStyle/>
        <a:p>
          <a:endParaRPr lang="es-MX"/>
        </a:p>
      </dgm:t>
    </dgm:pt>
    <dgm:pt modelId="{3D66C2F5-A595-4545-944C-C2906129617F}" type="sibTrans" cxnId="{0C244DF5-C508-2F46-8582-000AC3E84BAB}">
      <dgm:prSet/>
      <dgm:spPr/>
      <dgm:t>
        <a:bodyPr/>
        <a:lstStyle/>
        <a:p>
          <a:endParaRPr lang="es-MX"/>
        </a:p>
      </dgm:t>
    </dgm:pt>
    <dgm:pt modelId="{B8C162B4-4C18-D441-A600-7BD38932B5BA}">
      <dgm:prSet custT="1"/>
      <dgm:spPr/>
      <dgm:t>
        <a:bodyPr/>
        <a:lstStyle/>
        <a:p>
          <a:r>
            <a:rPr lang="es-MX" sz="2000" b="0" dirty="0"/>
            <a:t>Herramientas para EDA</a:t>
          </a:r>
        </a:p>
      </dgm:t>
    </dgm:pt>
    <dgm:pt modelId="{CECC4999-D109-6A4D-8362-2ABC05A0B6AD}" type="parTrans" cxnId="{C41EE2CC-E12E-7940-98CF-5325A6171FFE}">
      <dgm:prSet/>
      <dgm:spPr/>
      <dgm:t>
        <a:bodyPr/>
        <a:lstStyle/>
        <a:p>
          <a:endParaRPr lang="es-MX"/>
        </a:p>
      </dgm:t>
    </dgm:pt>
    <dgm:pt modelId="{EA0EF06A-5F3A-1048-9395-F4A6F8B22081}" type="sibTrans" cxnId="{C41EE2CC-E12E-7940-98CF-5325A6171FFE}">
      <dgm:prSet/>
      <dgm:spPr/>
      <dgm:t>
        <a:bodyPr/>
        <a:lstStyle/>
        <a:p>
          <a:endParaRPr lang="es-MX"/>
        </a:p>
      </dgm:t>
    </dgm:pt>
    <dgm:pt modelId="{D58083A3-4DCE-0543-8373-464D009C280E}">
      <dgm:prSet custT="1"/>
      <dgm:spPr/>
      <dgm:t>
        <a:bodyPr/>
        <a:lstStyle/>
        <a:p>
          <a:r>
            <a:rPr lang="es-MX" sz="2000" b="0" dirty="0"/>
            <a:t>Principios básicos de visualización</a:t>
          </a:r>
        </a:p>
      </dgm:t>
    </dgm:pt>
    <dgm:pt modelId="{4002E434-49E5-334E-B519-291BE8850E5A}" type="parTrans" cxnId="{A4CFB032-CC01-1F4E-8652-C0989035D50D}">
      <dgm:prSet/>
      <dgm:spPr/>
      <dgm:t>
        <a:bodyPr/>
        <a:lstStyle/>
        <a:p>
          <a:endParaRPr lang="es-MX"/>
        </a:p>
      </dgm:t>
    </dgm:pt>
    <dgm:pt modelId="{D8CBD4F1-CA25-C547-B291-ABC48FB5D318}" type="sibTrans" cxnId="{A4CFB032-CC01-1F4E-8652-C0989035D50D}">
      <dgm:prSet/>
      <dgm:spPr/>
      <dgm:t>
        <a:bodyPr/>
        <a:lstStyle/>
        <a:p>
          <a:endParaRPr lang="es-MX"/>
        </a:p>
      </dgm:t>
    </dgm:pt>
    <dgm:pt modelId="{33CAB077-31A6-0D4C-BE70-9C267EAC963C}">
      <dgm:prSet custT="1"/>
      <dgm:spPr/>
      <dgm:t>
        <a:bodyPr/>
        <a:lstStyle/>
        <a:p>
          <a:r>
            <a:rPr lang="es-MX" sz="2000" b="0" dirty="0"/>
            <a:t>Desarrollo de tableros para EDA</a:t>
          </a:r>
        </a:p>
      </dgm:t>
    </dgm:pt>
    <dgm:pt modelId="{0A93BEDF-D890-3F4E-AADD-1EF8989AD3B9}" type="parTrans" cxnId="{954D24C9-7AB4-FB49-9068-CC87E68726C5}">
      <dgm:prSet/>
      <dgm:spPr/>
      <dgm:t>
        <a:bodyPr/>
        <a:lstStyle/>
        <a:p>
          <a:endParaRPr lang="es-MX"/>
        </a:p>
      </dgm:t>
    </dgm:pt>
    <dgm:pt modelId="{D455304C-D245-F04A-A318-50189F7B4303}" type="sibTrans" cxnId="{954D24C9-7AB4-FB49-9068-CC87E68726C5}">
      <dgm:prSet/>
      <dgm:spPr/>
      <dgm:t>
        <a:bodyPr/>
        <a:lstStyle/>
        <a:p>
          <a:endParaRPr lang="es-MX"/>
        </a:p>
      </dgm:t>
    </dgm:pt>
    <dgm:pt modelId="{F495A023-2A15-BF4C-B787-93921FCB4C9F}" type="pres">
      <dgm:prSet presAssocID="{A1EA787B-2F5A-4688-BCB0-496F165D48A0}" presName="linear" presStyleCnt="0">
        <dgm:presLayoutVars>
          <dgm:dir/>
          <dgm:animLvl val="lvl"/>
          <dgm:resizeHandles val="exact"/>
        </dgm:presLayoutVars>
      </dgm:prSet>
      <dgm:spPr/>
    </dgm:pt>
    <dgm:pt modelId="{1B7CA765-3DFD-504C-81AC-9FD0D5A4430D}" type="pres">
      <dgm:prSet presAssocID="{1F7478DF-370E-4271-9878-0596A143015E}" presName="parentLin" presStyleCnt="0"/>
      <dgm:spPr/>
    </dgm:pt>
    <dgm:pt modelId="{88EC8E4D-75FC-CE4A-AB41-EABB66041FD9}" type="pres">
      <dgm:prSet presAssocID="{1F7478DF-370E-4271-9878-0596A143015E}" presName="parentLeftMargin" presStyleLbl="node1" presStyleIdx="0" presStyleCnt="2"/>
      <dgm:spPr/>
    </dgm:pt>
    <dgm:pt modelId="{A9678DA4-BA79-DB4E-AA2A-DE89AF94C46A}" type="pres">
      <dgm:prSet presAssocID="{1F7478DF-370E-4271-9878-0596A143015E}" presName="parentText" presStyleLbl="node1" presStyleIdx="0" presStyleCnt="2" custScaleX="121765" custScaleY="118386">
        <dgm:presLayoutVars>
          <dgm:chMax val="0"/>
          <dgm:bulletEnabled val="1"/>
        </dgm:presLayoutVars>
      </dgm:prSet>
      <dgm:spPr/>
    </dgm:pt>
    <dgm:pt modelId="{E33B25A2-37BB-B541-B58F-AF10803D2801}" type="pres">
      <dgm:prSet presAssocID="{1F7478DF-370E-4271-9878-0596A143015E}" presName="negativeSpace" presStyleCnt="0"/>
      <dgm:spPr/>
    </dgm:pt>
    <dgm:pt modelId="{E70BA90D-B052-EB4F-B3AC-36D0ACA73C53}" type="pres">
      <dgm:prSet presAssocID="{1F7478DF-370E-4271-9878-0596A143015E}" presName="childText" presStyleLbl="conFgAcc1" presStyleIdx="0" presStyleCnt="2">
        <dgm:presLayoutVars>
          <dgm:bulletEnabled val="1"/>
        </dgm:presLayoutVars>
      </dgm:prSet>
      <dgm:spPr/>
    </dgm:pt>
    <dgm:pt modelId="{93914473-EED1-B947-A36B-C079B53051D1}" type="pres">
      <dgm:prSet presAssocID="{4E057A21-6524-4803-94DE-E46D4295D871}" presName="spaceBetweenRectangles" presStyleCnt="0"/>
      <dgm:spPr/>
    </dgm:pt>
    <dgm:pt modelId="{F784D602-9A5D-864B-A488-D605FB7D2FCA}" type="pres">
      <dgm:prSet presAssocID="{C1FBF2FD-D5F6-433E-A9B7-98C41CA72876}" presName="parentLin" presStyleCnt="0"/>
      <dgm:spPr/>
    </dgm:pt>
    <dgm:pt modelId="{39F0AC47-9C09-764A-BEE7-49DEE8CF6828}" type="pres">
      <dgm:prSet presAssocID="{C1FBF2FD-D5F6-433E-A9B7-98C41CA72876}" presName="parentLeftMargin" presStyleLbl="node1" presStyleIdx="0" presStyleCnt="2"/>
      <dgm:spPr/>
    </dgm:pt>
    <dgm:pt modelId="{4374A502-B6DD-4C45-9A4A-735CBA052588}" type="pres">
      <dgm:prSet presAssocID="{C1FBF2FD-D5F6-433E-A9B7-98C41CA72876}" presName="parentText" presStyleLbl="node1" presStyleIdx="1" presStyleCnt="2" custScaleX="117892" custScaleY="131410">
        <dgm:presLayoutVars>
          <dgm:chMax val="0"/>
          <dgm:bulletEnabled val="1"/>
        </dgm:presLayoutVars>
      </dgm:prSet>
      <dgm:spPr/>
    </dgm:pt>
    <dgm:pt modelId="{EA22AE64-B6DC-D945-8577-D58A3280F67B}" type="pres">
      <dgm:prSet presAssocID="{C1FBF2FD-D5F6-433E-A9B7-98C41CA72876}" presName="negativeSpace" presStyleCnt="0"/>
      <dgm:spPr/>
    </dgm:pt>
    <dgm:pt modelId="{83632930-C7FF-0841-918A-C36DC17A70A7}" type="pres">
      <dgm:prSet presAssocID="{C1FBF2FD-D5F6-433E-A9B7-98C41CA7287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A1FD607-EF2B-B549-8D99-D49CAA26C0B4}" type="presOf" srcId="{11E2E8F2-3DE3-490E-9DAD-007843270996}" destId="{E70BA90D-B052-EB4F-B3AC-36D0ACA73C53}" srcOrd="0" destOrd="0" presId="urn:microsoft.com/office/officeart/2005/8/layout/list1"/>
    <dgm:cxn modelId="{E7FF9313-4C9C-42D4-86D7-297B2784AEFB}" srcId="{1F7478DF-370E-4271-9878-0596A143015E}" destId="{F3EFDE3E-F438-4A3A-8073-F0E53F34E963}" srcOrd="1" destOrd="0" parTransId="{B9A9C6C5-C1E7-48B3-AA5F-DFAED983C3FE}" sibTransId="{31EF094C-C02D-4043-94C1-463B0704B744}"/>
    <dgm:cxn modelId="{EE800214-F315-694E-B2C5-0D5FBF6AF3D4}" type="presOf" srcId="{A1EA787B-2F5A-4688-BCB0-496F165D48A0}" destId="{F495A023-2A15-BF4C-B787-93921FCB4C9F}" srcOrd="0" destOrd="0" presId="urn:microsoft.com/office/officeart/2005/8/layout/list1"/>
    <dgm:cxn modelId="{639F2E2E-0794-43BF-95F0-85CDB331431B}" srcId="{A1EA787B-2F5A-4688-BCB0-496F165D48A0}" destId="{C1FBF2FD-D5F6-433E-A9B7-98C41CA72876}" srcOrd="1" destOrd="0" parTransId="{F2C7F072-6E1F-48C3-B801-0F0B951A28B7}" sibTransId="{BF3960EB-CE5E-468B-A85F-D86AA4F1E5BF}"/>
    <dgm:cxn modelId="{47D9A630-5525-1646-B55A-DACEC51B015F}" type="presOf" srcId="{B8C162B4-4C18-D441-A600-7BD38932B5BA}" destId="{83632930-C7FF-0841-918A-C36DC17A70A7}" srcOrd="0" destOrd="1" presId="urn:microsoft.com/office/officeart/2005/8/layout/list1"/>
    <dgm:cxn modelId="{A4CFB032-CC01-1F4E-8652-C0989035D50D}" srcId="{C1FBF2FD-D5F6-433E-A9B7-98C41CA72876}" destId="{D58083A3-4DCE-0543-8373-464D009C280E}" srcOrd="2" destOrd="0" parTransId="{4002E434-49E5-334E-B519-291BE8850E5A}" sibTransId="{D8CBD4F1-CA25-C547-B291-ABC48FB5D318}"/>
    <dgm:cxn modelId="{382B323B-4F47-5A4C-8FF2-76A42DE5EB76}" srcId="{1F7478DF-370E-4271-9878-0596A143015E}" destId="{DC8328C3-F1D1-E143-8062-822E0BD9FA87}" srcOrd="2" destOrd="0" parTransId="{416780B8-31AF-CD46-AD34-7A4D38CBD099}" sibTransId="{44552EC1-7179-454F-AAAC-71D6FD37142C}"/>
    <dgm:cxn modelId="{DD6FE13F-1FD4-3049-85E6-D8F12ECAF842}" type="presOf" srcId="{1F7478DF-370E-4271-9878-0596A143015E}" destId="{88EC8E4D-75FC-CE4A-AB41-EABB66041FD9}" srcOrd="0" destOrd="0" presId="urn:microsoft.com/office/officeart/2005/8/layout/list1"/>
    <dgm:cxn modelId="{D43AE53F-703A-2B4F-BB3B-4F09A4106B6E}" type="presOf" srcId="{1F7478DF-370E-4271-9878-0596A143015E}" destId="{A9678DA4-BA79-DB4E-AA2A-DE89AF94C46A}" srcOrd="1" destOrd="0" presId="urn:microsoft.com/office/officeart/2005/8/layout/list1"/>
    <dgm:cxn modelId="{3D5A654A-C4DA-40C8-849E-49F75B20EA71}" srcId="{A1EA787B-2F5A-4688-BCB0-496F165D48A0}" destId="{1F7478DF-370E-4271-9878-0596A143015E}" srcOrd="0" destOrd="0" parTransId="{B62DF38D-C53B-4D69-9F81-315038FF601B}" sibTransId="{4E057A21-6524-4803-94DE-E46D4295D871}"/>
    <dgm:cxn modelId="{0AB13F59-DC91-B644-825D-B4F218CC71FD}" type="presOf" srcId="{C1FBF2FD-D5F6-433E-A9B7-98C41CA72876}" destId="{39F0AC47-9C09-764A-BEE7-49DEE8CF6828}" srcOrd="0" destOrd="0" presId="urn:microsoft.com/office/officeart/2005/8/layout/list1"/>
    <dgm:cxn modelId="{D8AFA474-D078-B941-AD69-D1199F5DEA07}" type="presOf" srcId="{D58083A3-4DCE-0543-8373-464D009C280E}" destId="{83632930-C7FF-0841-918A-C36DC17A70A7}" srcOrd="0" destOrd="2" presId="urn:microsoft.com/office/officeart/2005/8/layout/list1"/>
    <dgm:cxn modelId="{81AF5C7D-FBAF-4B4F-92B6-F7D8C0D2D478}" type="presOf" srcId="{002B8CDF-7421-224C-9830-D5B658DA462E}" destId="{83632930-C7FF-0841-918A-C36DC17A70A7}" srcOrd="0" destOrd="0" presId="urn:microsoft.com/office/officeart/2005/8/layout/list1"/>
    <dgm:cxn modelId="{FAA2CA8D-FB4B-9448-9080-96B9B080646F}" type="presOf" srcId="{33CAB077-31A6-0D4C-BE70-9C267EAC963C}" destId="{83632930-C7FF-0841-918A-C36DC17A70A7}" srcOrd="0" destOrd="3" presId="urn:microsoft.com/office/officeart/2005/8/layout/list1"/>
    <dgm:cxn modelId="{ADFE2EB0-DEA8-934B-9431-33F26CF79302}" type="presOf" srcId="{F3EFDE3E-F438-4A3A-8073-F0E53F34E963}" destId="{E70BA90D-B052-EB4F-B3AC-36D0ACA73C53}" srcOrd="0" destOrd="1" presId="urn:microsoft.com/office/officeart/2005/8/layout/list1"/>
    <dgm:cxn modelId="{A12EC3C1-A6AC-534D-B53F-D5C22BA6444C}" type="presOf" srcId="{C1FBF2FD-D5F6-433E-A9B7-98C41CA72876}" destId="{4374A502-B6DD-4C45-9A4A-735CBA052588}" srcOrd="1" destOrd="0" presId="urn:microsoft.com/office/officeart/2005/8/layout/list1"/>
    <dgm:cxn modelId="{973104C2-784D-824B-BB61-96BF0B6370C7}" type="presOf" srcId="{DC8328C3-F1D1-E143-8062-822E0BD9FA87}" destId="{E70BA90D-B052-EB4F-B3AC-36D0ACA73C53}" srcOrd="0" destOrd="2" presId="urn:microsoft.com/office/officeart/2005/8/layout/list1"/>
    <dgm:cxn modelId="{954D24C9-7AB4-FB49-9068-CC87E68726C5}" srcId="{C1FBF2FD-D5F6-433E-A9B7-98C41CA72876}" destId="{33CAB077-31A6-0D4C-BE70-9C267EAC963C}" srcOrd="3" destOrd="0" parTransId="{0A93BEDF-D890-3F4E-AADD-1EF8989AD3B9}" sibTransId="{D455304C-D245-F04A-A318-50189F7B4303}"/>
    <dgm:cxn modelId="{C41EE2CC-E12E-7940-98CF-5325A6171FFE}" srcId="{C1FBF2FD-D5F6-433E-A9B7-98C41CA72876}" destId="{B8C162B4-4C18-D441-A600-7BD38932B5BA}" srcOrd="1" destOrd="0" parTransId="{CECC4999-D109-6A4D-8362-2ABC05A0B6AD}" sibTransId="{EA0EF06A-5F3A-1048-9395-F4A6F8B22081}"/>
    <dgm:cxn modelId="{0C244DF5-C508-2F46-8582-000AC3E84BAB}" srcId="{C1FBF2FD-D5F6-433E-A9B7-98C41CA72876}" destId="{002B8CDF-7421-224C-9830-D5B658DA462E}" srcOrd="0" destOrd="0" parTransId="{FA15F2CA-BD0A-B14F-9D00-FD8548CEF833}" sibTransId="{3D66C2F5-A595-4545-944C-C2906129617F}"/>
    <dgm:cxn modelId="{474F52FA-3634-4B3B-A4F3-4411534A3EDC}" srcId="{1F7478DF-370E-4271-9878-0596A143015E}" destId="{11E2E8F2-3DE3-490E-9DAD-007843270996}" srcOrd="0" destOrd="0" parTransId="{CA598A7E-3A3E-47D5-AA91-6597A92EA3E8}" sibTransId="{FFE5E4AB-2FC9-4912-8CA6-4D559C02FFC8}"/>
    <dgm:cxn modelId="{C27C0A97-8050-3E4C-8025-75AD724C4462}" type="presParOf" srcId="{F495A023-2A15-BF4C-B787-93921FCB4C9F}" destId="{1B7CA765-3DFD-504C-81AC-9FD0D5A4430D}" srcOrd="0" destOrd="0" presId="urn:microsoft.com/office/officeart/2005/8/layout/list1"/>
    <dgm:cxn modelId="{7BECAD13-9279-D042-B6E7-8F2C63D29C0E}" type="presParOf" srcId="{1B7CA765-3DFD-504C-81AC-9FD0D5A4430D}" destId="{88EC8E4D-75FC-CE4A-AB41-EABB66041FD9}" srcOrd="0" destOrd="0" presId="urn:microsoft.com/office/officeart/2005/8/layout/list1"/>
    <dgm:cxn modelId="{6E815C57-EA9A-B944-87E1-9601A8A4A9D7}" type="presParOf" srcId="{1B7CA765-3DFD-504C-81AC-9FD0D5A4430D}" destId="{A9678DA4-BA79-DB4E-AA2A-DE89AF94C46A}" srcOrd="1" destOrd="0" presId="urn:microsoft.com/office/officeart/2005/8/layout/list1"/>
    <dgm:cxn modelId="{0604A716-0F91-B645-B454-B27AE7D9CD1E}" type="presParOf" srcId="{F495A023-2A15-BF4C-B787-93921FCB4C9F}" destId="{E33B25A2-37BB-B541-B58F-AF10803D2801}" srcOrd="1" destOrd="0" presId="urn:microsoft.com/office/officeart/2005/8/layout/list1"/>
    <dgm:cxn modelId="{6369F415-FCE4-D743-BAFE-00ABBE6AC1DD}" type="presParOf" srcId="{F495A023-2A15-BF4C-B787-93921FCB4C9F}" destId="{E70BA90D-B052-EB4F-B3AC-36D0ACA73C53}" srcOrd="2" destOrd="0" presId="urn:microsoft.com/office/officeart/2005/8/layout/list1"/>
    <dgm:cxn modelId="{FCB656FC-9F91-8D47-833F-D176C52DA045}" type="presParOf" srcId="{F495A023-2A15-BF4C-B787-93921FCB4C9F}" destId="{93914473-EED1-B947-A36B-C079B53051D1}" srcOrd="3" destOrd="0" presId="urn:microsoft.com/office/officeart/2005/8/layout/list1"/>
    <dgm:cxn modelId="{ADF19007-7BF4-C644-B864-197979E72625}" type="presParOf" srcId="{F495A023-2A15-BF4C-B787-93921FCB4C9F}" destId="{F784D602-9A5D-864B-A488-D605FB7D2FCA}" srcOrd="4" destOrd="0" presId="urn:microsoft.com/office/officeart/2005/8/layout/list1"/>
    <dgm:cxn modelId="{EB10E23F-FAF8-F64B-93BF-6746C71356E8}" type="presParOf" srcId="{F784D602-9A5D-864B-A488-D605FB7D2FCA}" destId="{39F0AC47-9C09-764A-BEE7-49DEE8CF6828}" srcOrd="0" destOrd="0" presId="urn:microsoft.com/office/officeart/2005/8/layout/list1"/>
    <dgm:cxn modelId="{10DFCE96-365B-D142-A1E2-6E92657AC4FC}" type="presParOf" srcId="{F784D602-9A5D-864B-A488-D605FB7D2FCA}" destId="{4374A502-B6DD-4C45-9A4A-735CBA052588}" srcOrd="1" destOrd="0" presId="urn:microsoft.com/office/officeart/2005/8/layout/list1"/>
    <dgm:cxn modelId="{428AD199-574B-3D46-AE1E-F2A05723A253}" type="presParOf" srcId="{F495A023-2A15-BF4C-B787-93921FCB4C9F}" destId="{EA22AE64-B6DC-D945-8577-D58A3280F67B}" srcOrd="5" destOrd="0" presId="urn:microsoft.com/office/officeart/2005/8/layout/list1"/>
    <dgm:cxn modelId="{98EA8B4B-3988-6944-BC70-27BE17C0476E}" type="presParOf" srcId="{F495A023-2A15-BF4C-B787-93921FCB4C9F}" destId="{83632930-C7FF-0841-918A-C36DC17A70A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EA787B-2F5A-4688-BCB0-496F165D48A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7478DF-370E-4271-9878-0596A143015E}">
      <dgm:prSet custT="1"/>
      <dgm:spPr/>
      <dgm:t>
        <a:bodyPr/>
        <a:lstStyle/>
        <a:p>
          <a:r>
            <a:rPr lang="es-ES_tradnl" sz="2000" b="1" dirty="0"/>
            <a:t>Reducción de datos</a:t>
          </a:r>
          <a:endParaRPr lang="en-US" sz="2000" b="1" dirty="0"/>
        </a:p>
      </dgm:t>
    </dgm:pt>
    <dgm:pt modelId="{B62DF38D-C53B-4D69-9F81-315038FF601B}" type="parTrans" cxnId="{3D5A654A-C4DA-40C8-849E-49F75B20EA71}">
      <dgm:prSet/>
      <dgm:spPr/>
      <dgm:t>
        <a:bodyPr/>
        <a:lstStyle/>
        <a:p>
          <a:endParaRPr lang="en-US" sz="2000"/>
        </a:p>
      </dgm:t>
    </dgm:pt>
    <dgm:pt modelId="{4E057A21-6524-4803-94DE-E46D4295D871}" type="sibTrans" cxnId="{3D5A654A-C4DA-40C8-849E-49F75B20EA71}">
      <dgm:prSet/>
      <dgm:spPr/>
      <dgm:t>
        <a:bodyPr/>
        <a:lstStyle/>
        <a:p>
          <a:endParaRPr lang="en-US" sz="2000"/>
        </a:p>
      </dgm:t>
    </dgm:pt>
    <dgm:pt modelId="{11E2E8F2-3DE3-490E-9DAD-007843270996}">
      <dgm:prSet custT="1"/>
      <dgm:spPr/>
      <dgm:t>
        <a:bodyPr/>
        <a:lstStyle/>
        <a:p>
          <a:r>
            <a:rPr lang="es-ES_tradnl" sz="2000" dirty="0"/>
            <a:t>Selección de características</a:t>
          </a:r>
          <a:endParaRPr lang="en-US" sz="2000" dirty="0"/>
        </a:p>
      </dgm:t>
    </dgm:pt>
    <dgm:pt modelId="{CA598A7E-3A3E-47D5-AA91-6597A92EA3E8}" type="parTrans" cxnId="{474F52FA-3634-4B3B-A4F3-4411534A3EDC}">
      <dgm:prSet/>
      <dgm:spPr/>
      <dgm:t>
        <a:bodyPr/>
        <a:lstStyle/>
        <a:p>
          <a:endParaRPr lang="en-US" sz="2000"/>
        </a:p>
      </dgm:t>
    </dgm:pt>
    <dgm:pt modelId="{FFE5E4AB-2FC9-4912-8CA6-4D559C02FFC8}" type="sibTrans" cxnId="{474F52FA-3634-4B3B-A4F3-4411534A3EDC}">
      <dgm:prSet/>
      <dgm:spPr/>
      <dgm:t>
        <a:bodyPr/>
        <a:lstStyle/>
        <a:p>
          <a:endParaRPr lang="en-US" sz="2000"/>
        </a:p>
      </dgm:t>
    </dgm:pt>
    <dgm:pt modelId="{BDFBCA65-58CC-F648-A409-D6EF53196BBB}">
      <dgm:prSet custT="1"/>
      <dgm:spPr/>
      <dgm:t>
        <a:bodyPr/>
        <a:lstStyle/>
        <a:p>
          <a:r>
            <a:rPr lang="es-ES_tradnl" sz="2000" dirty="0"/>
            <a:t>Otras técnicas de reducción</a:t>
          </a:r>
          <a:endParaRPr lang="en-US" sz="2000" dirty="0"/>
        </a:p>
      </dgm:t>
    </dgm:pt>
    <dgm:pt modelId="{D0C4A675-57F0-7342-9B17-147EB767F05D}" type="parTrans" cxnId="{1410D76D-DDC6-A44D-8927-564F754A6A52}">
      <dgm:prSet/>
      <dgm:spPr/>
      <dgm:t>
        <a:bodyPr/>
        <a:lstStyle/>
        <a:p>
          <a:endParaRPr lang="es-MX"/>
        </a:p>
      </dgm:t>
    </dgm:pt>
    <dgm:pt modelId="{B7DD5EAA-86CC-9B42-8E2A-AD028D69AA3E}" type="sibTrans" cxnId="{1410D76D-DDC6-A44D-8927-564F754A6A52}">
      <dgm:prSet/>
      <dgm:spPr/>
      <dgm:t>
        <a:bodyPr/>
        <a:lstStyle/>
        <a:p>
          <a:endParaRPr lang="es-MX"/>
        </a:p>
      </dgm:t>
    </dgm:pt>
    <dgm:pt modelId="{0539E5C0-5957-854F-B235-E99B98758BFB}">
      <dgm:prSet custT="1"/>
      <dgm:spPr/>
      <dgm:t>
        <a:bodyPr/>
        <a:lstStyle/>
        <a:p>
          <a:r>
            <a:rPr lang="en-US" sz="2000" dirty="0" err="1"/>
            <a:t>Análisis</a:t>
          </a:r>
          <a:r>
            <a:rPr lang="en-US" sz="2000" dirty="0"/>
            <a:t> </a:t>
          </a:r>
          <a:r>
            <a:rPr lang="en-US" sz="2000" dirty="0" err="1"/>
            <a:t>en</a:t>
          </a:r>
          <a:r>
            <a:rPr lang="en-US" sz="2000" dirty="0"/>
            <a:t> components </a:t>
          </a:r>
          <a:r>
            <a:rPr lang="en-US" sz="2000" dirty="0" err="1"/>
            <a:t>principales</a:t>
          </a:r>
          <a:endParaRPr lang="en-US" sz="2000" dirty="0"/>
        </a:p>
      </dgm:t>
    </dgm:pt>
    <dgm:pt modelId="{E5C90462-B41B-9D4F-8CFA-D6C178B200AF}" type="parTrans" cxnId="{4591C5EE-AC2E-2541-AE3A-A452B66EF54F}">
      <dgm:prSet/>
      <dgm:spPr/>
      <dgm:t>
        <a:bodyPr/>
        <a:lstStyle/>
        <a:p>
          <a:endParaRPr lang="es-MX"/>
        </a:p>
      </dgm:t>
    </dgm:pt>
    <dgm:pt modelId="{108B8A18-9C57-4D4F-A63F-5F1AF30A70F4}" type="sibTrans" cxnId="{4591C5EE-AC2E-2541-AE3A-A452B66EF54F}">
      <dgm:prSet/>
      <dgm:spPr/>
      <dgm:t>
        <a:bodyPr/>
        <a:lstStyle/>
        <a:p>
          <a:endParaRPr lang="es-MX"/>
        </a:p>
      </dgm:t>
    </dgm:pt>
    <dgm:pt modelId="{13A24D67-C9C5-9D40-8ED0-F6F3354781DD}">
      <dgm:prSet custT="1"/>
      <dgm:spPr/>
      <dgm:t>
        <a:bodyPr/>
        <a:lstStyle/>
        <a:p>
          <a:r>
            <a:rPr lang="es-MX" sz="2000" b="1" dirty="0"/>
            <a:t>Casos especiales</a:t>
          </a:r>
          <a:endParaRPr lang="es-MX" sz="2000" dirty="0"/>
        </a:p>
      </dgm:t>
    </dgm:pt>
    <dgm:pt modelId="{517466C3-7339-2F41-8357-9CE0ECEFC954}" type="parTrans" cxnId="{4850ED4E-766E-C74B-953D-B6C0D8D79BF8}">
      <dgm:prSet/>
      <dgm:spPr/>
      <dgm:t>
        <a:bodyPr/>
        <a:lstStyle/>
        <a:p>
          <a:endParaRPr lang="es-MX"/>
        </a:p>
      </dgm:t>
    </dgm:pt>
    <dgm:pt modelId="{F19E4600-3F60-3944-A01F-5DE02D3AACBA}" type="sibTrans" cxnId="{4850ED4E-766E-C74B-953D-B6C0D8D79BF8}">
      <dgm:prSet/>
      <dgm:spPr/>
      <dgm:t>
        <a:bodyPr/>
        <a:lstStyle/>
        <a:p>
          <a:endParaRPr lang="es-MX"/>
        </a:p>
      </dgm:t>
    </dgm:pt>
    <dgm:pt modelId="{F40E383F-D2E5-B24E-A45B-800684083595}">
      <dgm:prSet custT="1"/>
      <dgm:spPr/>
      <dgm:t>
        <a:bodyPr/>
        <a:lstStyle/>
        <a:p>
          <a:r>
            <a:rPr lang="es-MX" sz="2000" b="0" dirty="0"/>
            <a:t>Información georeferenciada</a:t>
          </a:r>
          <a:endParaRPr lang="es-MX" sz="2000" dirty="0"/>
        </a:p>
      </dgm:t>
    </dgm:pt>
    <dgm:pt modelId="{5CEC93A7-8FA1-6149-AEF7-B9FCD2298257}" type="parTrans" cxnId="{62355EAB-898A-9B44-BFBD-FF386172551C}">
      <dgm:prSet/>
      <dgm:spPr/>
      <dgm:t>
        <a:bodyPr/>
        <a:lstStyle/>
        <a:p>
          <a:endParaRPr lang="es-MX"/>
        </a:p>
      </dgm:t>
    </dgm:pt>
    <dgm:pt modelId="{C0107BE9-0CBA-5B4D-A8CC-67C5841DFC67}" type="sibTrans" cxnId="{62355EAB-898A-9B44-BFBD-FF386172551C}">
      <dgm:prSet/>
      <dgm:spPr/>
      <dgm:t>
        <a:bodyPr/>
        <a:lstStyle/>
        <a:p>
          <a:endParaRPr lang="es-MX"/>
        </a:p>
      </dgm:t>
    </dgm:pt>
    <dgm:pt modelId="{3992C9F6-B0AC-DB4C-9697-A1FAD3CCF6DF}">
      <dgm:prSet custT="1"/>
      <dgm:spPr/>
      <dgm:t>
        <a:bodyPr/>
        <a:lstStyle/>
        <a:p>
          <a:r>
            <a:rPr lang="es-MX" sz="2000" b="0" dirty="0"/>
            <a:t>Series de tiempo</a:t>
          </a:r>
        </a:p>
      </dgm:t>
    </dgm:pt>
    <dgm:pt modelId="{36CA14B9-C0BD-BE46-8AA0-D5FAEFAB8C6C}" type="parTrans" cxnId="{A59F252B-9143-0E48-A34A-4624B12848C8}">
      <dgm:prSet/>
      <dgm:spPr/>
      <dgm:t>
        <a:bodyPr/>
        <a:lstStyle/>
        <a:p>
          <a:endParaRPr lang="es-MX"/>
        </a:p>
      </dgm:t>
    </dgm:pt>
    <dgm:pt modelId="{5B456A1B-00BD-624C-BC63-79F9A9419338}" type="sibTrans" cxnId="{A59F252B-9143-0E48-A34A-4624B12848C8}">
      <dgm:prSet/>
      <dgm:spPr/>
      <dgm:t>
        <a:bodyPr/>
        <a:lstStyle/>
        <a:p>
          <a:endParaRPr lang="es-MX"/>
        </a:p>
      </dgm:t>
    </dgm:pt>
    <dgm:pt modelId="{0C6660BA-53CA-D341-B1A5-335791BF7F07}">
      <dgm:prSet custT="1"/>
      <dgm:spPr/>
      <dgm:t>
        <a:bodyPr/>
        <a:lstStyle/>
        <a:p>
          <a:r>
            <a:rPr lang="es-MX" sz="2000" b="0" dirty="0"/>
            <a:t>Detección de anomalías</a:t>
          </a:r>
        </a:p>
      </dgm:t>
    </dgm:pt>
    <dgm:pt modelId="{BA035CC5-295C-AC45-BE7B-751C8487400F}" type="parTrans" cxnId="{DDFBAF7B-F4A5-DF4F-ABC8-6FF51469DE71}">
      <dgm:prSet/>
      <dgm:spPr/>
      <dgm:t>
        <a:bodyPr/>
        <a:lstStyle/>
        <a:p>
          <a:endParaRPr lang="es-MX"/>
        </a:p>
      </dgm:t>
    </dgm:pt>
    <dgm:pt modelId="{E8917B6D-34F4-604F-8A25-DC9310FE320A}" type="sibTrans" cxnId="{DDFBAF7B-F4A5-DF4F-ABC8-6FF51469DE71}">
      <dgm:prSet/>
      <dgm:spPr/>
      <dgm:t>
        <a:bodyPr/>
        <a:lstStyle/>
        <a:p>
          <a:endParaRPr lang="es-MX"/>
        </a:p>
      </dgm:t>
    </dgm:pt>
    <dgm:pt modelId="{F495A023-2A15-BF4C-B787-93921FCB4C9F}" type="pres">
      <dgm:prSet presAssocID="{A1EA787B-2F5A-4688-BCB0-496F165D48A0}" presName="linear" presStyleCnt="0">
        <dgm:presLayoutVars>
          <dgm:dir/>
          <dgm:animLvl val="lvl"/>
          <dgm:resizeHandles val="exact"/>
        </dgm:presLayoutVars>
      </dgm:prSet>
      <dgm:spPr/>
    </dgm:pt>
    <dgm:pt modelId="{02C83320-FAAD-4A42-8E74-F1CD82589A7A}" type="pres">
      <dgm:prSet presAssocID="{13A24D67-C9C5-9D40-8ED0-F6F3354781DD}" presName="parentLin" presStyleCnt="0"/>
      <dgm:spPr/>
    </dgm:pt>
    <dgm:pt modelId="{7FD31742-D19A-AB46-AB12-D5FCCF64F24A}" type="pres">
      <dgm:prSet presAssocID="{13A24D67-C9C5-9D40-8ED0-F6F3354781DD}" presName="parentLeftMargin" presStyleLbl="node1" presStyleIdx="0" presStyleCnt="2"/>
      <dgm:spPr/>
    </dgm:pt>
    <dgm:pt modelId="{B492EAF9-69A6-D841-91FF-044DD67FB08F}" type="pres">
      <dgm:prSet presAssocID="{13A24D67-C9C5-9D40-8ED0-F6F3354781DD}" presName="parentText" presStyleLbl="node1" presStyleIdx="0" presStyleCnt="2" custScaleY="66386">
        <dgm:presLayoutVars>
          <dgm:chMax val="0"/>
          <dgm:bulletEnabled val="1"/>
        </dgm:presLayoutVars>
      </dgm:prSet>
      <dgm:spPr/>
    </dgm:pt>
    <dgm:pt modelId="{62AAB949-45E5-1740-B259-FC5BF98C2DE9}" type="pres">
      <dgm:prSet presAssocID="{13A24D67-C9C5-9D40-8ED0-F6F3354781DD}" presName="negativeSpace" presStyleCnt="0"/>
      <dgm:spPr/>
    </dgm:pt>
    <dgm:pt modelId="{9EEAD87C-675D-4645-8710-5B4B1025B094}" type="pres">
      <dgm:prSet presAssocID="{13A24D67-C9C5-9D40-8ED0-F6F3354781DD}" presName="childText" presStyleLbl="conFgAcc1" presStyleIdx="0" presStyleCnt="2">
        <dgm:presLayoutVars>
          <dgm:bulletEnabled val="1"/>
        </dgm:presLayoutVars>
      </dgm:prSet>
      <dgm:spPr/>
    </dgm:pt>
    <dgm:pt modelId="{74AF953D-BF22-9249-B512-EDD13C4C47BB}" type="pres">
      <dgm:prSet presAssocID="{F19E4600-3F60-3944-A01F-5DE02D3AACBA}" presName="spaceBetweenRectangles" presStyleCnt="0"/>
      <dgm:spPr/>
    </dgm:pt>
    <dgm:pt modelId="{1B7CA765-3DFD-504C-81AC-9FD0D5A4430D}" type="pres">
      <dgm:prSet presAssocID="{1F7478DF-370E-4271-9878-0596A143015E}" presName="parentLin" presStyleCnt="0"/>
      <dgm:spPr/>
    </dgm:pt>
    <dgm:pt modelId="{88EC8E4D-75FC-CE4A-AB41-EABB66041FD9}" type="pres">
      <dgm:prSet presAssocID="{1F7478DF-370E-4271-9878-0596A143015E}" presName="parentLeftMargin" presStyleLbl="node1" presStyleIdx="0" presStyleCnt="2"/>
      <dgm:spPr/>
    </dgm:pt>
    <dgm:pt modelId="{A9678DA4-BA79-DB4E-AA2A-DE89AF94C46A}" type="pres">
      <dgm:prSet presAssocID="{1F7478DF-370E-4271-9878-0596A143015E}" presName="parentText" presStyleLbl="node1" presStyleIdx="1" presStyleCnt="2" custScaleX="121765" custScaleY="66323">
        <dgm:presLayoutVars>
          <dgm:chMax val="0"/>
          <dgm:bulletEnabled val="1"/>
        </dgm:presLayoutVars>
      </dgm:prSet>
      <dgm:spPr/>
    </dgm:pt>
    <dgm:pt modelId="{E33B25A2-37BB-B541-B58F-AF10803D2801}" type="pres">
      <dgm:prSet presAssocID="{1F7478DF-370E-4271-9878-0596A143015E}" presName="negativeSpace" presStyleCnt="0"/>
      <dgm:spPr/>
    </dgm:pt>
    <dgm:pt modelId="{E70BA90D-B052-EB4F-B3AC-36D0ACA73C53}" type="pres">
      <dgm:prSet presAssocID="{1F7478DF-370E-4271-9878-0596A143015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E800214-F315-694E-B2C5-0D5FBF6AF3D4}" type="presOf" srcId="{A1EA787B-2F5A-4688-BCB0-496F165D48A0}" destId="{F495A023-2A15-BF4C-B787-93921FCB4C9F}" srcOrd="0" destOrd="0" presId="urn:microsoft.com/office/officeart/2005/8/layout/list1"/>
    <dgm:cxn modelId="{27D39717-69F2-574F-A017-9C6FCA50CB45}" type="presOf" srcId="{11E2E8F2-3DE3-490E-9DAD-007843270996}" destId="{E70BA90D-B052-EB4F-B3AC-36D0ACA73C53}" srcOrd="0" destOrd="0" presId="urn:microsoft.com/office/officeart/2005/8/layout/list1"/>
    <dgm:cxn modelId="{A59F252B-9143-0E48-A34A-4624B12848C8}" srcId="{13A24D67-C9C5-9D40-8ED0-F6F3354781DD}" destId="{3992C9F6-B0AC-DB4C-9697-A1FAD3CCF6DF}" srcOrd="1" destOrd="0" parTransId="{36CA14B9-C0BD-BE46-8AA0-D5FAEFAB8C6C}" sibTransId="{5B456A1B-00BD-624C-BC63-79F9A9419338}"/>
    <dgm:cxn modelId="{58C39746-4BDA-3D49-9A9A-1FD55ACF33B3}" type="presOf" srcId="{13A24D67-C9C5-9D40-8ED0-F6F3354781DD}" destId="{7FD31742-D19A-AB46-AB12-D5FCCF64F24A}" srcOrd="0" destOrd="0" presId="urn:microsoft.com/office/officeart/2005/8/layout/list1"/>
    <dgm:cxn modelId="{3D5A654A-C4DA-40C8-849E-49F75B20EA71}" srcId="{A1EA787B-2F5A-4688-BCB0-496F165D48A0}" destId="{1F7478DF-370E-4271-9878-0596A143015E}" srcOrd="1" destOrd="0" parTransId="{B62DF38D-C53B-4D69-9F81-315038FF601B}" sibTransId="{4E057A21-6524-4803-94DE-E46D4295D871}"/>
    <dgm:cxn modelId="{4850ED4E-766E-C74B-953D-B6C0D8D79BF8}" srcId="{A1EA787B-2F5A-4688-BCB0-496F165D48A0}" destId="{13A24D67-C9C5-9D40-8ED0-F6F3354781DD}" srcOrd="0" destOrd="0" parTransId="{517466C3-7339-2F41-8357-9CE0ECEFC954}" sibTransId="{F19E4600-3F60-3944-A01F-5DE02D3AACBA}"/>
    <dgm:cxn modelId="{1410D76D-DDC6-A44D-8927-564F754A6A52}" srcId="{1F7478DF-370E-4271-9878-0596A143015E}" destId="{BDFBCA65-58CC-F648-A409-D6EF53196BBB}" srcOrd="2" destOrd="0" parTransId="{D0C4A675-57F0-7342-9B17-147EB767F05D}" sibTransId="{B7DD5EAA-86CC-9B42-8E2A-AD028D69AA3E}"/>
    <dgm:cxn modelId="{DDFBAF7B-F4A5-DF4F-ABC8-6FF51469DE71}" srcId="{13A24D67-C9C5-9D40-8ED0-F6F3354781DD}" destId="{0C6660BA-53CA-D341-B1A5-335791BF7F07}" srcOrd="2" destOrd="0" parTransId="{BA035CC5-295C-AC45-BE7B-751C8487400F}" sibTransId="{E8917B6D-34F4-604F-8A25-DC9310FE320A}"/>
    <dgm:cxn modelId="{B29A457F-E079-664A-A758-0720BEE50953}" type="presOf" srcId="{13A24D67-C9C5-9D40-8ED0-F6F3354781DD}" destId="{B492EAF9-69A6-D841-91FF-044DD67FB08F}" srcOrd="1" destOrd="0" presId="urn:microsoft.com/office/officeart/2005/8/layout/list1"/>
    <dgm:cxn modelId="{CD975080-CC14-0244-855C-53A586488EAC}" type="presOf" srcId="{BDFBCA65-58CC-F648-A409-D6EF53196BBB}" destId="{E70BA90D-B052-EB4F-B3AC-36D0ACA73C53}" srcOrd="0" destOrd="2" presId="urn:microsoft.com/office/officeart/2005/8/layout/list1"/>
    <dgm:cxn modelId="{B6612784-1987-3D48-9080-36CB9D4DE941}" type="presOf" srcId="{1F7478DF-370E-4271-9878-0596A143015E}" destId="{A9678DA4-BA79-DB4E-AA2A-DE89AF94C46A}" srcOrd="1" destOrd="0" presId="urn:microsoft.com/office/officeart/2005/8/layout/list1"/>
    <dgm:cxn modelId="{62355EAB-898A-9B44-BFBD-FF386172551C}" srcId="{13A24D67-C9C5-9D40-8ED0-F6F3354781DD}" destId="{F40E383F-D2E5-B24E-A45B-800684083595}" srcOrd="0" destOrd="0" parTransId="{5CEC93A7-8FA1-6149-AEF7-B9FCD2298257}" sibTransId="{C0107BE9-0CBA-5B4D-A8CC-67C5841DFC67}"/>
    <dgm:cxn modelId="{B4A573AE-8116-4540-8D91-7A793EC08639}" type="presOf" srcId="{F40E383F-D2E5-B24E-A45B-800684083595}" destId="{9EEAD87C-675D-4645-8710-5B4B1025B094}" srcOrd="0" destOrd="0" presId="urn:microsoft.com/office/officeart/2005/8/layout/list1"/>
    <dgm:cxn modelId="{CEA4EFAF-A791-094B-ACA7-8FC50A13ACF6}" type="presOf" srcId="{3992C9F6-B0AC-DB4C-9697-A1FAD3CCF6DF}" destId="{9EEAD87C-675D-4645-8710-5B4B1025B094}" srcOrd="0" destOrd="1" presId="urn:microsoft.com/office/officeart/2005/8/layout/list1"/>
    <dgm:cxn modelId="{819EFCB1-2ED5-CA4E-A0D8-191D8560B44C}" type="presOf" srcId="{1F7478DF-370E-4271-9878-0596A143015E}" destId="{88EC8E4D-75FC-CE4A-AB41-EABB66041FD9}" srcOrd="0" destOrd="0" presId="urn:microsoft.com/office/officeart/2005/8/layout/list1"/>
    <dgm:cxn modelId="{B62C69BC-A9B3-784D-9DC6-5A30B4C5799D}" type="presOf" srcId="{0C6660BA-53CA-D341-B1A5-335791BF7F07}" destId="{9EEAD87C-675D-4645-8710-5B4B1025B094}" srcOrd="0" destOrd="2" presId="urn:microsoft.com/office/officeart/2005/8/layout/list1"/>
    <dgm:cxn modelId="{4591C5EE-AC2E-2541-AE3A-A452B66EF54F}" srcId="{1F7478DF-370E-4271-9878-0596A143015E}" destId="{0539E5C0-5957-854F-B235-E99B98758BFB}" srcOrd="1" destOrd="0" parTransId="{E5C90462-B41B-9D4F-8CFA-D6C178B200AF}" sibTransId="{108B8A18-9C57-4D4F-A63F-5F1AF30A70F4}"/>
    <dgm:cxn modelId="{1B042FF0-56C2-B748-94F9-016BBA6F89C7}" type="presOf" srcId="{0539E5C0-5957-854F-B235-E99B98758BFB}" destId="{E70BA90D-B052-EB4F-B3AC-36D0ACA73C53}" srcOrd="0" destOrd="1" presId="urn:microsoft.com/office/officeart/2005/8/layout/list1"/>
    <dgm:cxn modelId="{474F52FA-3634-4B3B-A4F3-4411534A3EDC}" srcId="{1F7478DF-370E-4271-9878-0596A143015E}" destId="{11E2E8F2-3DE3-490E-9DAD-007843270996}" srcOrd="0" destOrd="0" parTransId="{CA598A7E-3A3E-47D5-AA91-6597A92EA3E8}" sibTransId="{FFE5E4AB-2FC9-4912-8CA6-4D559C02FFC8}"/>
    <dgm:cxn modelId="{8A2637C3-C77E-9F4F-A677-AD172D0BC6B0}" type="presParOf" srcId="{F495A023-2A15-BF4C-B787-93921FCB4C9F}" destId="{02C83320-FAAD-4A42-8E74-F1CD82589A7A}" srcOrd="0" destOrd="0" presId="urn:microsoft.com/office/officeart/2005/8/layout/list1"/>
    <dgm:cxn modelId="{910F8200-A64D-6F42-9111-2A0F83608800}" type="presParOf" srcId="{02C83320-FAAD-4A42-8E74-F1CD82589A7A}" destId="{7FD31742-D19A-AB46-AB12-D5FCCF64F24A}" srcOrd="0" destOrd="0" presId="urn:microsoft.com/office/officeart/2005/8/layout/list1"/>
    <dgm:cxn modelId="{501CA409-E3B7-C84B-824F-6A847BBFDC92}" type="presParOf" srcId="{02C83320-FAAD-4A42-8E74-F1CD82589A7A}" destId="{B492EAF9-69A6-D841-91FF-044DD67FB08F}" srcOrd="1" destOrd="0" presId="urn:microsoft.com/office/officeart/2005/8/layout/list1"/>
    <dgm:cxn modelId="{3CFCFD5A-9590-FC48-A3A3-ED3DE3FDADC4}" type="presParOf" srcId="{F495A023-2A15-BF4C-B787-93921FCB4C9F}" destId="{62AAB949-45E5-1740-B259-FC5BF98C2DE9}" srcOrd="1" destOrd="0" presId="urn:microsoft.com/office/officeart/2005/8/layout/list1"/>
    <dgm:cxn modelId="{B71037B1-09C8-E745-8961-225A3F9C6757}" type="presParOf" srcId="{F495A023-2A15-BF4C-B787-93921FCB4C9F}" destId="{9EEAD87C-675D-4645-8710-5B4B1025B094}" srcOrd="2" destOrd="0" presId="urn:microsoft.com/office/officeart/2005/8/layout/list1"/>
    <dgm:cxn modelId="{26453705-3717-244A-AAB0-05F6AA405A6D}" type="presParOf" srcId="{F495A023-2A15-BF4C-B787-93921FCB4C9F}" destId="{74AF953D-BF22-9249-B512-EDD13C4C47BB}" srcOrd="3" destOrd="0" presId="urn:microsoft.com/office/officeart/2005/8/layout/list1"/>
    <dgm:cxn modelId="{B9508FE1-4227-1C4C-8766-26A29F3ED34B}" type="presParOf" srcId="{F495A023-2A15-BF4C-B787-93921FCB4C9F}" destId="{1B7CA765-3DFD-504C-81AC-9FD0D5A4430D}" srcOrd="4" destOrd="0" presId="urn:microsoft.com/office/officeart/2005/8/layout/list1"/>
    <dgm:cxn modelId="{1EB6CB78-0A8C-6348-BA74-056250990327}" type="presParOf" srcId="{1B7CA765-3DFD-504C-81AC-9FD0D5A4430D}" destId="{88EC8E4D-75FC-CE4A-AB41-EABB66041FD9}" srcOrd="0" destOrd="0" presId="urn:microsoft.com/office/officeart/2005/8/layout/list1"/>
    <dgm:cxn modelId="{D76694D7-10A5-E840-B8D7-D4D9396D72D9}" type="presParOf" srcId="{1B7CA765-3DFD-504C-81AC-9FD0D5A4430D}" destId="{A9678DA4-BA79-DB4E-AA2A-DE89AF94C46A}" srcOrd="1" destOrd="0" presId="urn:microsoft.com/office/officeart/2005/8/layout/list1"/>
    <dgm:cxn modelId="{03E3A8E3-06A9-B54E-996A-BDE2AC668B94}" type="presParOf" srcId="{F495A023-2A15-BF4C-B787-93921FCB4C9F}" destId="{E33B25A2-37BB-B541-B58F-AF10803D2801}" srcOrd="5" destOrd="0" presId="urn:microsoft.com/office/officeart/2005/8/layout/list1"/>
    <dgm:cxn modelId="{5BA5922F-C212-5D44-B160-A0B37DE53CA7}" type="presParOf" srcId="{F495A023-2A15-BF4C-B787-93921FCB4C9F}" destId="{E70BA90D-B052-EB4F-B3AC-36D0ACA73C5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43E328-51BD-4BA3-AD1E-8AFED07F7B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45CA8A5-8ECD-432D-8D36-5FEB081C9497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Comunicación (20%)</a:t>
          </a:r>
          <a:endParaRPr lang="en-US" dirty="0"/>
        </a:p>
      </dgm:t>
    </dgm:pt>
    <dgm:pt modelId="{2CB2B3B9-2569-40FC-8A51-5EE980121C79}" type="parTrans" cxnId="{34D9C169-ADE1-4DAE-9D19-DF38A5C19ECA}">
      <dgm:prSet/>
      <dgm:spPr/>
      <dgm:t>
        <a:bodyPr/>
        <a:lstStyle/>
        <a:p>
          <a:endParaRPr lang="en-US"/>
        </a:p>
      </dgm:t>
    </dgm:pt>
    <dgm:pt modelId="{BB1A7D09-6637-4DD8-A0EE-7976827335F2}" type="sibTrans" cxnId="{34D9C169-ADE1-4DAE-9D19-DF38A5C19ECA}">
      <dgm:prSet/>
      <dgm:spPr/>
      <dgm:t>
        <a:bodyPr/>
        <a:lstStyle/>
        <a:p>
          <a:endParaRPr lang="en-US"/>
        </a:p>
      </dgm:t>
    </dgm:pt>
    <dgm:pt modelId="{AEBDDF70-C768-4986-BE09-1C86EFCB5A0E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Evidencias de aprendizaje (40%)</a:t>
          </a:r>
          <a:endParaRPr lang="en-US" dirty="0"/>
        </a:p>
      </dgm:t>
    </dgm:pt>
    <dgm:pt modelId="{C853497B-F5E8-47A7-87D8-9DD178B5C1ED}" type="parTrans" cxnId="{3A54DCAE-163E-48CC-B609-C1797EFA0F23}">
      <dgm:prSet/>
      <dgm:spPr/>
      <dgm:t>
        <a:bodyPr/>
        <a:lstStyle/>
        <a:p>
          <a:endParaRPr lang="en-US"/>
        </a:p>
      </dgm:t>
    </dgm:pt>
    <dgm:pt modelId="{F76C960D-E08B-4BA5-9BAE-551148ADF194}" type="sibTrans" cxnId="{3A54DCAE-163E-48CC-B609-C1797EFA0F23}">
      <dgm:prSet/>
      <dgm:spPr/>
      <dgm:t>
        <a:bodyPr/>
        <a:lstStyle/>
        <a:p>
          <a:endParaRPr lang="en-US"/>
        </a:p>
      </dgm:t>
    </dgm:pt>
    <dgm:pt modelId="{6587CF64-EA1F-4880-A1D5-A0746820ACDD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 dirty="0"/>
            <a:t>Proyectos (40%)</a:t>
          </a:r>
          <a:endParaRPr lang="en-US" dirty="0"/>
        </a:p>
      </dgm:t>
    </dgm:pt>
    <dgm:pt modelId="{C678844D-426A-4E42-A84C-1E755841F0C9}" type="parTrans" cxnId="{1A8A52F5-620F-4DD9-8167-D5117BBBB6B9}">
      <dgm:prSet/>
      <dgm:spPr/>
      <dgm:t>
        <a:bodyPr/>
        <a:lstStyle/>
        <a:p>
          <a:endParaRPr lang="en-US"/>
        </a:p>
      </dgm:t>
    </dgm:pt>
    <dgm:pt modelId="{6CD8499F-8648-4F4F-BEE1-7C869552D595}" type="sibTrans" cxnId="{1A8A52F5-620F-4DD9-8167-D5117BBBB6B9}">
      <dgm:prSet/>
      <dgm:spPr/>
      <dgm:t>
        <a:bodyPr/>
        <a:lstStyle/>
        <a:p>
          <a:endParaRPr lang="en-US"/>
        </a:p>
      </dgm:t>
    </dgm:pt>
    <dgm:pt modelId="{A2FBEFAB-B635-4A73-BBF3-D58C8243FB5C}" type="pres">
      <dgm:prSet presAssocID="{0443E328-51BD-4BA3-AD1E-8AFED07F7BC4}" presName="root" presStyleCnt="0">
        <dgm:presLayoutVars>
          <dgm:dir/>
          <dgm:resizeHandles val="exact"/>
        </dgm:presLayoutVars>
      </dgm:prSet>
      <dgm:spPr/>
    </dgm:pt>
    <dgm:pt modelId="{53034DF4-84AE-4A73-961C-C602733E98FB}" type="pres">
      <dgm:prSet presAssocID="{445CA8A5-8ECD-432D-8D36-5FEB081C9497}" presName="compNode" presStyleCnt="0"/>
      <dgm:spPr/>
    </dgm:pt>
    <dgm:pt modelId="{374BCFB3-F01A-4A36-BE40-45429F28DE3F}" type="pres">
      <dgm:prSet presAssocID="{445CA8A5-8ECD-432D-8D36-5FEB081C9497}" presName="bgRect" presStyleLbl="bgShp" presStyleIdx="0" presStyleCnt="3"/>
      <dgm:spPr/>
    </dgm:pt>
    <dgm:pt modelId="{97B6D049-36C6-4B11-9FF2-3EB265100284}" type="pres">
      <dgm:prSet presAssocID="{445CA8A5-8ECD-432D-8D36-5FEB081C949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RTL"/>
        </a:ext>
      </dgm:extLst>
    </dgm:pt>
    <dgm:pt modelId="{D164882A-43A9-4A20-A015-AC7156D8ADBA}" type="pres">
      <dgm:prSet presAssocID="{445CA8A5-8ECD-432D-8D36-5FEB081C9497}" presName="spaceRect" presStyleCnt="0"/>
      <dgm:spPr/>
    </dgm:pt>
    <dgm:pt modelId="{81EAB479-D3BC-453D-94FA-D900308FEF21}" type="pres">
      <dgm:prSet presAssocID="{445CA8A5-8ECD-432D-8D36-5FEB081C9497}" presName="parTx" presStyleLbl="revTx" presStyleIdx="0" presStyleCnt="3">
        <dgm:presLayoutVars>
          <dgm:chMax val="0"/>
          <dgm:chPref val="0"/>
        </dgm:presLayoutVars>
      </dgm:prSet>
      <dgm:spPr/>
    </dgm:pt>
    <dgm:pt modelId="{F4D1905B-CCF4-4BD6-8734-A775C54889EF}" type="pres">
      <dgm:prSet presAssocID="{BB1A7D09-6637-4DD8-A0EE-7976827335F2}" presName="sibTrans" presStyleCnt="0"/>
      <dgm:spPr/>
    </dgm:pt>
    <dgm:pt modelId="{4AC820A5-8891-46B5-A753-F5C45A336502}" type="pres">
      <dgm:prSet presAssocID="{AEBDDF70-C768-4986-BE09-1C86EFCB5A0E}" presName="compNode" presStyleCnt="0"/>
      <dgm:spPr/>
    </dgm:pt>
    <dgm:pt modelId="{11F50669-F2B2-4056-9EF7-FB04D23E2162}" type="pres">
      <dgm:prSet presAssocID="{AEBDDF70-C768-4986-BE09-1C86EFCB5A0E}" presName="bgRect" presStyleLbl="bgShp" presStyleIdx="1" presStyleCnt="3"/>
      <dgm:spPr/>
    </dgm:pt>
    <dgm:pt modelId="{A671F072-3C18-455C-9646-D1EB7A47A2C2}" type="pres">
      <dgm:prSet presAssocID="{AEBDDF70-C768-4986-BE09-1C86EFCB5A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00FCA4C2-A5C8-4C6F-B5E5-596670412C4A}" type="pres">
      <dgm:prSet presAssocID="{AEBDDF70-C768-4986-BE09-1C86EFCB5A0E}" presName="spaceRect" presStyleCnt="0"/>
      <dgm:spPr/>
    </dgm:pt>
    <dgm:pt modelId="{AEB89928-71F6-479E-A052-5B75387B8AA2}" type="pres">
      <dgm:prSet presAssocID="{AEBDDF70-C768-4986-BE09-1C86EFCB5A0E}" presName="parTx" presStyleLbl="revTx" presStyleIdx="1" presStyleCnt="3">
        <dgm:presLayoutVars>
          <dgm:chMax val="0"/>
          <dgm:chPref val="0"/>
        </dgm:presLayoutVars>
      </dgm:prSet>
      <dgm:spPr/>
    </dgm:pt>
    <dgm:pt modelId="{BAA40520-4F7E-4CFA-B1A9-35D87626B126}" type="pres">
      <dgm:prSet presAssocID="{F76C960D-E08B-4BA5-9BAE-551148ADF194}" presName="sibTrans" presStyleCnt="0"/>
      <dgm:spPr/>
    </dgm:pt>
    <dgm:pt modelId="{C7C9C387-9FB6-4206-B625-2715E1C3F567}" type="pres">
      <dgm:prSet presAssocID="{6587CF64-EA1F-4880-A1D5-A0746820ACDD}" presName="compNode" presStyleCnt="0"/>
      <dgm:spPr/>
    </dgm:pt>
    <dgm:pt modelId="{446856D0-AFA5-411F-861E-D914B23267E8}" type="pres">
      <dgm:prSet presAssocID="{6587CF64-EA1F-4880-A1D5-A0746820ACDD}" presName="bgRect" presStyleLbl="bgShp" presStyleIdx="2" presStyleCnt="3"/>
      <dgm:spPr/>
    </dgm:pt>
    <dgm:pt modelId="{C0CCEF74-8932-4A5A-A256-4067B9AB063D}" type="pres">
      <dgm:prSet presAssocID="{6587CF64-EA1F-4880-A1D5-A0746820AC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áfico de barras"/>
        </a:ext>
      </dgm:extLst>
    </dgm:pt>
    <dgm:pt modelId="{5548351F-834D-4E4E-8BE8-3C61A953CC95}" type="pres">
      <dgm:prSet presAssocID="{6587CF64-EA1F-4880-A1D5-A0746820ACDD}" presName="spaceRect" presStyleCnt="0"/>
      <dgm:spPr/>
    </dgm:pt>
    <dgm:pt modelId="{5FEF1523-D42B-4E36-92A0-982AE249D38B}" type="pres">
      <dgm:prSet presAssocID="{6587CF64-EA1F-4880-A1D5-A0746820AC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34E0021-F3D8-4E6B-9700-86E85D50501C}" type="presOf" srcId="{445CA8A5-8ECD-432D-8D36-5FEB081C9497}" destId="{81EAB479-D3BC-453D-94FA-D900308FEF21}" srcOrd="0" destOrd="0" presId="urn:microsoft.com/office/officeart/2018/2/layout/IconVerticalSolidList"/>
    <dgm:cxn modelId="{733E693C-58DB-4234-8668-CDD9AC119ADA}" type="presOf" srcId="{0443E328-51BD-4BA3-AD1E-8AFED07F7BC4}" destId="{A2FBEFAB-B635-4A73-BBF3-D58C8243FB5C}" srcOrd="0" destOrd="0" presId="urn:microsoft.com/office/officeart/2018/2/layout/IconVerticalSolidList"/>
    <dgm:cxn modelId="{34D9C169-ADE1-4DAE-9D19-DF38A5C19ECA}" srcId="{0443E328-51BD-4BA3-AD1E-8AFED07F7BC4}" destId="{445CA8A5-8ECD-432D-8D36-5FEB081C9497}" srcOrd="0" destOrd="0" parTransId="{2CB2B3B9-2569-40FC-8A51-5EE980121C79}" sibTransId="{BB1A7D09-6637-4DD8-A0EE-7976827335F2}"/>
    <dgm:cxn modelId="{3A54DCAE-163E-48CC-B609-C1797EFA0F23}" srcId="{0443E328-51BD-4BA3-AD1E-8AFED07F7BC4}" destId="{AEBDDF70-C768-4986-BE09-1C86EFCB5A0E}" srcOrd="1" destOrd="0" parTransId="{C853497B-F5E8-47A7-87D8-9DD178B5C1ED}" sibTransId="{F76C960D-E08B-4BA5-9BAE-551148ADF194}"/>
    <dgm:cxn modelId="{4837A0B3-AF14-4505-A2E3-D0C3828EF156}" type="presOf" srcId="{AEBDDF70-C768-4986-BE09-1C86EFCB5A0E}" destId="{AEB89928-71F6-479E-A052-5B75387B8AA2}" srcOrd="0" destOrd="0" presId="urn:microsoft.com/office/officeart/2018/2/layout/IconVerticalSolidList"/>
    <dgm:cxn modelId="{2EAF30D1-2888-42EA-857F-D042A4C7C2F2}" type="presOf" srcId="{6587CF64-EA1F-4880-A1D5-A0746820ACDD}" destId="{5FEF1523-D42B-4E36-92A0-982AE249D38B}" srcOrd="0" destOrd="0" presId="urn:microsoft.com/office/officeart/2018/2/layout/IconVerticalSolidList"/>
    <dgm:cxn modelId="{1A8A52F5-620F-4DD9-8167-D5117BBBB6B9}" srcId="{0443E328-51BD-4BA3-AD1E-8AFED07F7BC4}" destId="{6587CF64-EA1F-4880-A1D5-A0746820ACDD}" srcOrd="2" destOrd="0" parTransId="{C678844D-426A-4E42-A84C-1E755841F0C9}" sibTransId="{6CD8499F-8648-4F4F-BEE1-7C869552D595}"/>
    <dgm:cxn modelId="{027BA26D-413D-445B-A1BA-5BC479BF282D}" type="presParOf" srcId="{A2FBEFAB-B635-4A73-BBF3-D58C8243FB5C}" destId="{53034DF4-84AE-4A73-961C-C602733E98FB}" srcOrd="0" destOrd="0" presId="urn:microsoft.com/office/officeart/2018/2/layout/IconVerticalSolidList"/>
    <dgm:cxn modelId="{EC1E0803-1FEA-45D2-A1F9-FC4648F302E6}" type="presParOf" srcId="{53034DF4-84AE-4A73-961C-C602733E98FB}" destId="{374BCFB3-F01A-4A36-BE40-45429F28DE3F}" srcOrd="0" destOrd="0" presId="urn:microsoft.com/office/officeart/2018/2/layout/IconVerticalSolidList"/>
    <dgm:cxn modelId="{41A21960-7D29-4B49-ACA2-4F306D15D515}" type="presParOf" srcId="{53034DF4-84AE-4A73-961C-C602733E98FB}" destId="{97B6D049-36C6-4B11-9FF2-3EB265100284}" srcOrd="1" destOrd="0" presId="urn:microsoft.com/office/officeart/2018/2/layout/IconVerticalSolidList"/>
    <dgm:cxn modelId="{F106D41D-7FDA-4540-B4F7-E4385682FD8A}" type="presParOf" srcId="{53034DF4-84AE-4A73-961C-C602733E98FB}" destId="{D164882A-43A9-4A20-A015-AC7156D8ADBA}" srcOrd="2" destOrd="0" presId="urn:microsoft.com/office/officeart/2018/2/layout/IconVerticalSolidList"/>
    <dgm:cxn modelId="{8AF9FF7E-6B27-4DB8-9096-BD923FC6D7FE}" type="presParOf" srcId="{53034DF4-84AE-4A73-961C-C602733E98FB}" destId="{81EAB479-D3BC-453D-94FA-D900308FEF21}" srcOrd="3" destOrd="0" presId="urn:microsoft.com/office/officeart/2018/2/layout/IconVerticalSolidList"/>
    <dgm:cxn modelId="{51E82154-9C17-4DB9-9D24-1AE3F4C59C48}" type="presParOf" srcId="{A2FBEFAB-B635-4A73-BBF3-D58C8243FB5C}" destId="{F4D1905B-CCF4-4BD6-8734-A775C54889EF}" srcOrd="1" destOrd="0" presId="urn:microsoft.com/office/officeart/2018/2/layout/IconVerticalSolidList"/>
    <dgm:cxn modelId="{FB9AF73A-85AA-4DE8-9BCC-0787CE5EF85A}" type="presParOf" srcId="{A2FBEFAB-B635-4A73-BBF3-D58C8243FB5C}" destId="{4AC820A5-8891-46B5-A753-F5C45A336502}" srcOrd="2" destOrd="0" presId="urn:microsoft.com/office/officeart/2018/2/layout/IconVerticalSolidList"/>
    <dgm:cxn modelId="{C49C455C-0746-4636-8547-25B150E20CE0}" type="presParOf" srcId="{4AC820A5-8891-46B5-A753-F5C45A336502}" destId="{11F50669-F2B2-4056-9EF7-FB04D23E2162}" srcOrd="0" destOrd="0" presId="urn:microsoft.com/office/officeart/2018/2/layout/IconVerticalSolidList"/>
    <dgm:cxn modelId="{4313065B-7176-44C0-A08B-630A75543114}" type="presParOf" srcId="{4AC820A5-8891-46B5-A753-F5C45A336502}" destId="{A671F072-3C18-455C-9646-D1EB7A47A2C2}" srcOrd="1" destOrd="0" presId="urn:microsoft.com/office/officeart/2018/2/layout/IconVerticalSolidList"/>
    <dgm:cxn modelId="{7F142B12-0E37-422F-9B50-81F9414E3F34}" type="presParOf" srcId="{4AC820A5-8891-46B5-A753-F5C45A336502}" destId="{00FCA4C2-A5C8-4C6F-B5E5-596670412C4A}" srcOrd="2" destOrd="0" presId="urn:microsoft.com/office/officeart/2018/2/layout/IconVerticalSolidList"/>
    <dgm:cxn modelId="{84FFA80B-DE7F-4E38-850C-41B1D330EC6A}" type="presParOf" srcId="{4AC820A5-8891-46B5-A753-F5C45A336502}" destId="{AEB89928-71F6-479E-A052-5B75387B8AA2}" srcOrd="3" destOrd="0" presId="urn:microsoft.com/office/officeart/2018/2/layout/IconVerticalSolidList"/>
    <dgm:cxn modelId="{82D90AA7-C162-4B41-990A-AE3E30F4EE3B}" type="presParOf" srcId="{A2FBEFAB-B635-4A73-BBF3-D58C8243FB5C}" destId="{BAA40520-4F7E-4CFA-B1A9-35D87626B126}" srcOrd="3" destOrd="0" presId="urn:microsoft.com/office/officeart/2018/2/layout/IconVerticalSolidList"/>
    <dgm:cxn modelId="{CD0726D4-6ED2-4264-81AA-58C8FA5809A2}" type="presParOf" srcId="{A2FBEFAB-B635-4A73-BBF3-D58C8243FB5C}" destId="{C7C9C387-9FB6-4206-B625-2715E1C3F567}" srcOrd="4" destOrd="0" presId="urn:microsoft.com/office/officeart/2018/2/layout/IconVerticalSolidList"/>
    <dgm:cxn modelId="{22E16776-30EF-46E2-BE28-7B6B5E9B38FA}" type="presParOf" srcId="{C7C9C387-9FB6-4206-B625-2715E1C3F567}" destId="{446856D0-AFA5-411F-861E-D914B23267E8}" srcOrd="0" destOrd="0" presId="urn:microsoft.com/office/officeart/2018/2/layout/IconVerticalSolidList"/>
    <dgm:cxn modelId="{C7C1A6A3-36C8-4BE2-99A5-09EC5B4616B7}" type="presParOf" srcId="{C7C9C387-9FB6-4206-B625-2715E1C3F567}" destId="{C0CCEF74-8932-4A5A-A256-4067B9AB063D}" srcOrd="1" destOrd="0" presId="urn:microsoft.com/office/officeart/2018/2/layout/IconVerticalSolidList"/>
    <dgm:cxn modelId="{B09ED758-C231-4600-A957-D087C1EF9B4D}" type="presParOf" srcId="{C7C9C387-9FB6-4206-B625-2715E1C3F567}" destId="{5548351F-834D-4E4E-8BE8-3C61A953CC95}" srcOrd="2" destOrd="0" presId="urn:microsoft.com/office/officeart/2018/2/layout/IconVerticalSolidList"/>
    <dgm:cxn modelId="{C6B3DA1A-BD65-452B-8BF9-99B8220E38CC}" type="presParOf" srcId="{C7C9C387-9FB6-4206-B625-2715E1C3F567}" destId="{5FEF1523-D42B-4E36-92A0-982AE249D3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71EBB-4749-4CF2-9E50-45795537DDB3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6B7A1-7C31-47DC-82F6-21473466DB85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 dirty="0"/>
            <a:t>Clases presenciales</a:t>
          </a:r>
          <a:endParaRPr lang="en-US" sz="2600" kern="1200" dirty="0"/>
        </a:p>
      </dsp:txBody>
      <dsp:txXfrm>
        <a:off x="285097" y="2346338"/>
        <a:ext cx="2832300" cy="720000"/>
      </dsp:txXfrm>
    </dsp:sp>
    <dsp:sp modelId="{917264D8-1D72-46C1-A0BC-AD1677195A84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95256-6B4F-4158-8731-70224F626158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Mucho trabajo autónomo</a:t>
          </a:r>
          <a:endParaRPr lang="en-US" sz="2600" kern="1200"/>
        </a:p>
      </dsp:txBody>
      <dsp:txXfrm>
        <a:off x="3613050" y="2346338"/>
        <a:ext cx="2832300" cy="720000"/>
      </dsp:txXfrm>
    </dsp:sp>
    <dsp:sp modelId="{973BDF94-934E-4C87-88CF-76A732C28FE1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83312-0DFB-4757-96C5-5A94F2B6BD68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600" kern="1200"/>
            <a:t>Uso de muchas herramientas</a:t>
          </a:r>
          <a:endParaRPr lang="en-US" sz="2600" kern="1200"/>
        </a:p>
      </dsp:txBody>
      <dsp:txXfrm>
        <a:off x="6941002" y="2346338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C514C-4C91-4F48-AB1B-DCB0DBD99B46}">
      <dsp:nvSpPr>
        <dsp:cNvPr id="0" name=""/>
        <dsp:cNvSpPr/>
      </dsp:nvSpPr>
      <dsp:spPr>
        <a:xfrm>
          <a:off x="0" y="1893040"/>
          <a:ext cx="100583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BC4E4-9CC0-DB43-A2B8-37AEED112AA6}">
      <dsp:nvSpPr>
        <dsp:cNvPr id="0" name=""/>
        <dsp:cNvSpPr/>
      </dsp:nvSpPr>
      <dsp:spPr>
        <a:xfrm rot="8100000">
          <a:off x="64606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E0573-E5AF-CF49-BFB3-A33BD1465F29}">
      <dsp:nvSpPr>
        <dsp:cNvPr id="0" name=""/>
        <dsp:cNvSpPr/>
      </dsp:nvSpPr>
      <dsp:spPr>
        <a:xfrm>
          <a:off x="95537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FAB694-816F-C14E-8561-A44CCC9B1A75}">
      <dsp:nvSpPr>
        <dsp:cNvPr id="0" name=""/>
        <dsp:cNvSpPr/>
      </dsp:nvSpPr>
      <dsp:spPr>
        <a:xfrm>
          <a:off x="400695" y="772360"/>
          <a:ext cx="4175829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Dos horas el martes (6 a 8 p.m.) con el </a:t>
          </a:r>
          <a:r>
            <a:rPr lang="en-US" sz="1800" kern="1200" dirty="0" err="1"/>
            <a:t>tema</a:t>
          </a:r>
          <a:r>
            <a:rPr lang="en-US" sz="1800" kern="1200" dirty="0"/>
            <a:t> nuevo de la </a:t>
          </a:r>
          <a:r>
            <a:rPr lang="en-US" sz="1800" kern="1200" dirty="0" err="1"/>
            <a:t>semana</a:t>
          </a:r>
          <a:endParaRPr lang="en-US" sz="1800" kern="1200" dirty="0"/>
        </a:p>
      </dsp:txBody>
      <dsp:txXfrm>
        <a:off x="400695" y="772360"/>
        <a:ext cx="4175829" cy="1120679"/>
      </dsp:txXfrm>
    </dsp:sp>
    <dsp:sp modelId="{CBA4C5F0-6558-8A41-B9A7-A24FD6D72FCF}">
      <dsp:nvSpPr>
        <dsp:cNvPr id="0" name=""/>
        <dsp:cNvSpPr/>
      </dsp:nvSpPr>
      <dsp:spPr>
        <a:xfrm>
          <a:off x="400695" y="378607"/>
          <a:ext cx="4175829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/>
            <a:t>martes</a:t>
          </a:r>
        </a:p>
      </dsp:txBody>
      <dsp:txXfrm>
        <a:off x="400695" y="378607"/>
        <a:ext cx="4175829" cy="393752"/>
      </dsp:txXfrm>
    </dsp:sp>
    <dsp:sp modelId="{5F72E7C4-229C-8B41-87C9-6B71387C0667}">
      <dsp:nvSpPr>
        <dsp:cNvPr id="0" name=""/>
        <dsp:cNvSpPr/>
      </dsp:nvSpPr>
      <dsp:spPr>
        <a:xfrm>
          <a:off x="203819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6D2EA6-8C1F-5546-9B3E-82F45FF042D1}">
      <dsp:nvSpPr>
        <dsp:cNvPr id="0" name=""/>
        <dsp:cNvSpPr/>
      </dsp:nvSpPr>
      <dsp:spPr>
        <a:xfrm>
          <a:off x="167690" y="1857602"/>
          <a:ext cx="70875" cy="70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FE584-5899-E544-B604-D28B73D32D5C}">
      <dsp:nvSpPr>
        <dsp:cNvPr id="0" name=""/>
        <dsp:cNvSpPr/>
      </dsp:nvSpPr>
      <dsp:spPr>
        <a:xfrm rot="18900000">
          <a:off x="2571303" y="3071383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9306833"/>
            <a:satOff val="-4031"/>
            <a:lumOff val="-4117"/>
            <a:alphaOff val="0"/>
          </a:schemeClr>
        </a:solidFill>
        <a:ln w="15875" cap="flat" cmpd="sng" algn="ctr">
          <a:solidFill>
            <a:schemeClr val="accent2">
              <a:hueOff val="-9306833"/>
              <a:satOff val="-4031"/>
              <a:lumOff val="-4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94265-D96F-0644-A190-0BFB5E8DA8F1}">
      <dsp:nvSpPr>
        <dsp:cNvPr id="0" name=""/>
        <dsp:cNvSpPr/>
      </dsp:nvSpPr>
      <dsp:spPr>
        <a:xfrm>
          <a:off x="2602234" y="3102313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3FE18-40DE-4947-BE98-99226DFBBA22}">
      <dsp:nvSpPr>
        <dsp:cNvPr id="0" name=""/>
        <dsp:cNvSpPr/>
      </dsp:nvSpPr>
      <dsp:spPr>
        <a:xfrm>
          <a:off x="2907392" y="1893040"/>
          <a:ext cx="4175829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1450" rIns="0" bIns="11430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Tres</a:t>
          </a:r>
          <a:r>
            <a:rPr lang="en-US" sz="1800" kern="1200" baseline="0" dirty="0"/>
            <a:t> horas de </a:t>
          </a:r>
          <a:r>
            <a:rPr lang="en-US" sz="1800" kern="1200" baseline="0" dirty="0" err="1"/>
            <a:t>trabajo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independiente</a:t>
          </a:r>
          <a:r>
            <a:rPr lang="en-US" sz="1800" kern="1200" baseline="0" dirty="0"/>
            <a:t> para </a:t>
          </a:r>
          <a:r>
            <a:rPr lang="en-US" sz="1800" kern="1200" baseline="0" dirty="0" err="1"/>
            <a:t>avanzar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en</a:t>
          </a:r>
          <a:r>
            <a:rPr lang="en-US" sz="1800" kern="1200" baseline="0" dirty="0"/>
            <a:t> las </a:t>
          </a:r>
          <a:r>
            <a:rPr lang="en-US" sz="1800" kern="1200" baseline="0" dirty="0" err="1"/>
            <a:t>actividades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asignadas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el</a:t>
          </a:r>
          <a:r>
            <a:rPr lang="en-US" sz="1800" kern="1200" baseline="0" dirty="0"/>
            <a:t> martes (</a:t>
          </a:r>
          <a:r>
            <a:rPr lang="en-US" sz="1800" kern="1200" baseline="0" dirty="0" err="1"/>
            <a:t>asesorías</a:t>
          </a:r>
          <a:r>
            <a:rPr lang="en-US" sz="1800" kern="1200" baseline="0" dirty="0"/>
            <a:t> </a:t>
          </a:r>
          <a:r>
            <a:rPr lang="en-US" sz="1800" kern="1200" baseline="0" dirty="0" err="1"/>
            <a:t>incluidas</a:t>
          </a:r>
          <a:r>
            <a:rPr lang="en-US" sz="1800" kern="1200" baseline="0" dirty="0"/>
            <a:t>)</a:t>
          </a:r>
          <a:endParaRPr lang="en-US" sz="1800" kern="1200" dirty="0"/>
        </a:p>
      </dsp:txBody>
      <dsp:txXfrm>
        <a:off x="2907392" y="1893040"/>
        <a:ext cx="4175829" cy="1120679"/>
      </dsp:txXfrm>
    </dsp:sp>
    <dsp:sp modelId="{7EDAA774-1B92-D240-B39F-7BDD02359943}">
      <dsp:nvSpPr>
        <dsp:cNvPr id="0" name=""/>
        <dsp:cNvSpPr/>
      </dsp:nvSpPr>
      <dsp:spPr>
        <a:xfrm>
          <a:off x="2907392" y="3013719"/>
          <a:ext cx="4175829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dirty="0" err="1"/>
            <a:t>jueves</a:t>
          </a:r>
          <a:r>
            <a:rPr lang="en-US" sz="2800" kern="1200" dirty="0"/>
            <a:t> y </a:t>
          </a:r>
          <a:r>
            <a:rPr lang="en-US" sz="2800" kern="1200" dirty="0" err="1"/>
            <a:t>viernes</a:t>
          </a:r>
          <a:endParaRPr lang="en-US" sz="2800" kern="1200" dirty="0"/>
        </a:p>
      </dsp:txBody>
      <dsp:txXfrm>
        <a:off x="2907392" y="3013719"/>
        <a:ext cx="4175829" cy="393752"/>
      </dsp:txXfrm>
    </dsp:sp>
    <dsp:sp modelId="{97B86655-5DF8-CD4D-BE2B-9BAE64A48901}">
      <dsp:nvSpPr>
        <dsp:cNvPr id="0" name=""/>
        <dsp:cNvSpPr/>
      </dsp:nvSpPr>
      <dsp:spPr>
        <a:xfrm>
          <a:off x="2710516" y="189304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9306833"/>
              <a:satOff val="-4031"/>
              <a:lumOff val="-4117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10A7F-8B97-FF4D-A794-0F17F0EA2797}">
      <dsp:nvSpPr>
        <dsp:cNvPr id="0" name=""/>
        <dsp:cNvSpPr/>
      </dsp:nvSpPr>
      <dsp:spPr>
        <a:xfrm>
          <a:off x="2674387" y="1857602"/>
          <a:ext cx="70875" cy="70875"/>
        </a:xfrm>
        <a:prstGeom prst="ellipse">
          <a:avLst/>
        </a:prstGeom>
        <a:solidFill>
          <a:schemeClr val="accent2">
            <a:hueOff val="-9306833"/>
            <a:satOff val="-4031"/>
            <a:lumOff val="-4117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4902D-CF3D-2649-89DA-37428FFD6A9C}">
      <dsp:nvSpPr>
        <dsp:cNvPr id="0" name=""/>
        <dsp:cNvSpPr/>
      </dsp:nvSpPr>
      <dsp:spPr>
        <a:xfrm rot="8100000">
          <a:off x="5078000" y="436271"/>
          <a:ext cx="278424" cy="278424"/>
        </a:xfrm>
        <a:prstGeom prst="teardrop">
          <a:avLst>
            <a:gd name="adj" fmla="val 115000"/>
          </a:avLst>
        </a:prstGeom>
        <a:solidFill>
          <a:schemeClr val="accent2">
            <a:hueOff val="-18613665"/>
            <a:satOff val="-8061"/>
            <a:lumOff val="-8235"/>
            <a:alphaOff val="0"/>
          </a:schemeClr>
        </a:solidFill>
        <a:ln w="15875" cap="flat" cmpd="sng" algn="ctr">
          <a:solidFill>
            <a:schemeClr val="accent2">
              <a:hueOff val="-18613665"/>
              <a:satOff val="-8061"/>
              <a:lumOff val="-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9D770-707E-C54B-A7C4-AAB5C635D2F7}">
      <dsp:nvSpPr>
        <dsp:cNvPr id="0" name=""/>
        <dsp:cNvSpPr/>
      </dsp:nvSpPr>
      <dsp:spPr>
        <a:xfrm>
          <a:off x="5108931" y="467202"/>
          <a:ext cx="216563" cy="21656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05B9D-7389-764C-8EAA-603BBE6E6B9A}">
      <dsp:nvSpPr>
        <dsp:cNvPr id="0" name=""/>
        <dsp:cNvSpPr/>
      </dsp:nvSpPr>
      <dsp:spPr>
        <a:xfrm>
          <a:off x="5414089" y="772360"/>
          <a:ext cx="4175829" cy="112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4300" rIns="114300" bIns="1714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Dos horas </a:t>
          </a:r>
          <a:r>
            <a:rPr lang="en-US" sz="1800" kern="1200" dirty="0" err="1"/>
            <a:t>el</a:t>
          </a:r>
          <a:r>
            <a:rPr lang="en-US" sz="1800" kern="1200" dirty="0"/>
            <a:t> </a:t>
          </a:r>
          <a:r>
            <a:rPr lang="en-US" sz="1800" kern="1200" dirty="0" err="1"/>
            <a:t>sábado</a:t>
          </a:r>
          <a:r>
            <a:rPr lang="en-US" sz="1800" kern="1200" dirty="0"/>
            <a:t> (10 a 12 p.m.) para </a:t>
          </a:r>
          <a:r>
            <a:rPr lang="en-US" sz="1800" kern="1200" dirty="0" err="1"/>
            <a:t>aspectos</a:t>
          </a:r>
          <a:r>
            <a:rPr lang="en-US" sz="1800" kern="1200" dirty="0"/>
            <a:t> </a:t>
          </a:r>
          <a:r>
            <a:rPr lang="en-US" sz="1800" kern="1200" dirty="0" err="1"/>
            <a:t>prácticos</a:t>
          </a:r>
          <a:r>
            <a:rPr lang="en-US" sz="1800" kern="1200" dirty="0"/>
            <a:t>, </a:t>
          </a:r>
          <a:r>
            <a:rPr lang="en-US" sz="1800" kern="1200" dirty="0" err="1"/>
            <a:t>cerrar</a:t>
          </a:r>
          <a:r>
            <a:rPr lang="en-US" sz="1800" kern="1200" dirty="0"/>
            <a:t> </a:t>
          </a:r>
          <a:r>
            <a:rPr lang="en-US" sz="1800" kern="1200" dirty="0" err="1"/>
            <a:t>el</a:t>
          </a:r>
          <a:r>
            <a:rPr lang="en-US" sz="1800" kern="1200" dirty="0"/>
            <a:t> </a:t>
          </a:r>
          <a:r>
            <a:rPr lang="en-US" sz="1800" kern="1200" dirty="0" err="1"/>
            <a:t>tema</a:t>
          </a:r>
          <a:r>
            <a:rPr lang="en-US" sz="1800" kern="1200" dirty="0"/>
            <a:t> y </a:t>
          </a:r>
          <a:r>
            <a:rPr lang="en-US" sz="1800" kern="1200" dirty="0" err="1"/>
            <a:t>tópicos</a:t>
          </a:r>
          <a:r>
            <a:rPr lang="en-US" sz="1800" kern="1200" dirty="0"/>
            <a:t> </a:t>
          </a:r>
          <a:r>
            <a:rPr lang="en-US" sz="1800" kern="1200" dirty="0" err="1"/>
            <a:t>complementarios</a:t>
          </a:r>
          <a:endParaRPr lang="en-US" sz="1800" kern="1200" dirty="0"/>
        </a:p>
      </dsp:txBody>
      <dsp:txXfrm>
        <a:off x="5414089" y="772360"/>
        <a:ext cx="4175829" cy="1120679"/>
      </dsp:txXfrm>
    </dsp:sp>
    <dsp:sp modelId="{DEBFD69B-FAA1-374E-85A0-56C216A16670}">
      <dsp:nvSpPr>
        <dsp:cNvPr id="0" name=""/>
        <dsp:cNvSpPr/>
      </dsp:nvSpPr>
      <dsp:spPr>
        <a:xfrm>
          <a:off x="5414089" y="378607"/>
          <a:ext cx="4175829" cy="393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780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err="1"/>
            <a:t>sábado</a:t>
          </a:r>
          <a:endParaRPr lang="en-US" sz="2800" kern="1200"/>
        </a:p>
      </dsp:txBody>
      <dsp:txXfrm>
        <a:off x="5414089" y="378607"/>
        <a:ext cx="4175829" cy="393752"/>
      </dsp:txXfrm>
    </dsp:sp>
    <dsp:sp modelId="{14546781-603B-3545-9F99-3F0C80C8D704}">
      <dsp:nvSpPr>
        <dsp:cNvPr id="0" name=""/>
        <dsp:cNvSpPr/>
      </dsp:nvSpPr>
      <dsp:spPr>
        <a:xfrm>
          <a:off x="5217213" y="772360"/>
          <a:ext cx="0" cy="1120679"/>
        </a:xfrm>
        <a:prstGeom prst="line">
          <a:avLst/>
        </a:prstGeom>
        <a:noFill/>
        <a:ln w="12700" cap="flat" cmpd="sng" algn="ctr">
          <a:solidFill>
            <a:schemeClr val="accent2">
              <a:hueOff val="-18613665"/>
              <a:satOff val="-8061"/>
              <a:lumOff val="-823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C0FFB7-5631-8947-92F5-19DE837AD0F8}">
      <dsp:nvSpPr>
        <dsp:cNvPr id="0" name=""/>
        <dsp:cNvSpPr/>
      </dsp:nvSpPr>
      <dsp:spPr>
        <a:xfrm>
          <a:off x="5181084" y="1857602"/>
          <a:ext cx="70875" cy="70875"/>
        </a:xfrm>
        <a:prstGeom prst="ellipse">
          <a:avLst/>
        </a:prstGeom>
        <a:solidFill>
          <a:schemeClr val="accent2">
            <a:hueOff val="-18613665"/>
            <a:satOff val="-8061"/>
            <a:lumOff val="-823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AFD630-2C47-9147-8A22-DE2A6A776154}">
      <dsp:nvSpPr>
        <dsp:cNvPr id="0" name=""/>
        <dsp:cNvSpPr/>
      </dsp:nvSpPr>
      <dsp:spPr>
        <a:xfrm>
          <a:off x="3193" y="1168792"/>
          <a:ext cx="3204144" cy="1281657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Datos crudos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(</a:t>
          </a:r>
          <a:r>
            <a:rPr lang="es-MX" sz="2000" i="1" kern="1200">
              <a:solidFill>
                <a:srgbClr val="FFFF00"/>
              </a:solidFill>
            </a:rPr>
            <a:t>raw data</a:t>
          </a:r>
          <a:r>
            <a:rPr lang="es-MX" sz="2000" kern="1200"/>
            <a:t>)</a:t>
          </a:r>
        </a:p>
      </dsp:txBody>
      <dsp:txXfrm>
        <a:off x="3193" y="1168792"/>
        <a:ext cx="2883730" cy="1281657"/>
      </dsp:txXfrm>
    </dsp:sp>
    <dsp:sp modelId="{01347A67-ACDD-1A46-AFF9-F0FD15C8F748}">
      <dsp:nvSpPr>
        <dsp:cNvPr id="0" name=""/>
        <dsp:cNvSpPr/>
      </dsp:nvSpPr>
      <dsp:spPr>
        <a:xfrm>
          <a:off x="2566508" y="1168792"/>
          <a:ext cx="3204144" cy="128165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Procesamiento de datos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(</a:t>
          </a:r>
          <a:r>
            <a:rPr lang="es-MX" sz="2000" i="1" kern="1200">
              <a:solidFill>
                <a:srgbClr val="FFFF00"/>
              </a:solidFill>
            </a:rPr>
            <a:t>data wrangling</a:t>
          </a:r>
          <a:r>
            <a:rPr lang="es-MX" sz="2000" kern="1200"/>
            <a:t>)</a:t>
          </a:r>
        </a:p>
      </dsp:txBody>
      <dsp:txXfrm>
        <a:off x="3207337" y="1168792"/>
        <a:ext cx="1922487" cy="1281657"/>
      </dsp:txXfrm>
    </dsp:sp>
    <dsp:sp modelId="{FA3047BF-3EDC-BB42-BCAE-F8EE3F669A17}">
      <dsp:nvSpPr>
        <dsp:cNvPr id="0" name=""/>
        <dsp:cNvSpPr/>
      </dsp:nvSpPr>
      <dsp:spPr>
        <a:xfrm>
          <a:off x="5129824" y="1168792"/>
          <a:ext cx="3204144" cy="128165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Datos ordenados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(</a:t>
          </a:r>
          <a:r>
            <a:rPr lang="es-MX" sz="2000" i="1" kern="1200">
              <a:solidFill>
                <a:srgbClr val="FFFF00"/>
              </a:solidFill>
            </a:rPr>
            <a:t>tidy data</a:t>
          </a:r>
          <a:r>
            <a:rPr lang="es-MX" sz="2000" kern="1200"/>
            <a:t>)</a:t>
          </a:r>
        </a:p>
      </dsp:txBody>
      <dsp:txXfrm>
        <a:off x="5770653" y="1168792"/>
        <a:ext cx="1922487" cy="1281657"/>
      </dsp:txXfrm>
    </dsp:sp>
    <dsp:sp modelId="{F699923F-A2DB-9343-BB19-B8EC10F41FFC}">
      <dsp:nvSpPr>
        <dsp:cNvPr id="0" name=""/>
        <dsp:cNvSpPr/>
      </dsp:nvSpPr>
      <dsp:spPr>
        <a:xfrm>
          <a:off x="7693139" y="1168792"/>
          <a:ext cx="3204144" cy="128165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Analisis exploratorio de datos (</a:t>
          </a:r>
          <a:r>
            <a:rPr lang="es-MX" sz="2000" i="1" kern="1200">
              <a:solidFill>
                <a:srgbClr val="FFFF00"/>
              </a:solidFill>
            </a:rPr>
            <a:t>EDA</a:t>
          </a:r>
          <a:r>
            <a:rPr lang="es-MX" sz="2000" kern="1200"/>
            <a:t>)</a:t>
          </a:r>
        </a:p>
      </dsp:txBody>
      <dsp:txXfrm>
        <a:off x="8333968" y="1168792"/>
        <a:ext cx="1922487" cy="1281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A90D-B052-EB4F-B3AC-36D0ACA73C53}">
      <dsp:nvSpPr>
        <dsp:cNvPr id="0" name=""/>
        <dsp:cNvSpPr/>
      </dsp:nvSpPr>
      <dsp:spPr>
        <a:xfrm>
          <a:off x="0" y="683518"/>
          <a:ext cx="6797675" cy="17009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9372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/>
            <a:t>Lectura de formatos </a:t>
          </a:r>
          <a:r>
            <a:rPr lang="es-ES_tradnl" sz="2000" kern="1200" err="1"/>
            <a:t>csv</a:t>
          </a:r>
          <a:r>
            <a:rPr lang="es-ES_tradnl" sz="2000" kern="1200"/>
            <a:t>, </a:t>
          </a:r>
          <a:r>
            <a:rPr lang="es-ES_tradnl" sz="2000" kern="1200" err="1"/>
            <a:t>json</a:t>
          </a:r>
          <a:r>
            <a:rPr lang="es-ES_tradnl" sz="2000" kern="1200"/>
            <a:t>, </a:t>
          </a:r>
          <a:r>
            <a:rPr lang="es-ES_tradnl" sz="2000" kern="1200" err="1"/>
            <a:t>xml</a:t>
          </a:r>
          <a:r>
            <a:rPr lang="es-ES_tradnl" sz="2000" kern="1200"/>
            <a:t>, </a:t>
          </a:r>
          <a:r>
            <a:rPr lang="es-ES_tradnl" sz="2000" kern="1200" err="1"/>
            <a:t>sql</a:t>
          </a:r>
          <a:r>
            <a:rPr lang="es-ES_tradnl" sz="2000" kern="1200"/>
            <a:t>.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/>
            <a:t>Uso de </a:t>
          </a:r>
          <a:r>
            <a:rPr lang="es-ES_tradnl" sz="2000" kern="1200" err="1"/>
            <a:t>APIs</a:t>
          </a:r>
          <a:endParaRPr lang="en-US" sz="2000" kern="1200"/>
        </a:p>
      </dsp:txBody>
      <dsp:txXfrm>
        <a:off x="0" y="683518"/>
        <a:ext cx="6797675" cy="1700999"/>
      </dsp:txXfrm>
    </dsp:sp>
    <dsp:sp modelId="{A9678DA4-BA79-DB4E-AA2A-DE89AF94C46A}">
      <dsp:nvSpPr>
        <dsp:cNvPr id="0" name=""/>
        <dsp:cNvSpPr/>
      </dsp:nvSpPr>
      <dsp:spPr>
        <a:xfrm>
          <a:off x="339883" y="19318"/>
          <a:ext cx="5794032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Integración de datos de diferentes fuentes</a:t>
          </a:r>
          <a:endParaRPr lang="en-US" sz="2000" b="1" kern="1200" dirty="0"/>
        </a:p>
      </dsp:txBody>
      <dsp:txXfrm>
        <a:off x="404730" y="84165"/>
        <a:ext cx="5664338" cy="1198706"/>
      </dsp:txXfrm>
    </dsp:sp>
    <dsp:sp modelId="{83632930-C7FF-0841-918A-C36DC17A70A7}">
      <dsp:nvSpPr>
        <dsp:cNvPr id="0" name=""/>
        <dsp:cNvSpPr/>
      </dsp:nvSpPr>
      <dsp:spPr>
        <a:xfrm>
          <a:off x="0" y="3291718"/>
          <a:ext cx="6797675" cy="23388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93726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Datos numéricos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Datos cualitativos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Cadenas de caracteres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Series de tiempo</a:t>
          </a:r>
        </a:p>
      </dsp:txBody>
      <dsp:txXfrm>
        <a:off x="0" y="3291718"/>
        <a:ext cx="6797675" cy="2338874"/>
      </dsp:txXfrm>
    </dsp:sp>
    <dsp:sp modelId="{4374A502-B6DD-4C45-9A4A-735CBA052588}">
      <dsp:nvSpPr>
        <dsp:cNvPr id="0" name=""/>
        <dsp:cNvSpPr/>
      </dsp:nvSpPr>
      <dsp:spPr>
        <a:xfrm>
          <a:off x="339883" y="2627518"/>
          <a:ext cx="5609740" cy="132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Limpieza de datos</a:t>
          </a:r>
          <a:endParaRPr lang="en-US" sz="2000" b="1" kern="1200" dirty="0"/>
        </a:p>
      </dsp:txBody>
      <dsp:txXfrm>
        <a:off x="404730" y="2692365"/>
        <a:ext cx="5480046" cy="11987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BA90D-B052-EB4F-B3AC-36D0ACA73C53}">
      <dsp:nvSpPr>
        <dsp:cNvPr id="0" name=""/>
        <dsp:cNvSpPr/>
      </dsp:nvSpPr>
      <dsp:spPr>
        <a:xfrm>
          <a:off x="0" y="627412"/>
          <a:ext cx="6797675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2484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Valores perdidos e imputación de datos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Agregación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noProof="0" dirty="0"/>
            <a:t>Generación de características</a:t>
          </a:r>
        </a:p>
      </dsp:txBody>
      <dsp:txXfrm>
        <a:off x="0" y="627412"/>
        <a:ext cx="6797675" cy="1701000"/>
      </dsp:txXfrm>
    </dsp:sp>
    <dsp:sp modelId="{A9678DA4-BA79-DB4E-AA2A-DE89AF94C46A}">
      <dsp:nvSpPr>
        <dsp:cNvPr id="0" name=""/>
        <dsp:cNvSpPr/>
      </dsp:nvSpPr>
      <dsp:spPr>
        <a:xfrm>
          <a:off x="339883" y="21786"/>
          <a:ext cx="5794032" cy="10484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Transformación de datos</a:t>
          </a:r>
          <a:endParaRPr lang="en-US" sz="2000" b="1" kern="1200" dirty="0"/>
        </a:p>
      </dsp:txBody>
      <dsp:txXfrm>
        <a:off x="391063" y="72966"/>
        <a:ext cx="5691672" cy="946066"/>
      </dsp:txXfrm>
    </dsp:sp>
    <dsp:sp modelId="{83632930-C7FF-0841-918A-C36DC17A70A7}">
      <dsp:nvSpPr>
        <dsp:cNvPr id="0" name=""/>
        <dsp:cNvSpPr/>
      </dsp:nvSpPr>
      <dsp:spPr>
        <a:xfrm>
          <a:off x="0" y="3211379"/>
          <a:ext cx="6797675" cy="203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24840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Indicadores claves de desempeño</a:t>
          </a:r>
          <a:endParaRPr lang="es-MX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Herramientas para EDA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Principios básicos de visualización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Desarrollo de tableros para EDA</a:t>
          </a:r>
        </a:p>
      </dsp:txBody>
      <dsp:txXfrm>
        <a:off x="0" y="3211379"/>
        <a:ext cx="6797675" cy="2031750"/>
      </dsp:txXfrm>
    </dsp:sp>
    <dsp:sp modelId="{4374A502-B6DD-4C45-9A4A-735CBA052588}">
      <dsp:nvSpPr>
        <dsp:cNvPr id="0" name=""/>
        <dsp:cNvSpPr/>
      </dsp:nvSpPr>
      <dsp:spPr>
        <a:xfrm>
          <a:off x="339883" y="2490412"/>
          <a:ext cx="5609740" cy="11637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Análisis exploratorio de datos</a:t>
          </a:r>
          <a:endParaRPr lang="en-US" sz="2000" b="1" kern="1200" dirty="0"/>
        </a:p>
      </dsp:txBody>
      <dsp:txXfrm>
        <a:off x="396693" y="2547222"/>
        <a:ext cx="5496120" cy="10501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AD87C-675D-4645-8710-5B4B1025B094}">
      <dsp:nvSpPr>
        <dsp:cNvPr id="0" name=""/>
        <dsp:cNvSpPr/>
      </dsp:nvSpPr>
      <dsp:spPr>
        <a:xfrm>
          <a:off x="0" y="275860"/>
          <a:ext cx="6797675" cy="2211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1124712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Información georeferenciada</a:t>
          </a:r>
          <a:endParaRPr lang="es-MX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Series de tiempo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b="0" kern="1200" dirty="0"/>
            <a:t>Detección de anomalías</a:t>
          </a:r>
        </a:p>
      </dsp:txBody>
      <dsp:txXfrm>
        <a:off x="0" y="275860"/>
        <a:ext cx="6797675" cy="2211299"/>
      </dsp:txXfrm>
    </dsp:sp>
    <dsp:sp modelId="{B492EAF9-69A6-D841-91FF-044DD67FB08F}">
      <dsp:nvSpPr>
        <dsp:cNvPr id="0" name=""/>
        <dsp:cNvSpPr/>
      </dsp:nvSpPr>
      <dsp:spPr>
        <a:xfrm>
          <a:off x="339883" y="14654"/>
          <a:ext cx="4758372" cy="10582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/>
            <a:t>Casos especiales</a:t>
          </a:r>
          <a:endParaRPr lang="es-MX" sz="2000" kern="1200" dirty="0"/>
        </a:p>
      </dsp:txBody>
      <dsp:txXfrm>
        <a:off x="391542" y="66313"/>
        <a:ext cx="4655054" cy="954927"/>
      </dsp:txXfrm>
    </dsp:sp>
    <dsp:sp modelId="{E70BA90D-B052-EB4F-B3AC-36D0ACA73C53}">
      <dsp:nvSpPr>
        <dsp:cNvPr id="0" name=""/>
        <dsp:cNvSpPr/>
      </dsp:nvSpPr>
      <dsp:spPr>
        <a:xfrm>
          <a:off x="0" y="3038961"/>
          <a:ext cx="6797675" cy="2211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1124712" rIns="527575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Selección de características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Análisis</a:t>
          </a:r>
          <a:r>
            <a:rPr lang="en-US" sz="2000" kern="1200" dirty="0"/>
            <a:t> </a:t>
          </a:r>
          <a:r>
            <a:rPr lang="en-US" sz="2000" kern="1200" dirty="0" err="1"/>
            <a:t>en</a:t>
          </a:r>
          <a:r>
            <a:rPr lang="en-US" sz="2000" kern="1200" dirty="0"/>
            <a:t> components </a:t>
          </a:r>
          <a:r>
            <a:rPr lang="en-US" sz="2000" kern="1200" dirty="0" err="1"/>
            <a:t>principales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_tradnl" sz="2000" kern="1200" dirty="0"/>
            <a:t>Otras técnicas de reducción</a:t>
          </a:r>
          <a:endParaRPr lang="en-US" sz="2000" kern="1200" dirty="0"/>
        </a:p>
      </dsp:txBody>
      <dsp:txXfrm>
        <a:off x="0" y="3038961"/>
        <a:ext cx="6797675" cy="2211299"/>
      </dsp:txXfrm>
    </dsp:sp>
    <dsp:sp modelId="{A9678DA4-BA79-DB4E-AA2A-DE89AF94C46A}">
      <dsp:nvSpPr>
        <dsp:cNvPr id="0" name=""/>
        <dsp:cNvSpPr/>
      </dsp:nvSpPr>
      <dsp:spPr>
        <a:xfrm>
          <a:off x="339883" y="2778760"/>
          <a:ext cx="5794032" cy="10572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b="1" kern="1200" dirty="0"/>
            <a:t>Reducción de datos</a:t>
          </a:r>
          <a:endParaRPr lang="en-US" sz="2000" b="1" kern="1200" dirty="0"/>
        </a:p>
      </dsp:txBody>
      <dsp:txXfrm>
        <a:off x="391493" y="2830370"/>
        <a:ext cx="5690812" cy="9540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BCFB3-F01A-4A36-BE40-45429F28DE3F}">
      <dsp:nvSpPr>
        <dsp:cNvPr id="0" name=""/>
        <dsp:cNvSpPr/>
      </dsp:nvSpPr>
      <dsp:spPr>
        <a:xfrm>
          <a:off x="0" y="625"/>
          <a:ext cx="6582555" cy="14630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6D049-36C6-4B11-9FF2-3EB265100284}">
      <dsp:nvSpPr>
        <dsp:cNvPr id="0" name=""/>
        <dsp:cNvSpPr/>
      </dsp:nvSpPr>
      <dsp:spPr>
        <a:xfrm>
          <a:off x="442561" y="329803"/>
          <a:ext cx="804657" cy="804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AB479-D3BC-453D-94FA-D900308FEF21}">
      <dsp:nvSpPr>
        <dsp:cNvPr id="0" name=""/>
        <dsp:cNvSpPr/>
      </dsp:nvSpPr>
      <dsp:spPr>
        <a:xfrm>
          <a:off x="1689780" y="625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Comunicación (20%)</a:t>
          </a:r>
          <a:endParaRPr lang="en-US" sz="2500" kern="1200" dirty="0"/>
        </a:p>
      </dsp:txBody>
      <dsp:txXfrm>
        <a:off x="1689780" y="625"/>
        <a:ext cx="4892774" cy="1463013"/>
      </dsp:txXfrm>
    </dsp:sp>
    <dsp:sp modelId="{11F50669-F2B2-4056-9EF7-FB04D23E2162}">
      <dsp:nvSpPr>
        <dsp:cNvPr id="0" name=""/>
        <dsp:cNvSpPr/>
      </dsp:nvSpPr>
      <dsp:spPr>
        <a:xfrm>
          <a:off x="0" y="1829392"/>
          <a:ext cx="6582555" cy="146301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1F072-3C18-455C-9646-D1EB7A47A2C2}">
      <dsp:nvSpPr>
        <dsp:cNvPr id="0" name=""/>
        <dsp:cNvSpPr/>
      </dsp:nvSpPr>
      <dsp:spPr>
        <a:xfrm>
          <a:off x="442561" y="2158570"/>
          <a:ext cx="804657" cy="804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89928-71F6-479E-A052-5B75387B8AA2}">
      <dsp:nvSpPr>
        <dsp:cNvPr id="0" name=""/>
        <dsp:cNvSpPr/>
      </dsp:nvSpPr>
      <dsp:spPr>
        <a:xfrm>
          <a:off x="1689780" y="1829392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Evidencias de aprendizaje (40%)</a:t>
          </a:r>
          <a:endParaRPr lang="en-US" sz="2500" kern="1200" dirty="0"/>
        </a:p>
      </dsp:txBody>
      <dsp:txXfrm>
        <a:off x="1689780" y="1829392"/>
        <a:ext cx="4892774" cy="1463013"/>
      </dsp:txXfrm>
    </dsp:sp>
    <dsp:sp modelId="{446856D0-AFA5-411F-861E-D914B23267E8}">
      <dsp:nvSpPr>
        <dsp:cNvPr id="0" name=""/>
        <dsp:cNvSpPr/>
      </dsp:nvSpPr>
      <dsp:spPr>
        <a:xfrm>
          <a:off x="0" y="3658159"/>
          <a:ext cx="6582555" cy="146301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CEF74-8932-4A5A-A256-4067B9AB063D}">
      <dsp:nvSpPr>
        <dsp:cNvPr id="0" name=""/>
        <dsp:cNvSpPr/>
      </dsp:nvSpPr>
      <dsp:spPr>
        <a:xfrm>
          <a:off x="442561" y="3987337"/>
          <a:ext cx="804657" cy="804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F1523-D42B-4E36-92A0-982AE249D38B}">
      <dsp:nvSpPr>
        <dsp:cNvPr id="0" name=""/>
        <dsp:cNvSpPr/>
      </dsp:nvSpPr>
      <dsp:spPr>
        <a:xfrm>
          <a:off x="1689780" y="3658159"/>
          <a:ext cx="4892774" cy="146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836" tIns="154836" rIns="154836" bIns="15483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 dirty="0"/>
            <a:t>Proyectos (40%)</a:t>
          </a:r>
          <a:endParaRPr lang="en-US" sz="2500" kern="1200" dirty="0"/>
        </a:p>
      </dsp:txBody>
      <dsp:txXfrm>
        <a:off x="1689780" y="3658159"/>
        <a:ext cx="4892774" cy="1463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A9B44-4828-EE48-BF9C-CBD1FA799CB2}" type="datetimeFigureOut">
              <a:rPr lang="es-ES_tradnl" smtClean="0"/>
              <a:t>7/8/23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08DC8-4918-1A42-BBD3-285E7D72B04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2872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12D98-04F8-C542-A6E9-122D9DBEC8FD}" type="datetime1">
              <a:rPr lang="es-MX" smtClean="0"/>
              <a:t>07/08/23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9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8124-6A46-A449-9989-05131BFDA31F}" type="datetime1">
              <a:rPr lang="es-MX" smtClean="0"/>
              <a:t>07/08/23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8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23C5-55F1-8B47-AB49-A5DDC5F64A62}" type="datetime1">
              <a:rPr lang="es-MX" smtClean="0"/>
              <a:t>07/08/23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55641-0FAA-A646-995E-E89A531CC860}" type="datetime1">
              <a:rPr lang="es-MX" smtClean="0"/>
              <a:t>07/08/23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9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F827-A2F6-7F40-A0C4-D5176BE807EC}" type="datetime1">
              <a:rPr lang="es-MX" smtClean="0"/>
              <a:t>07/08/23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0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5B51-294A-6040-BD86-0F3F2FE93ED7}" type="datetime1">
              <a:rPr lang="es-MX" smtClean="0"/>
              <a:t>07/08/23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4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14B89-0E7F-324D-9ED0-93C9CC0B2BEE}" type="datetime1">
              <a:rPr lang="es-MX" smtClean="0"/>
              <a:t>07/08/23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1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3A656-C5B3-8C4F-901C-AC70F2A1D850}" type="datetime1">
              <a:rPr lang="es-MX" smtClean="0"/>
              <a:t>07/08/23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9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DC43-BF74-6A46-874A-FC88FBCA6573}" type="datetime1">
              <a:rPr lang="es-MX" smtClean="0"/>
              <a:t>07/08/23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7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CA67A850-70B0-664E-9DAC-92F8E98DA82D}" type="datetime1">
              <a:rPr lang="es-MX" smtClean="0"/>
              <a:t>07/08/23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0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DBB4EA-EB6F-944D-9298-0BE7B40FCEBE}" type="datetime1">
              <a:rPr lang="es-MX" smtClean="0"/>
              <a:t>07/08/23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1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0ECAF8A3-8507-EB4A-9023-5E0BA237C12F}" type="datetime1">
              <a:rPr lang="es-MX" smtClean="0"/>
              <a:t>07/08/23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36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cd-unison/ing-caracteristicas" TargetMode="External"/><Relationship Id="rId3" Type="http://schemas.openxmlformats.org/officeDocument/2006/relationships/hyperlink" Target="https://mcd-unison.github.io/ing-caract/" TargetMode="External"/><Relationship Id="rId7" Type="http://schemas.openxmlformats.org/officeDocument/2006/relationships/hyperlink" Target="https://www.kaggle.com/" TargetMode="External"/><Relationship Id="rId2" Type="http://schemas.openxmlformats.org/officeDocument/2006/relationships/hyperlink" Target="https://teams.microsof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ursera.org/programs/universidad-de-sonora-on-coursera-ggm7m?utm_campaign=website&amp;utm_content=top-nav-c4c&amp;utm_medium=coursera&amp;utm_source=enterprise%22%20target%3D%22_new" TargetMode="External"/><Relationship Id="rId5" Type="http://schemas.openxmlformats.org/officeDocument/2006/relationships/hyperlink" Target="https://www.edx.org/es" TargetMode="External"/><Relationship Id="rId4" Type="http://schemas.openxmlformats.org/officeDocument/2006/relationships/hyperlink" Target="https://www.datacamp.com/" TargetMode="External"/><Relationship Id="rId9" Type="http://schemas.openxmlformats.org/officeDocument/2006/relationships/hyperlink" Target="https://medium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ata Wrangling and Why Does it Take So Long">
            <a:extLst>
              <a:ext uri="{FF2B5EF4-FFF2-40B4-BE49-F238E27FC236}">
                <a16:creationId xmlns:a16="http://schemas.microsoft.com/office/drawing/2014/main" id="{3F2B31C7-D814-6648-93BC-4561B6C17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" r="1" b="1"/>
          <a:stretch/>
        </p:blipFill>
        <p:spPr bwMode="auto">
          <a:xfrm>
            <a:off x="-32" y="10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3B7C4A-DCF4-A84B-A239-E85DA36AD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519" y="4915076"/>
            <a:ext cx="7672420" cy="1677635"/>
          </a:xfrm>
        </p:spPr>
        <p:txBody>
          <a:bodyPr anchor="ctr">
            <a:normAutofit/>
          </a:bodyPr>
          <a:lstStyle/>
          <a:p>
            <a:pPr algn="r"/>
            <a:r>
              <a:rPr lang="es-ES_tradnl" sz="4400" dirty="0">
                <a:solidFill>
                  <a:srgbClr val="FFFFFF"/>
                </a:solidFill>
              </a:rPr>
              <a:t>Ingeniería de Características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A14803-55B5-C848-8F91-A659CF5FF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766951" cy="1472072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s-ES_tradnl" sz="1400" cap="none" dirty="0">
                <a:solidFill>
                  <a:srgbClr val="FFFFFF"/>
                </a:solidFill>
              </a:rPr>
              <a:t>Semestre 2023-2</a:t>
            </a:r>
          </a:p>
          <a:p>
            <a:pPr>
              <a:lnSpc>
                <a:spcPct val="110000"/>
              </a:lnSpc>
            </a:pPr>
            <a:r>
              <a:rPr lang="es-ES_tradnl" sz="1400" cap="none" dirty="0">
                <a:solidFill>
                  <a:srgbClr val="FFFFFF"/>
                </a:solidFill>
              </a:rPr>
              <a:t>Julio </a:t>
            </a:r>
            <a:r>
              <a:rPr lang="es-ES_tradnl" sz="1400" cap="none" dirty="0" err="1">
                <a:solidFill>
                  <a:srgbClr val="FFFFFF"/>
                </a:solidFill>
              </a:rPr>
              <a:t>Waissman</a:t>
            </a:r>
            <a:endParaRPr lang="es-ES_tradnl" sz="1400" cap="none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s-ES_tradnl" sz="1400" cap="none" dirty="0" err="1">
                <a:solidFill>
                  <a:srgbClr val="FFFFFF"/>
                </a:solidFill>
                <a:latin typeface="Courier" pitchFamily="2" charset="0"/>
                <a:cs typeface="Cordia New" panose="020B0304020202020204" pitchFamily="34" charset="-34"/>
              </a:rPr>
              <a:t>julio.waissman@unison.mx</a:t>
            </a:r>
            <a:endParaRPr lang="es-ES_tradnl" sz="1400" cap="none" dirty="0">
              <a:solidFill>
                <a:srgbClr val="FFFFFF"/>
              </a:solidFill>
              <a:latin typeface="Courier" pitchFamily="2" charset="0"/>
              <a:cs typeface="Cordia New" panose="020B0304020202020204" pitchFamily="34" charset="-34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7C838E-7925-324B-981E-EF381A27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73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A2E851-D7AD-8744-9E1B-4F7580A17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394" y="2141493"/>
            <a:ext cx="8810171" cy="4091667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761803-01B8-EA46-9845-15DFB15A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1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098" name="Picture 2" descr="Cycle time Calculation Using Excel Sheet | Download Scientific Diagram">
            <a:extLst>
              <a:ext uri="{FF2B5EF4-FFF2-40B4-BE49-F238E27FC236}">
                <a16:creationId xmlns:a16="http://schemas.microsoft.com/office/drawing/2014/main" id="{E7F7FFAD-C5CD-1F4B-B034-ECCEC5E733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6"/>
          <a:stretch/>
        </p:blipFill>
        <p:spPr bwMode="auto">
          <a:xfrm>
            <a:off x="2392118" y="2058765"/>
            <a:ext cx="7407729" cy="423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D99117C-9092-C94D-85EF-AE9A3827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8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¿Qué hace un científico de datos?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D99117C-9092-C94D-85EF-AE9A3827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0FCB39C-17D0-C34D-AF35-55223AFDD1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338731"/>
              </p:ext>
            </p:extLst>
          </p:nvPr>
        </p:nvGraphicFramePr>
        <p:xfrm>
          <a:off x="293511" y="2023964"/>
          <a:ext cx="11661422" cy="4513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344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6C9846-B5AB-4E52-988D-F7E5865C9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3D7E8E-8467-4198-87E0-ADC1B6046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57FF6-F00A-F54C-9582-A1BB716B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252936"/>
            <a:ext cx="10058400" cy="1028715"/>
          </a:xfrm>
        </p:spPr>
        <p:txBody>
          <a:bodyPr>
            <a:normAutofit/>
          </a:bodyPr>
          <a:lstStyle/>
          <a:p>
            <a:pPr algn="ctr"/>
            <a:r>
              <a:rPr lang="es-ES_tradnl">
                <a:solidFill>
                  <a:schemeClr val="bg1"/>
                </a:solidFill>
              </a:rPr>
              <a:t>Objetivo del curso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4E35EE-562E-5F48-ABD3-B4C6CE2F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50AF050-2D73-3C40-B2CA-132852F90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703952"/>
              </p:ext>
            </p:extLst>
          </p:nvPr>
        </p:nvGraphicFramePr>
        <p:xfrm>
          <a:off x="643466" y="643467"/>
          <a:ext cx="10900477" cy="3619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633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8A40-14DE-CD4E-9E34-23BB052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_tradnl" sz="360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2C4F7-10F1-A04F-AE88-432AC21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457719F-5AC3-4442-A561-7894AFF5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89283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3857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8A40-14DE-CD4E-9E34-23BB052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_tradnl" sz="360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2C4F7-10F1-A04F-AE88-432AC21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457719F-5AC3-4442-A561-7894AFF5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100930"/>
              </p:ext>
            </p:extLst>
          </p:nvPr>
        </p:nvGraphicFramePr>
        <p:xfrm>
          <a:off x="4741863" y="819807"/>
          <a:ext cx="6797675" cy="526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59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B98A40-14DE-CD4E-9E34-23BB052D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s-ES_tradnl" sz="3600">
                <a:solidFill>
                  <a:schemeClr val="bg1"/>
                </a:solidFill>
              </a:rPr>
              <a:t>Temario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2C4F7-10F1-A04F-AE88-432AC21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D457719F-5AC3-4442-A561-7894AFF5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0696001"/>
              </p:ext>
            </p:extLst>
          </p:nvPr>
        </p:nvGraphicFramePr>
        <p:xfrm>
          <a:off x="4741863" y="819807"/>
          <a:ext cx="6797675" cy="5264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77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F4D001-CC55-684E-9FA8-68AB53A3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es-ES_tradnl"/>
              <a:t>Criterios de evaluación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072E2D-4799-094F-B75E-504F6BA6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98EE3D-8CD1-4C3F-BD1C-C98C9596463C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7EFE9195-3603-4009-938E-6AFBFA2D1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615955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860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B82D59-11D7-2F41-BB12-76BBAAFD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_tradnl" dirty="0" err="1"/>
              <a:t>Metodo</a:t>
            </a:r>
            <a:r>
              <a:rPr lang="es-ES_tradnl" dirty="0"/>
              <a:t> de trabajo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B11F052-4C75-4C43-8016-6C7AD14BE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30769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C7B2E3-3BF1-0043-8237-321D2383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Que herramientas vamos a usar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3D024F-A63A-FA43-A611-EBD735EAE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428672"/>
            <a:ext cx="10058400" cy="39382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_tradnl" sz="2000" dirty="0">
                <a:hlinkClick r:id="rId2"/>
              </a:rPr>
              <a:t>Teams</a:t>
            </a:r>
            <a:r>
              <a:rPr lang="es-ES_tradnl" sz="2000" dirty="0"/>
              <a:t> para los cursos presenciales a distancia, archivos, encuestas y evidencias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3"/>
              </a:rPr>
              <a:t>Página</a:t>
            </a:r>
            <a:r>
              <a:rPr lang="es-ES_tradnl" sz="2000" dirty="0"/>
              <a:t> de </a:t>
            </a:r>
            <a:r>
              <a:rPr lang="es-ES_tradnl" sz="2000" dirty="0" err="1"/>
              <a:t>Github</a:t>
            </a:r>
            <a:r>
              <a:rPr lang="es-ES_tradnl" sz="2000" dirty="0"/>
              <a:t> del curso con material y enlaces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4"/>
              </a:rPr>
              <a:t>DataCamp</a:t>
            </a:r>
            <a:r>
              <a:rPr lang="es-ES_tradnl" sz="2000" dirty="0"/>
              <a:t>, </a:t>
            </a:r>
            <a:r>
              <a:rPr lang="es-ES_tradnl" sz="2000" dirty="0">
                <a:hlinkClick r:id="rId5"/>
              </a:rPr>
              <a:t>EdX</a:t>
            </a:r>
            <a:r>
              <a:rPr lang="es-ES_tradnl" sz="2000" dirty="0"/>
              <a:t>, </a:t>
            </a:r>
            <a:r>
              <a:rPr lang="es-ES_tradnl" sz="2000" dirty="0">
                <a:hlinkClick r:id="rId6"/>
              </a:rPr>
              <a:t>Coursera</a:t>
            </a:r>
            <a:r>
              <a:rPr lang="es-ES_tradnl" sz="2000" dirty="0"/>
              <a:t> y otros </a:t>
            </a:r>
            <a:r>
              <a:rPr lang="es-ES_tradnl" sz="2000" dirty="0" err="1"/>
              <a:t>MOOCs</a:t>
            </a:r>
            <a:r>
              <a:rPr lang="es-ES_tradnl" sz="2000" dirty="0"/>
              <a:t> para partes de contenido de cursos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7"/>
              </a:rPr>
              <a:t>Kaggle</a:t>
            </a:r>
            <a:r>
              <a:rPr lang="es-ES_tradnl" sz="2000" dirty="0"/>
              <a:t> para datos, problemas y actividades de aprendizaje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8"/>
              </a:rPr>
              <a:t>Github</a:t>
            </a:r>
            <a:r>
              <a:rPr lang="es-ES_tradnl" sz="2000" dirty="0"/>
              <a:t> para los trabajos prácticos</a:t>
            </a:r>
          </a:p>
          <a:p>
            <a:pPr>
              <a:lnSpc>
                <a:spcPct val="110000"/>
              </a:lnSpc>
            </a:pPr>
            <a:r>
              <a:rPr lang="es-ES_tradnl" sz="2000" dirty="0">
                <a:hlinkClick r:id="rId9"/>
              </a:rPr>
              <a:t>Medium</a:t>
            </a:r>
            <a:r>
              <a:rPr lang="es-ES_tradnl" sz="2000" dirty="0"/>
              <a:t> para lectura de documentos y escritura de blogs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4E5A98-CA5B-D44E-A134-FB7F9411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8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F0A37D-2337-4AAF-98B0-7E4E9B98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C275A-DA9A-0243-9726-15C13A3E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_tradnl"/>
              <a:t>Como vamos a trabajar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5CCCF0-E573-463A-9760-1FDC0B2C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7234D70-FB65-4E99-985E-64D219674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D787F967-8575-4146-8CD4-8D2DB25E3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69421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EBF33A-4967-0C44-A58C-6B690CF3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Motivación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ángulo redondeado 29">
            <a:extLst>
              <a:ext uri="{FF2B5EF4-FFF2-40B4-BE49-F238E27FC236}">
                <a16:creationId xmlns:a16="http://schemas.microsoft.com/office/drawing/2014/main" id="{C953FF0B-362E-5A40-AB89-3151A4675F92}"/>
              </a:ext>
            </a:extLst>
          </p:cNvPr>
          <p:cNvSpPr/>
          <p:nvPr/>
        </p:nvSpPr>
        <p:spPr>
          <a:xfrm>
            <a:off x="833767" y="2448679"/>
            <a:ext cx="1801373" cy="12523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>
                <a:solidFill>
                  <a:schemeClr val="tx1"/>
                </a:solidFill>
              </a:rPr>
              <a:t>Hacer una pregunta interesante</a:t>
            </a: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B073C0E-3CC8-FD49-A820-C95046A99A09}"/>
              </a:ext>
            </a:extLst>
          </p:cNvPr>
          <p:cNvSpPr/>
          <p:nvPr/>
        </p:nvSpPr>
        <p:spPr>
          <a:xfrm>
            <a:off x="359880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Obtención de datos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1CFE2B2-B9FC-B749-B254-68D61523F1E4}"/>
              </a:ext>
            </a:extLst>
          </p:cNvPr>
          <p:cNvSpPr/>
          <p:nvPr/>
        </p:nvSpPr>
        <p:spPr>
          <a:xfrm>
            <a:off x="3548425" y="4497625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Limpieza,</a:t>
            </a:r>
          </a:p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imputación y procesamiento de datos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E0519BB0-D798-1D46-8D57-1F1135E255B0}"/>
              </a:ext>
            </a:extLst>
          </p:cNvPr>
          <p:cNvSpPr/>
          <p:nvPr/>
        </p:nvSpPr>
        <p:spPr>
          <a:xfrm>
            <a:off x="625664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ysClr val="windowText" lastClr="000000"/>
                </a:solidFill>
              </a:rPr>
              <a:t>Análisis exploratorio</a:t>
            </a:r>
          </a:p>
        </p:txBody>
      </p:sp>
      <p:sp>
        <p:nvSpPr>
          <p:cNvPr id="34" name="Rectángulo redondeado 33">
            <a:extLst>
              <a:ext uri="{FF2B5EF4-FFF2-40B4-BE49-F238E27FC236}">
                <a16:creationId xmlns:a16="http://schemas.microsoft.com/office/drawing/2014/main" id="{29659146-6EFD-3043-B295-D4E7C2443D91}"/>
              </a:ext>
            </a:extLst>
          </p:cNvPr>
          <p:cNvSpPr/>
          <p:nvPr/>
        </p:nvSpPr>
        <p:spPr>
          <a:xfrm>
            <a:off x="6256648" y="4473994"/>
            <a:ext cx="1801373" cy="1252385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/>
              <a:t>Modelado</a:t>
            </a:r>
          </a:p>
        </p:txBody>
      </p:sp>
      <p:sp>
        <p:nvSpPr>
          <p:cNvPr id="35" name="Rectángulo redondeado 34">
            <a:extLst>
              <a:ext uri="{FF2B5EF4-FFF2-40B4-BE49-F238E27FC236}">
                <a16:creationId xmlns:a16="http://schemas.microsoft.com/office/drawing/2014/main" id="{CD01F85C-B2C8-2F48-B54E-921F0F1EDB93}"/>
              </a:ext>
            </a:extLst>
          </p:cNvPr>
          <p:cNvSpPr/>
          <p:nvPr/>
        </p:nvSpPr>
        <p:spPr>
          <a:xfrm>
            <a:off x="9008688" y="4497625"/>
            <a:ext cx="1801373" cy="125238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/>
              <a:t>Comunica y visualiza los resultados</a:t>
            </a:r>
          </a:p>
        </p:txBody>
      </p:sp>
      <p:sp>
        <p:nvSpPr>
          <p:cNvPr id="36" name="Flecha izquierda y derecha 35">
            <a:extLst>
              <a:ext uri="{FF2B5EF4-FFF2-40B4-BE49-F238E27FC236}">
                <a16:creationId xmlns:a16="http://schemas.microsoft.com/office/drawing/2014/main" id="{010A5155-BA78-CF4F-96CA-5EE0B3887B69}"/>
              </a:ext>
            </a:extLst>
          </p:cNvPr>
          <p:cNvSpPr/>
          <p:nvPr/>
        </p:nvSpPr>
        <p:spPr>
          <a:xfrm rot="10800000">
            <a:off x="5400182" y="2923045"/>
            <a:ext cx="837699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Flecha izquierda y derecha 36">
            <a:extLst>
              <a:ext uri="{FF2B5EF4-FFF2-40B4-BE49-F238E27FC236}">
                <a16:creationId xmlns:a16="http://schemas.microsoft.com/office/drawing/2014/main" id="{594320FD-AB4D-5E42-AE2F-130AD48BACBC}"/>
              </a:ext>
            </a:extLst>
          </p:cNvPr>
          <p:cNvSpPr/>
          <p:nvPr/>
        </p:nvSpPr>
        <p:spPr>
          <a:xfrm rot="5400000">
            <a:off x="6770870" y="3921723"/>
            <a:ext cx="772930" cy="329097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Flecha izquierda y derecha 37">
            <a:extLst>
              <a:ext uri="{FF2B5EF4-FFF2-40B4-BE49-F238E27FC236}">
                <a16:creationId xmlns:a16="http://schemas.microsoft.com/office/drawing/2014/main" id="{DA931302-6635-6443-BAD8-62E06718E3EB}"/>
              </a:ext>
            </a:extLst>
          </p:cNvPr>
          <p:cNvSpPr/>
          <p:nvPr/>
        </p:nvSpPr>
        <p:spPr>
          <a:xfrm rot="8049948">
            <a:off x="5196317" y="3970538"/>
            <a:ext cx="1230360" cy="294260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Flecha izquierda y derecha 38">
            <a:extLst>
              <a:ext uri="{FF2B5EF4-FFF2-40B4-BE49-F238E27FC236}">
                <a16:creationId xmlns:a16="http://schemas.microsoft.com/office/drawing/2014/main" id="{DC5EDFE3-5335-4C4C-A78A-2C9E47845FCF}"/>
              </a:ext>
            </a:extLst>
          </p:cNvPr>
          <p:cNvSpPr/>
          <p:nvPr/>
        </p:nvSpPr>
        <p:spPr>
          <a:xfrm rot="5400000">
            <a:off x="4113030" y="3953119"/>
            <a:ext cx="772930" cy="329097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Flecha izquierda y derecha 39">
            <a:extLst>
              <a:ext uri="{FF2B5EF4-FFF2-40B4-BE49-F238E27FC236}">
                <a16:creationId xmlns:a16="http://schemas.microsoft.com/office/drawing/2014/main" id="{FDBAD065-C082-7343-9039-B24678435FE2}"/>
              </a:ext>
            </a:extLst>
          </p:cNvPr>
          <p:cNvSpPr/>
          <p:nvPr/>
        </p:nvSpPr>
        <p:spPr>
          <a:xfrm rot="10800000">
            <a:off x="2635140" y="2879202"/>
            <a:ext cx="913284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" name="Flecha izquierda y derecha 40">
            <a:extLst>
              <a:ext uri="{FF2B5EF4-FFF2-40B4-BE49-F238E27FC236}">
                <a16:creationId xmlns:a16="http://schemas.microsoft.com/office/drawing/2014/main" id="{3241986D-2339-8647-8681-73EF31A4281A}"/>
              </a:ext>
            </a:extLst>
          </p:cNvPr>
          <p:cNvSpPr/>
          <p:nvPr/>
        </p:nvSpPr>
        <p:spPr>
          <a:xfrm rot="10800000">
            <a:off x="8076713" y="4948360"/>
            <a:ext cx="913284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Flecha doblada hacia arriba 41">
            <a:extLst>
              <a:ext uri="{FF2B5EF4-FFF2-40B4-BE49-F238E27FC236}">
                <a16:creationId xmlns:a16="http://schemas.microsoft.com/office/drawing/2014/main" id="{5F78B8DB-68DE-CB44-9DA3-B108CE2229FD}"/>
              </a:ext>
            </a:extLst>
          </p:cNvPr>
          <p:cNvSpPr/>
          <p:nvPr/>
        </p:nvSpPr>
        <p:spPr>
          <a:xfrm>
            <a:off x="2181184" y="5787506"/>
            <a:ext cx="7860542" cy="361775"/>
          </a:xfrm>
          <a:prstGeom prst="bentUpArrow">
            <a:avLst>
              <a:gd name="adj1" fmla="val 25000"/>
              <a:gd name="adj2" fmla="val 33032"/>
              <a:gd name="adj3" fmla="val 4749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3" name="Flecha doblada hacia arriba 42">
            <a:extLst>
              <a:ext uri="{FF2B5EF4-FFF2-40B4-BE49-F238E27FC236}">
                <a16:creationId xmlns:a16="http://schemas.microsoft.com/office/drawing/2014/main" id="{BFBA004C-7004-EE4E-A6E9-F455B7493AD0}"/>
              </a:ext>
            </a:extLst>
          </p:cNvPr>
          <p:cNvSpPr/>
          <p:nvPr/>
        </p:nvSpPr>
        <p:spPr>
          <a:xfrm flipH="1">
            <a:off x="1445046" y="3731202"/>
            <a:ext cx="736138" cy="2418079"/>
          </a:xfrm>
          <a:prstGeom prst="bentUpArrow">
            <a:avLst>
              <a:gd name="adj1" fmla="val 14733"/>
              <a:gd name="adj2" fmla="val 19011"/>
              <a:gd name="adj3" fmla="val 25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Estrella de 16 puntas 43">
            <a:extLst>
              <a:ext uri="{FF2B5EF4-FFF2-40B4-BE49-F238E27FC236}">
                <a16:creationId xmlns:a16="http://schemas.microsoft.com/office/drawing/2014/main" id="{6BCB0A59-355F-B441-85F4-B1A64CB56AAE}"/>
              </a:ext>
            </a:extLst>
          </p:cNvPr>
          <p:cNvSpPr/>
          <p:nvPr/>
        </p:nvSpPr>
        <p:spPr>
          <a:xfrm>
            <a:off x="8744695" y="2133600"/>
            <a:ext cx="2228105" cy="1816912"/>
          </a:xfrm>
          <a:prstGeom prst="star16">
            <a:avLst>
              <a:gd name="adj" fmla="val 4288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>
                <a:solidFill>
                  <a:srgbClr val="C00000"/>
                </a:solidFill>
              </a:rPr>
              <a:t>Toma de decisiones basada en datos</a:t>
            </a:r>
          </a:p>
        </p:txBody>
      </p:sp>
      <p:sp>
        <p:nvSpPr>
          <p:cNvPr id="45" name="Flecha arriba 44">
            <a:extLst>
              <a:ext uri="{FF2B5EF4-FFF2-40B4-BE49-F238E27FC236}">
                <a16:creationId xmlns:a16="http://schemas.microsoft.com/office/drawing/2014/main" id="{A852E26E-4BD5-6343-83CD-F2D412947815}"/>
              </a:ext>
            </a:extLst>
          </p:cNvPr>
          <p:cNvSpPr/>
          <p:nvPr/>
        </p:nvSpPr>
        <p:spPr>
          <a:xfrm>
            <a:off x="9770808" y="4011254"/>
            <a:ext cx="233127" cy="4396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6" name="Flecha izquierda y derecha 45">
            <a:extLst>
              <a:ext uri="{FF2B5EF4-FFF2-40B4-BE49-F238E27FC236}">
                <a16:creationId xmlns:a16="http://schemas.microsoft.com/office/drawing/2014/main" id="{9C32FCEB-619E-5A41-B81D-6D4FF34072A2}"/>
              </a:ext>
            </a:extLst>
          </p:cNvPr>
          <p:cNvSpPr/>
          <p:nvPr/>
        </p:nvSpPr>
        <p:spPr>
          <a:xfrm rot="10800000">
            <a:off x="5368489" y="4971991"/>
            <a:ext cx="837699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6E8AC-80DB-6A45-891E-D6F7A2BF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 animBg="1"/>
      <p:bldP spid="35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Motivación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2B073C0E-3CC8-FD49-A820-C95046A99A09}"/>
              </a:ext>
            </a:extLst>
          </p:cNvPr>
          <p:cNvSpPr/>
          <p:nvPr/>
        </p:nvSpPr>
        <p:spPr>
          <a:xfrm>
            <a:off x="359880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Obtención de datos</a:t>
            </a:r>
          </a:p>
        </p:txBody>
      </p:sp>
      <p:sp>
        <p:nvSpPr>
          <p:cNvPr id="32" name="Rectángulo redondeado 31">
            <a:extLst>
              <a:ext uri="{FF2B5EF4-FFF2-40B4-BE49-F238E27FC236}">
                <a16:creationId xmlns:a16="http://schemas.microsoft.com/office/drawing/2014/main" id="{41CFE2B2-B9FC-B749-B254-68D61523F1E4}"/>
              </a:ext>
            </a:extLst>
          </p:cNvPr>
          <p:cNvSpPr/>
          <p:nvPr/>
        </p:nvSpPr>
        <p:spPr>
          <a:xfrm>
            <a:off x="3548425" y="4497625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Limpieza,</a:t>
            </a:r>
          </a:p>
          <a:p>
            <a:pPr algn="ctr"/>
            <a:r>
              <a:rPr lang="es-ES_tradnl" sz="1600">
                <a:solidFill>
                  <a:sysClr val="windowText" lastClr="000000"/>
                </a:solidFill>
              </a:rPr>
              <a:t>imputación y procesamiento de datos</a:t>
            </a:r>
          </a:p>
        </p:txBody>
      </p:sp>
      <p:sp>
        <p:nvSpPr>
          <p:cNvPr id="33" name="Rectángulo redondeado 32">
            <a:extLst>
              <a:ext uri="{FF2B5EF4-FFF2-40B4-BE49-F238E27FC236}">
                <a16:creationId xmlns:a16="http://schemas.microsoft.com/office/drawing/2014/main" id="{E0519BB0-D798-1D46-8D57-1F1135E255B0}"/>
              </a:ext>
            </a:extLst>
          </p:cNvPr>
          <p:cNvSpPr/>
          <p:nvPr/>
        </p:nvSpPr>
        <p:spPr>
          <a:xfrm>
            <a:off x="6256648" y="2448679"/>
            <a:ext cx="1801373" cy="12523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>
                <a:solidFill>
                  <a:sysClr val="windowText" lastClr="000000"/>
                </a:solidFill>
              </a:rPr>
              <a:t>Análisis exploratorio</a:t>
            </a:r>
          </a:p>
        </p:txBody>
      </p:sp>
      <p:sp>
        <p:nvSpPr>
          <p:cNvPr id="36" name="Flecha izquierda y derecha 35">
            <a:extLst>
              <a:ext uri="{FF2B5EF4-FFF2-40B4-BE49-F238E27FC236}">
                <a16:creationId xmlns:a16="http://schemas.microsoft.com/office/drawing/2014/main" id="{010A5155-BA78-CF4F-96CA-5EE0B3887B69}"/>
              </a:ext>
            </a:extLst>
          </p:cNvPr>
          <p:cNvSpPr/>
          <p:nvPr/>
        </p:nvSpPr>
        <p:spPr>
          <a:xfrm rot="10800000">
            <a:off x="5400182" y="2923045"/>
            <a:ext cx="837699" cy="303653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Flecha izquierda y derecha 37">
            <a:extLst>
              <a:ext uri="{FF2B5EF4-FFF2-40B4-BE49-F238E27FC236}">
                <a16:creationId xmlns:a16="http://schemas.microsoft.com/office/drawing/2014/main" id="{DA931302-6635-6443-BAD8-62E06718E3EB}"/>
              </a:ext>
            </a:extLst>
          </p:cNvPr>
          <p:cNvSpPr/>
          <p:nvPr/>
        </p:nvSpPr>
        <p:spPr>
          <a:xfrm rot="8049948">
            <a:off x="5196317" y="3970538"/>
            <a:ext cx="1230360" cy="294260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Flecha izquierda y derecha 38">
            <a:extLst>
              <a:ext uri="{FF2B5EF4-FFF2-40B4-BE49-F238E27FC236}">
                <a16:creationId xmlns:a16="http://schemas.microsoft.com/office/drawing/2014/main" id="{DC5EDFE3-5335-4C4C-A78A-2C9E47845FCF}"/>
              </a:ext>
            </a:extLst>
          </p:cNvPr>
          <p:cNvSpPr/>
          <p:nvPr/>
        </p:nvSpPr>
        <p:spPr>
          <a:xfrm rot="5400000">
            <a:off x="4113030" y="3953119"/>
            <a:ext cx="772930" cy="329097"/>
          </a:xfrm>
          <a:prstGeom prst="leftRightArrow">
            <a:avLst>
              <a:gd name="adj1" fmla="val 34689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6E8AC-80DB-6A45-891E-D6F7A2BF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3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queremos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Marcador de contenido 3">
            <a:extLst>
              <a:ext uri="{FF2B5EF4-FFF2-40B4-BE49-F238E27FC236}">
                <a16:creationId xmlns:a16="http://schemas.microsoft.com/office/drawing/2014/main" id="{D077C5C0-CDBA-3E42-8308-039E17CE4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522" y="2253343"/>
            <a:ext cx="8205916" cy="3760788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7A7C47-EDBB-154B-808E-7F950D03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REST API">
            <a:extLst>
              <a:ext uri="{FF2B5EF4-FFF2-40B4-BE49-F238E27FC236}">
                <a16:creationId xmlns:a16="http://schemas.microsoft.com/office/drawing/2014/main" id="{5E105FDD-FBE9-3C4B-8BB3-6C5BBE073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99" b="7724"/>
          <a:stretch/>
        </p:blipFill>
        <p:spPr bwMode="auto">
          <a:xfrm>
            <a:off x="2286544" y="2023963"/>
            <a:ext cx="7679871" cy="430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3A426D-B04C-9346-B77C-C3B6ADEF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E191DC-9F77-284A-9095-281E7B98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Como vienen los datos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Structure of the relational database &quot;Mvsemdm&quot; Each box on the ...">
            <a:extLst>
              <a:ext uri="{FF2B5EF4-FFF2-40B4-BE49-F238E27FC236}">
                <a16:creationId xmlns:a16="http://schemas.microsoft.com/office/drawing/2014/main" id="{E631A8D4-3CC1-A64A-8B37-2345FC90B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90" y="2023963"/>
            <a:ext cx="6906986" cy="431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2D4507-001C-7540-8090-F68DEEE5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VTI">
  <a:themeElements>
    <a:clrScheme name="AnalogousFromLightSeed_2SEEDS">
      <a:dk1>
        <a:srgbClr val="000000"/>
      </a:dk1>
      <a:lt1>
        <a:srgbClr val="FFFFFF"/>
      </a:lt1>
      <a:dk2>
        <a:srgbClr val="382441"/>
      </a:dk2>
      <a:lt2>
        <a:srgbClr val="E2E6E8"/>
      </a:lt2>
      <a:accent1>
        <a:srgbClr val="BA907F"/>
      </a:accent1>
      <a:accent2>
        <a:srgbClr val="C6969C"/>
      </a:accent2>
      <a:accent3>
        <a:srgbClr val="AFA283"/>
      </a:accent3>
      <a:accent4>
        <a:srgbClr val="76AD9A"/>
      </a:accent4>
      <a:accent5>
        <a:srgbClr val="81A8AB"/>
      </a:accent5>
      <a:accent6>
        <a:srgbClr val="7F9EBA"/>
      </a:accent6>
      <a:hlink>
        <a:srgbClr val="5E899C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383</Words>
  <Application>Microsoft Macintosh PowerPoint</Application>
  <PresentationFormat>Panorámica</PresentationFormat>
  <Paragraphs>99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 Nova</vt:lpstr>
      <vt:lpstr>Arial Nova Light</vt:lpstr>
      <vt:lpstr>Calibri</vt:lpstr>
      <vt:lpstr>Courier</vt:lpstr>
      <vt:lpstr>RetrospectVTI</vt:lpstr>
      <vt:lpstr>Ingeniería de Características</vt:lpstr>
      <vt:lpstr>Metodo de trabajo</vt:lpstr>
      <vt:lpstr>Que herramientas vamos a usar</vt:lpstr>
      <vt:lpstr>Como vamos a trabajar</vt:lpstr>
      <vt:lpstr>Motivación</vt:lpstr>
      <vt:lpstr>Motivación</vt:lpstr>
      <vt:lpstr>Como queremos los datos</vt:lpstr>
      <vt:lpstr>Como vienen los datos</vt:lpstr>
      <vt:lpstr>Como vienen los datos</vt:lpstr>
      <vt:lpstr>Como vienen los datos</vt:lpstr>
      <vt:lpstr>Como vienen los datos</vt:lpstr>
      <vt:lpstr>¿Qué hace un científico de datos?</vt:lpstr>
      <vt:lpstr>Objetivo del curso</vt:lpstr>
      <vt:lpstr>Temario</vt:lpstr>
      <vt:lpstr>Temario</vt:lpstr>
      <vt:lpstr>Temario</vt:lpstr>
      <vt:lpstr>Criterios de evaluación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Características</dc:title>
  <dc:creator>JULIO WAISSMAN VILANOVA</dc:creator>
  <cp:lastModifiedBy>JULIO WAISSMAN VILANOVA</cp:lastModifiedBy>
  <cp:revision>8</cp:revision>
  <dcterms:created xsi:type="dcterms:W3CDTF">2020-08-13T21:46:12Z</dcterms:created>
  <dcterms:modified xsi:type="dcterms:W3CDTF">2023-08-07T13:00:15Z</dcterms:modified>
</cp:coreProperties>
</file>