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8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5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66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69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6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73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713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10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308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97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3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1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36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lose up shot of connecting patterns">
            <a:extLst>
              <a:ext uri="{FF2B5EF4-FFF2-40B4-BE49-F238E27FC236}">
                <a16:creationId xmlns:a16="http://schemas.microsoft.com/office/drawing/2014/main" id="{24816599-89AB-DDA3-F76E-21A46F975E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25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4350A7-68C7-4981-BA1B-9BB8607F7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Project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0C8A31-4428-4061-AC96-30476D12B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Matt Dunaway and Peter Truax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571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2A8982-C9A3-4533-AFED-63D3F51FBBBE}"/>
              </a:ext>
            </a:extLst>
          </p:cNvPr>
          <p:cNvSpPr txBox="1"/>
          <p:nvPr/>
        </p:nvSpPr>
        <p:spPr>
          <a:xfrm>
            <a:off x="3049361" y="2967335"/>
            <a:ext cx="60987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glance2 = glance(lm2)</a:t>
            </a:r>
          </a:p>
          <a:p>
            <a:r>
              <a:rPr lang="en-US" dirty="0"/>
              <a:t>glance2$formula = </a:t>
            </a:r>
            <a:r>
              <a:rPr lang="en-US" dirty="0" err="1"/>
              <a:t>as.character</a:t>
            </a:r>
            <a:r>
              <a:rPr lang="en-US" dirty="0"/>
              <a:t>(fml2)</a:t>
            </a:r>
          </a:p>
          <a:p>
            <a:r>
              <a:rPr lang="en-US" dirty="0"/>
              <a:t>glance2</a:t>
            </a:r>
          </a:p>
        </p:txBody>
      </p:sp>
    </p:spTree>
    <p:extLst>
      <p:ext uri="{BB962C8B-B14F-4D97-AF65-F5344CB8AC3E}">
        <p14:creationId xmlns:p14="http://schemas.microsoft.com/office/powerpoint/2010/main" val="3747026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0687F-6E56-43E9-9639-4E38630A5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0D4AA-BB79-47FC-BE5C-BD47C6E76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2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81A90-2811-4282-B8B8-20D3103B3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CE20-8649-4FE5-B1CE-34D8BC087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6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DAD47-DEC9-429C-BAD8-EAB9EA31B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6E203-D713-4A80-8F20-A3B18B5CF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68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E9484-705F-42B9-BA84-7967BA164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0FEF4-76D6-4CD1-921E-EE1B7F4A5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8222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24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The Hand Bold</vt:lpstr>
      <vt:lpstr>The Serif Hand Black</vt:lpstr>
      <vt:lpstr>SketchyVTI</vt:lpstr>
      <vt:lpstr>Project 2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dc:creator>Matthew Dunaway</dc:creator>
  <cp:lastModifiedBy>Matthew Dunaway</cp:lastModifiedBy>
  <cp:revision>1</cp:revision>
  <dcterms:created xsi:type="dcterms:W3CDTF">2022-04-08T18:07:02Z</dcterms:created>
  <dcterms:modified xsi:type="dcterms:W3CDTF">2022-04-08T18:09:37Z</dcterms:modified>
</cp:coreProperties>
</file>