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61" r:id="rId7"/>
    <p:sldId id="262" r:id="rId8"/>
    <p:sldId id="258" r:id="rId9"/>
    <p:sldId id="263" r:id="rId10"/>
    <p:sldId id="260" r:id="rId11"/>
    <p:sldId id="25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20727-C608-4713-9A53-3BDBA8E26EC5}" v="1" dt="2022-04-11T22:28:33.452"/>
    <p1510:client id="{47716FD8-DADC-4826-9D79-558D01B02446}" v="175" dt="2022-04-08T18:20:52.155"/>
    <p1510:client id="{4C39B64B-046B-4194-962A-983B889E0271}" v="42" dt="2022-04-10T17:41:57.998"/>
    <p1510:client id="{5BBA8F46-24F4-48F8-8413-EFDF55523165}" v="2" dt="2022-04-11T22:28:49.513"/>
    <p1510:client id="{9CE21660-821F-4BB5-A787-831478D2D342}" v="1" dt="2022-04-20T00:34:32.056"/>
    <p1510:client id="{C709767F-A1D7-4ABA-9C9F-CE860DFF5C81}" v="13" dt="2022-04-08T19:24:56.750"/>
    <p1510:client id="{E9DE26CD-A14B-4B7E-B62A-99E577FAAB6B}" v="107" dt="2022-04-08T18:31:22.135"/>
    <p1510:client id="{F6495357-E697-4784-9B03-29740F6F60C4}" v="1206" dt="2022-04-26T00:43:20.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naway, Matthew C." userId="S::matthewc.dunaway@stmartin.edu::92c5fd64-facc-48b1-97c0-c23a794d1628" providerId="AD" clId="Web-{9CE21660-821F-4BB5-A787-831478D2D342}"/>
    <pc:docChg chg="modSld">
      <pc:chgData name="Dunaway, Matthew C." userId="S::matthewc.dunaway@stmartin.edu::92c5fd64-facc-48b1-97c0-c23a794d1628" providerId="AD" clId="Web-{9CE21660-821F-4BB5-A787-831478D2D342}" dt="2022-04-20T00:34:32.056" v="0" actId="20577"/>
      <pc:docMkLst>
        <pc:docMk/>
      </pc:docMkLst>
      <pc:sldChg chg="modSp">
        <pc:chgData name="Dunaway, Matthew C." userId="S::matthewc.dunaway@stmartin.edu::92c5fd64-facc-48b1-97c0-c23a794d1628" providerId="AD" clId="Web-{9CE21660-821F-4BB5-A787-831478D2D342}" dt="2022-04-20T00:34:32.056" v="0" actId="20577"/>
        <pc:sldMkLst>
          <pc:docMk/>
          <pc:sldMk cId="286736696" sldId="261"/>
        </pc:sldMkLst>
        <pc:spChg chg="mod">
          <ac:chgData name="Dunaway, Matthew C." userId="S::matthewc.dunaway@stmartin.edu::92c5fd64-facc-48b1-97c0-c23a794d1628" providerId="AD" clId="Web-{9CE21660-821F-4BB5-A787-831478D2D342}" dt="2022-04-20T00:34:32.056" v="0" actId="20577"/>
          <ac:spMkLst>
            <pc:docMk/>
            <pc:sldMk cId="286736696" sldId="261"/>
            <ac:spMk id="3" creationId="{62BDCA81-1E9B-BC8A-E6B3-0D85A436AB8B}"/>
          </ac:spMkLst>
        </pc:spChg>
      </pc:sldChg>
    </pc:docChg>
  </pc:docChgLst>
  <pc:docChgLst>
    <pc:chgData name="Dunaway, Matthew C." userId="S::matthewc.dunaway@stmartin.edu::92c5fd64-facc-48b1-97c0-c23a794d1628" providerId="AD" clId="Web-{C709767F-A1D7-4ABA-9C9F-CE860DFF5C81}"/>
    <pc:docChg chg="modSld">
      <pc:chgData name="Dunaway, Matthew C." userId="S::matthewc.dunaway@stmartin.edu::92c5fd64-facc-48b1-97c0-c23a794d1628" providerId="AD" clId="Web-{C709767F-A1D7-4ABA-9C9F-CE860DFF5C81}" dt="2022-04-08T19:24:55.781" v="13"/>
      <pc:docMkLst>
        <pc:docMk/>
      </pc:docMkLst>
      <pc:sldChg chg="addSp delSp modSp">
        <pc:chgData name="Dunaway, Matthew C." userId="S::matthewc.dunaway@stmartin.edu::92c5fd64-facc-48b1-97c0-c23a794d1628" providerId="AD" clId="Web-{C709767F-A1D7-4ABA-9C9F-CE860DFF5C81}" dt="2022-04-08T19:24:55.781" v="13"/>
        <pc:sldMkLst>
          <pc:docMk/>
          <pc:sldMk cId="2838382228" sldId="260"/>
        </pc:sldMkLst>
        <pc:spChg chg="del">
          <ac:chgData name="Dunaway, Matthew C." userId="S::matthewc.dunaway@stmartin.edu::92c5fd64-facc-48b1-97c0-c23a794d1628" providerId="AD" clId="Web-{C709767F-A1D7-4ABA-9C9F-CE860DFF5C81}" dt="2022-04-08T19:24:55.781" v="13"/>
          <ac:spMkLst>
            <pc:docMk/>
            <pc:sldMk cId="2838382228" sldId="260"/>
            <ac:spMk id="3" creationId="{DA90FEF4-76D6-4CD1-921E-EE1B7F4A59FA}"/>
          </ac:spMkLst>
        </pc:spChg>
        <pc:picChg chg="add mod ord">
          <ac:chgData name="Dunaway, Matthew C." userId="S::matthewc.dunaway@stmartin.edu::92c5fd64-facc-48b1-97c0-c23a794d1628" providerId="AD" clId="Web-{C709767F-A1D7-4ABA-9C9F-CE860DFF5C81}" dt="2022-04-08T19:24:55.781" v="13"/>
          <ac:picMkLst>
            <pc:docMk/>
            <pc:sldMk cId="2838382228" sldId="260"/>
            <ac:picMk id="4" creationId="{75FA2E45-C239-9945-8554-6E125A07A3E9}"/>
          </ac:picMkLst>
        </pc:picChg>
      </pc:sldChg>
      <pc:sldChg chg="modSp">
        <pc:chgData name="Dunaway, Matthew C." userId="S::matthewc.dunaway@stmartin.edu::92c5fd64-facc-48b1-97c0-c23a794d1628" providerId="AD" clId="Web-{C709767F-A1D7-4ABA-9C9F-CE860DFF5C81}" dt="2022-04-08T18:50:15.485" v="11" actId="20577"/>
        <pc:sldMkLst>
          <pc:docMk/>
          <pc:sldMk cId="286736696" sldId="261"/>
        </pc:sldMkLst>
        <pc:spChg chg="mod">
          <ac:chgData name="Dunaway, Matthew C." userId="S::matthewc.dunaway@stmartin.edu::92c5fd64-facc-48b1-97c0-c23a794d1628" providerId="AD" clId="Web-{C709767F-A1D7-4ABA-9C9F-CE860DFF5C81}" dt="2022-04-08T18:50:15.485" v="11" actId="20577"/>
          <ac:spMkLst>
            <pc:docMk/>
            <pc:sldMk cId="286736696" sldId="261"/>
            <ac:spMk id="3" creationId="{62BDCA81-1E9B-BC8A-E6B3-0D85A436AB8B}"/>
          </ac:spMkLst>
        </pc:spChg>
      </pc:sldChg>
      <pc:sldChg chg="modSp">
        <pc:chgData name="Dunaway, Matthew C." userId="S::matthewc.dunaway@stmartin.edu::92c5fd64-facc-48b1-97c0-c23a794d1628" providerId="AD" clId="Web-{C709767F-A1D7-4ABA-9C9F-CE860DFF5C81}" dt="2022-04-08T18:50:23.939" v="12" actId="14100"/>
        <pc:sldMkLst>
          <pc:docMk/>
          <pc:sldMk cId="3783125333" sldId="262"/>
        </pc:sldMkLst>
        <pc:picChg chg="mod">
          <ac:chgData name="Dunaway, Matthew C." userId="S::matthewc.dunaway@stmartin.edu::92c5fd64-facc-48b1-97c0-c23a794d1628" providerId="AD" clId="Web-{C709767F-A1D7-4ABA-9C9F-CE860DFF5C81}" dt="2022-04-08T18:50:23.939" v="12" actId="14100"/>
          <ac:picMkLst>
            <pc:docMk/>
            <pc:sldMk cId="3783125333" sldId="262"/>
            <ac:picMk id="4" creationId="{4FD18F5C-1496-FD83-9C6D-89D9645D22A7}"/>
          </ac:picMkLst>
        </pc:picChg>
      </pc:sldChg>
    </pc:docChg>
  </pc:docChgLst>
  <pc:docChgLst>
    <pc:chgData name="Truax, Peter" userId="S::ptruax@stmartin.edu::0ea4fb4d-d1c1-4f25-bbc1-89aa327da6a5" providerId="AD" clId="Web-{47716FD8-DADC-4826-9D79-558D01B02446}"/>
    <pc:docChg chg="modSld">
      <pc:chgData name="Truax, Peter" userId="S::ptruax@stmartin.edu::0ea4fb4d-d1c1-4f25-bbc1-89aa327da6a5" providerId="AD" clId="Web-{47716FD8-DADC-4826-9D79-558D01B02446}" dt="2022-04-08T18:20:52.155" v="168" actId="20577"/>
      <pc:docMkLst>
        <pc:docMk/>
      </pc:docMkLst>
      <pc:sldChg chg="modSp">
        <pc:chgData name="Truax, Peter" userId="S::ptruax@stmartin.edu::0ea4fb4d-d1c1-4f25-bbc1-89aa327da6a5" providerId="AD" clId="Web-{47716FD8-DADC-4826-9D79-558D01B02446}" dt="2022-04-08T18:13:07.468" v="1" actId="20577"/>
        <pc:sldMkLst>
          <pc:docMk/>
          <pc:sldMk cId="3747026051" sldId="256"/>
        </pc:sldMkLst>
        <pc:spChg chg="mod">
          <ac:chgData name="Truax, Peter" userId="S::ptruax@stmartin.edu::0ea4fb4d-d1c1-4f25-bbc1-89aa327da6a5" providerId="AD" clId="Web-{47716FD8-DADC-4826-9D79-558D01B02446}" dt="2022-04-08T18:13:07.468" v="1" actId="20577"/>
          <ac:spMkLst>
            <pc:docMk/>
            <pc:sldMk cId="3747026051" sldId="256"/>
            <ac:spMk id="10" creationId="{BC2A8982-C9A3-4533-AFED-63D3F51FBBBE}"/>
          </ac:spMkLst>
        </pc:spChg>
      </pc:sldChg>
      <pc:sldChg chg="modSp">
        <pc:chgData name="Truax, Peter" userId="S::ptruax@stmartin.edu::0ea4fb4d-d1c1-4f25-bbc1-89aa327da6a5" providerId="AD" clId="Web-{47716FD8-DADC-4826-9D79-558D01B02446}" dt="2022-04-08T18:20:52.155" v="168" actId="20577"/>
        <pc:sldMkLst>
          <pc:docMk/>
          <pc:sldMk cId="132182302" sldId="257"/>
        </pc:sldMkLst>
        <pc:spChg chg="mod">
          <ac:chgData name="Truax, Peter" userId="S::ptruax@stmartin.edu::0ea4fb4d-d1c1-4f25-bbc1-89aa327da6a5" providerId="AD" clId="Web-{47716FD8-DADC-4826-9D79-558D01B02446}" dt="2022-04-08T18:13:23.937" v="9" actId="20577"/>
          <ac:spMkLst>
            <pc:docMk/>
            <pc:sldMk cId="132182302" sldId="257"/>
            <ac:spMk id="2" creationId="{A250687F-6E56-43E9-9639-4E38630A532F}"/>
          </ac:spMkLst>
        </pc:spChg>
        <pc:spChg chg="mod">
          <ac:chgData name="Truax, Peter" userId="S::ptruax@stmartin.edu::0ea4fb4d-d1c1-4f25-bbc1-89aa327da6a5" providerId="AD" clId="Web-{47716FD8-DADC-4826-9D79-558D01B02446}" dt="2022-04-08T18:20:52.155" v="168" actId="20577"/>
          <ac:spMkLst>
            <pc:docMk/>
            <pc:sldMk cId="132182302" sldId="257"/>
            <ac:spMk id="3" creationId="{6CC0D4AA-BB79-47FC-BE5C-BD47C6E763A0}"/>
          </ac:spMkLst>
        </pc:spChg>
      </pc:sldChg>
      <pc:sldChg chg="modSp">
        <pc:chgData name="Truax, Peter" userId="S::ptruax@stmartin.edu::0ea4fb4d-d1c1-4f25-bbc1-89aa327da6a5" providerId="AD" clId="Web-{47716FD8-DADC-4826-9D79-558D01B02446}" dt="2022-04-08T18:13:32.561" v="11" actId="20577"/>
        <pc:sldMkLst>
          <pc:docMk/>
          <pc:sldMk cId="153366402" sldId="258"/>
        </pc:sldMkLst>
        <pc:spChg chg="mod">
          <ac:chgData name="Truax, Peter" userId="S::ptruax@stmartin.edu::0ea4fb4d-d1c1-4f25-bbc1-89aa327da6a5" providerId="AD" clId="Web-{47716FD8-DADC-4826-9D79-558D01B02446}" dt="2022-04-08T18:13:32.561" v="11" actId="20577"/>
          <ac:spMkLst>
            <pc:docMk/>
            <pc:sldMk cId="153366402" sldId="258"/>
            <ac:spMk id="2" creationId="{22481A90-2811-4282-B8B8-20D3103B3A15}"/>
          </ac:spMkLst>
        </pc:spChg>
      </pc:sldChg>
      <pc:sldChg chg="modSp">
        <pc:chgData name="Truax, Peter" userId="S::ptruax@stmartin.edu::0ea4fb4d-d1c1-4f25-bbc1-89aa327da6a5" providerId="AD" clId="Web-{47716FD8-DADC-4826-9D79-558D01B02446}" dt="2022-04-08T18:13:39.749" v="19" actId="20577"/>
        <pc:sldMkLst>
          <pc:docMk/>
          <pc:sldMk cId="1620868193" sldId="259"/>
        </pc:sldMkLst>
        <pc:spChg chg="mod">
          <ac:chgData name="Truax, Peter" userId="S::ptruax@stmartin.edu::0ea4fb4d-d1c1-4f25-bbc1-89aa327da6a5" providerId="AD" clId="Web-{47716FD8-DADC-4826-9D79-558D01B02446}" dt="2022-04-08T18:13:39.749" v="19" actId="20577"/>
          <ac:spMkLst>
            <pc:docMk/>
            <pc:sldMk cId="1620868193" sldId="259"/>
            <ac:spMk id="2" creationId="{683DAD47-DEC9-429C-BAD8-EAB9EA31BC4D}"/>
          </ac:spMkLst>
        </pc:spChg>
      </pc:sldChg>
      <pc:sldChg chg="modSp">
        <pc:chgData name="Truax, Peter" userId="S::ptruax@stmartin.edu::0ea4fb4d-d1c1-4f25-bbc1-89aa327da6a5" providerId="AD" clId="Web-{47716FD8-DADC-4826-9D79-558D01B02446}" dt="2022-04-08T18:13:45.077" v="22" actId="20577"/>
        <pc:sldMkLst>
          <pc:docMk/>
          <pc:sldMk cId="2838382228" sldId="260"/>
        </pc:sldMkLst>
        <pc:spChg chg="mod">
          <ac:chgData name="Truax, Peter" userId="S::ptruax@stmartin.edu::0ea4fb4d-d1c1-4f25-bbc1-89aa327da6a5" providerId="AD" clId="Web-{47716FD8-DADC-4826-9D79-558D01B02446}" dt="2022-04-08T18:13:45.077" v="22" actId="20577"/>
          <ac:spMkLst>
            <pc:docMk/>
            <pc:sldMk cId="2838382228" sldId="260"/>
            <ac:spMk id="2" creationId="{C85E9484-705F-42B9-BA84-7967BA164E80}"/>
          </ac:spMkLst>
        </pc:spChg>
      </pc:sldChg>
    </pc:docChg>
  </pc:docChgLst>
  <pc:docChgLst>
    <pc:chgData name="Dunaway, Matthew C." userId="S::matthewc.dunaway@stmartin.edu::92c5fd64-facc-48b1-97c0-c23a794d1628" providerId="AD" clId="Web-{E9DE26CD-A14B-4B7E-B62A-99E577FAAB6B}"/>
    <pc:docChg chg="addSld modSld sldOrd">
      <pc:chgData name="Dunaway, Matthew C." userId="S::matthewc.dunaway@stmartin.edu::92c5fd64-facc-48b1-97c0-c23a794d1628" providerId="AD" clId="Web-{E9DE26CD-A14B-4B7E-B62A-99E577FAAB6B}" dt="2022-04-08T18:31:22.135" v="105" actId="1076"/>
      <pc:docMkLst>
        <pc:docMk/>
      </pc:docMkLst>
      <pc:sldChg chg="modSp new ord">
        <pc:chgData name="Dunaway, Matthew C." userId="S::matthewc.dunaway@stmartin.edu::92c5fd64-facc-48b1-97c0-c23a794d1628" providerId="AD" clId="Web-{E9DE26CD-A14B-4B7E-B62A-99E577FAAB6B}" dt="2022-04-08T18:29:35.773" v="65" actId="20577"/>
        <pc:sldMkLst>
          <pc:docMk/>
          <pc:sldMk cId="286736696" sldId="261"/>
        </pc:sldMkLst>
        <pc:spChg chg="mod">
          <ac:chgData name="Dunaway, Matthew C." userId="S::matthewc.dunaway@stmartin.edu::92c5fd64-facc-48b1-97c0-c23a794d1628" providerId="AD" clId="Web-{E9DE26CD-A14B-4B7E-B62A-99E577FAAB6B}" dt="2022-04-08T18:29:35.773" v="65" actId="20577"/>
          <ac:spMkLst>
            <pc:docMk/>
            <pc:sldMk cId="286736696" sldId="261"/>
            <ac:spMk id="2" creationId="{93B04FDD-B36D-E5AF-7620-298127481885}"/>
          </ac:spMkLst>
        </pc:spChg>
        <pc:spChg chg="mod">
          <ac:chgData name="Dunaway, Matthew C." userId="S::matthewc.dunaway@stmartin.edu::92c5fd64-facc-48b1-97c0-c23a794d1628" providerId="AD" clId="Web-{E9DE26CD-A14B-4B7E-B62A-99E577FAAB6B}" dt="2022-04-08T18:22:53.749" v="34" actId="20577"/>
          <ac:spMkLst>
            <pc:docMk/>
            <pc:sldMk cId="286736696" sldId="261"/>
            <ac:spMk id="3" creationId="{62BDCA81-1E9B-BC8A-E6B3-0D85A436AB8B}"/>
          </ac:spMkLst>
        </pc:spChg>
      </pc:sldChg>
      <pc:sldChg chg="addSp delSp modSp new ord">
        <pc:chgData name="Dunaway, Matthew C." userId="S::matthewc.dunaway@stmartin.edu::92c5fd64-facc-48b1-97c0-c23a794d1628" providerId="AD" clId="Web-{E9DE26CD-A14B-4B7E-B62A-99E577FAAB6B}" dt="2022-04-08T18:31:22.135" v="105" actId="1076"/>
        <pc:sldMkLst>
          <pc:docMk/>
          <pc:sldMk cId="3783125333" sldId="262"/>
        </pc:sldMkLst>
        <pc:spChg chg="mod">
          <ac:chgData name="Dunaway, Matthew C." userId="S::matthewc.dunaway@stmartin.edu::92c5fd64-facc-48b1-97c0-c23a794d1628" providerId="AD" clId="Web-{E9DE26CD-A14B-4B7E-B62A-99E577FAAB6B}" dt="2022-04-08T18:31:10.119" v="102" actId="20577"/>
          <ac:spMkLst>
            <pc:docMk/>
            <pc:sldMk cId="3783125333" sldId="262"/>
            <ac:spMk id="2" creationId="{94B8A709-D79B-3163-2CEB-11DAB0BDA4F3}"/>
          </ac:spMkLst>
        </pc:spChg>
        <pc:spChg chg="del">
          <ac:chgData name="Dunaway, Matthew C." userId="S::matthewc.dunaway@stmartin.edu::92c5fd64-facc-48b1-97c0-c23a794d1628" providerId="AD" clId="Web-{E9DE26CD-A14B-4B7E-B62A-99E577FAAB6B}" dt="2022-04-08T18:26:05.034" v="36"/>
          <ac:spMkLst>
            <pc:docMk/>
            <pc:sldMk cId="3783125333" sldId="262"/>
            <ac:spMk id="3" creationId="{C6652703-94F6-1A03-9FF4-414672685CB6}"/>
          </ac:spMkLst>
        </pc:spChg>
        <pc:picChg chg="add mod ord">
          <ac:chgData name="Dunaway, Matthew C." userId="S::matthewc.dunaway@stmartin.edu::92c5fd64-facc-48b1-97c0-c23a794d1628" providerId="AD" clId="Web-{E9DE26CD-A14B-4B7E-B62A-99E577FAAB6B}" dt="2022-04-08T18:27:01.098" v="55" actId="1076"/>
          <ac:picMkLst>
            <pc:docMk/>
            <pc:sldMk cId="3783125333" sldId="262"/>
            <ac:picMk id="4" creationId="{4FD18F5C-1496-FD83-9C6D-89D9645D22A7}"/>
          </ac:picMkLst>
        </pc:picChg>
        <pc:picChg chg="add mod">
          <ac:chgData name="Dunaway, Matthew C." userId="S::matthewc.dunaway@stmartin.edu::92c5fd64-facc-48b1-97c0-c23a794d1628" providerId="AD" clId="Web-{E9DE26CD-A14B-4B7E-B62A-99E577FAAB6B}" dt="2022-04-08T18:31:22.135" v="105" actId="1076"/>
          <ac:picMkLst>
            <pc:docMk/>
            <pc:sldMk cId="3783125333" sldId="262"/>
            <ac:picMk id="5" creationId="{41FBD07D-A6E6-A599-3315-8F6214EE25EB}"/>
          </ac:picMkLst>
        </pc:picChg>
      </pc:sldChg>
    </pc:docChg>
  </pc:docChgLst>
  <pc:docChgLst>
    <pc:chgData name="Truax, Peter" userId="S::ptruax@stmartin.edu::0ea4fb4d-d1c1-4f25-bbc1-89aa327da6a5" providerId="AD" clId="Web-{5BBA8F46-24F4-48F8-8413-EFDF55523165}"/>
    <pc:docChg chg="sldOrd">
      <pc:chgData name="Truax, Peter" userId="S::ptruax@stmartin.edu::0ea4fb4d-d1c1-4f25-bbc1-89aa327da6a5" providerId="AD" clId="Web-{5BBA8F46-24F4-48F8-8413-EFDF55523165}" dt="2022-04-11T22:28:49.513" v="1"/>
      <pc:docMkLst>
        <pc:docMk/>
      </pc:docMkLst>
      <pc:sldChg chg="ord">
        <pc:chgData name="Truax, Peter" userId="S::ptruax@stmartin.edu::0ea4fb4d-d1c1-4f25-bbc1-89aa327da6a5" providerId="AD" clId="Web-{5BBA8F46-24F4-48F8-8413-EFDF55523165}" dt="2022-04-11T22:28:38.169" v="0"/>
        <pc:sldMkLst>
          <pc:docMk/>
          <pc:sldMk cId="1620868193" sldId="259"/>
        </pc:sldMkLst>
      </pc:sldChg>
      <pc:sldChg chg="ord">
        <pc:chgData name="Truax, Peter" userId="S::ptruax@stmartin.edu::0ea4fb4d-d1c1-4f25-bbc1-89aa327da6a5" providerId="AD" clId="Web-{5BBA8F46-24F4-48F8-8413-EFDF55523165}" dt="2022-04-11T22:28:49.513" v="1"/>
        <pc:sldMkLst>
          <pc:docMk/>
          <pc:sldMk cId="1102290229" sldId="263"/>
        </pc:sldMkLst>
      </pc:sldChg>
    </pc:docChg>
  </pc:docChgLst>
  <pc:docChgLst>
    <pc:chgData name="Dunaway, Matthew C." userId="S::matthewc.dunaway@stmartin.edu::92c5fd64-facc-48b1-97c0-c23a794d1628" providerId="AD" clId="Web-{43920727-C608-4713-9A53-3BDBA8E26EC5}"/>
    <pc:docChg chg="sldOrd">
      <pc:chgData name="Dunaway, Matthew C." userId="S::matthewc.dunaway@stmartin.edu::92c5fd64-facc-48b1-97c0-c23a794d1628" providerId="AD" clId="Web-{43920727-C608-4713-9A53-3BDBA8E26EC5}" dt="2022-04-11T22:28:33.452" v="0"/>
      <pc:docMkLst>
        <pc:docMk/>
      </pc:docMkLst>
      <pc:sldChg chg="ord">
        <pc:chgData name="Dunaway, Matthew C." userId="S::matthewc.dunaway@stmartin.edu::92c5fd64-facc-48b1-97c0-c23a794d1628" providerId="AD" clId="Web-{43920727-C608-4713-9A53-3BDBA8E26EC5}" dt="2022-04-11T22:28:33.452" v="0"/>
        <pc:sldMkLst>
          <pc:docMk/>
          <pc:sldMk cId="1620868193" sldId="259"/>
        </pc:sldMkLst>
      </pc:sldChg>
    </pc:docChg>
  </pc:docChgLst>
  <pc:docChgLst>
    <pc:chgData name="Dunaway, Matthew C." userId="S::matthewc.dunaway@stmartin.edu::92c5fd64-facc-48b1-97c0-c23a794d1628" providerId="AD" clId="Web-{4C39B64B-046B-4194-962A-983B889E0271}"/>
    <pc:docChg chg="addSld modSld">
      <pc:chgData name="Dunaway, Matthew C." userId="S::matthewc.dunaway@stmartin.edu::92c5fd64-facc-48b1-97c0-c23a794d1628" providerId="AD" clId="Web-{4C39B64B-046B-4194-962A-983B889E0271}" dt="2022-04-10T17:41:57.998" v="38"/>
      <pc:docMkLst>
        <pc:docMk/>
      </pc:docMkLst>
      <pc:sldChg chg="modSp">
        <pc:chgData name="Dunaway, Matthew C." userId="S::matthewc.dunaway@stmartin.edu::92c5fd64-facc-48b1-97c0-c23a794d1628" providerId="AD" clId="Web-{4C39B64B-046B-4194-962A-983B889E0271}" dt="2022-04-10T17:40:43.433" v="26" actId="20577"/>
        <pc:sldMkLst>
          <pc:docMk/>
          <pc:sldMk cId="153366402" sldId="258"/>
        </pc:sldMkLst>
        <pc:spChg chg="mod">
          <ac:chgData name="Dunaway, Matthew C." userId="S::matthewc.dunaway@stmartin.edu::92c5fd64-facc-48b1-97c0-c23a794d1628" providerId="AD" clId="Web-{4C39B64B-046B-4194-962A-983B889E0271}" dt="2022-04-10T17:40:43.433" v="26" actId="20577"/>
          <ac:spMkLst>
            <pc:docMk/>
            <pc:sldMk cId="153366402" sldId="258"/>
            <ac:spMk id="3" creationId="{8831CE20-8649-4FE5-B1CE-34D8BC08718D}"/>
          </ac:spMkLst>
        </pc:spChg>
      </pc:sldChg>
      <pc:sldChg chg="addSp delSp modSp new">
        <pc:chgData name="Dunaway, Matthew C." userId="S::matthewc.dunaway@stmartin.edu::92c5fd64-facc-48b1-97c0-c23a794d1628" providerId="AD" clId="Web-{4C39B64B-046B-4194-962A-983B889E0271}" dt="2022-04-10T17:41:57.998" v="38"/>
        <pc:sldMkLst>
          <pc:docMk/>
          <pc:sldMk cId="1102290229" sldId="263"/>
        </pc:sldMkLst>
        <pc:spChg chg="mod">
          <ac:chgData name="Dunaway, Matthew C." userId="S::matthewc.dunaway@stmartin.edu::92c5fd64-facc-48b1-97c0-c23a794d1628" providerId="AD" clId="Web-{4C39B64B-046B-4194-962A-983B889E0271}" dt="2022-04-10T17:41:57.998" v="38"/>
          <ac:spMkLst>
            <pc:docMk/>
            <pc:sldMk cId="1102290229" sldId="263"/>
            <ac:spMk id="2" creationId="{28E8ABA4-BC99-60B8-9B6F-AF9E258E65D8}"/>
          </ac:spMkLst>
        </pc:spChg>
        <pc:spChg chg="del">
          <ac:chgData name="Dunaway, Matthew C." userId="S::matthewc.dunaway@stmartin.edu::92c5fd64-facc-48b1-97c0-c23a794d1628" providerId="AD" clId="Web-{4C39B64B-046B-4194-962A-983B889E0271}" dt="2022-04-10T17:37:56.835" v="3"/>
          <ac:spMkLst>
            <pc:docMk/>
            <pc:sldMk cId="1102290229" sldId="263"/>
            <ac:spMk id="3" creationId="{1A46C1FE-5897-6E78-74D0-339B2AEB8648}"/>
          </ac:spMkLst>
        </pc:spChg>
        <pc:picChg chg="add mod ord">
          <ac:chgData name="Dunaway, Matthew C." userId="S::matthewc.dunaway@stmartin.edu::92c5fd64-facc-48b1-97c0-c23a794d1628" providerId="AD" clId="Web-{4C39B64B-046B-4194-962A-983B889E0271}" dt="2022-04-10T17:41:02.949" v="30" actId="1076"/>
          <ac:picMkLst>
            <pc:docMk/>
            <pc:sldMk cId="1102290229" sldId="263"/>
            <ac:picMk id="4" creationId="{30AC10EA-BFD5-DBCD-1054-3BD347DC069C}"/>
          </ac:picMkLst>
        </pc:picChg>
        <pc:picChg chg="add mod">
          <ac:chgData name="Dunaway, Matthew C." userId="S::matthewc.dunaway@stmartin.edu::92c5fd64-facc-48b1-97c0-c23a794d1628" providerId="AD" clId="Web-{4C39B64B-046B-4194-962A-983B889E0271}" dt="2022-04-10T17:41:05.621" v="31" actId="1076"/>
          <ac:picMkLst>
            <pc:docMk/>
            <pc:sldMk cId="1102290229" sldId="263"/>
            <ac:picMk id="5" creationId="{C52F1043-46DB-A63A-28A1-BCE50B7B1C99}"/>
          </ac:picMkLst>
        </pc:picChg>
        <pc:picChg chg="add mod">
          <ac:chgData name="Dunaway, Matthew C." userId="S::matthewc.dunaway@stmartin.edu::92c5fd64-facc-48b1-97c0-c23a794d1628" providerId="AD" clId="Web-{4C39B64B-046B-4194-962A-983B889E0271}" dt="2022-04-10T17:41:49.060" v="37" actId="14100"/>
          <ac:picMkLst>
            <pc:docMk/>
            <pc:sldMk cId="1102290229" sldId="263"/>
            <ac:picMk id="6" creationId="{9C4098CA-3B1C-9C4B-D8CF-E3E5364B2978}"/>
          </ac:picMkLst>
        </pc:picChg>
      </pc:sldChg>
    </pc:docChg>
  </pc:docChgLst>
  <pc:docChgLst>
    <pc:chgData name="Dunaway, Matthew C." userId="S::matthewc.dunaway@stmartin.edu::92c5fd64-facc-48b1-97c0-c23a794d1628" providerId="AD" clId="Web-{F6495357-E697-4784-9B03-29740F6F60C4}"/>
    <pc:docChg chg="addSld modSld sldOrd">
      <pc:chgData name="Dunaway, Matthew C." userId="S::matthewc.dunaway@stmartin.edu::92c5fd64-facc-48b1-97c0-c23a794d1628" providerId="AD" clId="Web-{F6495357-E697-4784-9B03-29740F6F60C4}" dt="2022-04-26T00:43:20.592" v="1193" actId="20577"/>
      <pc:docMkLst>
        <pc:docMk/>
      </pc:docMkLst>
      <pc:sldChg chg="addSp delSp modSp mod setBg">
        <pc:chgData name="Dunaway, Matthew C." userId="S::matthewc.dunaway@stmartin.edu::92c5fd64-facc-48b1-97c0-c23a794d1628" providerId="AD" clId="Web-{F6495357-E697-4784-9B03-29740F6F60C4}" dt="2022-04-25T23:53:42.683" v="154"/>
        <pc:sldMkLst>
          <pc:docMk/>
          <pc:sldMk cId="132182302" sldId="257"/>
        </pc:sldMkLst>
        <pc:spChg chg="mod">
          <ac:chgData name="Dunaway, Matthew C." userId="S::matthewc.dunaway@stmartin.edu::92c5fd64-facc-48b1-97c0-c23a794d1628" providerId="AD" clId="Web-{F6495357-E697-4784-9B03-29740F6F60C4}" dt="2022-04-25T23:53:42.683" v="154"/>
          <ac:spMkLst>
            <pc:docMk/>
            <pc:sldMk cId="132182302" sldId="257"/>
            <ac:spMk id="2" creationId="{A250687F-6E56-43E9-9639-4E38630A532F}"/>
          </ac:spMkLst>
        </pc:spChg>
        <pc:spChg chg="del">
          <ac:chgData name="Dunaway, Matthew C." userId="S::matthewc.dunaway@stmartin.edu::92c5fd64-facc-48b1-97c0-c23a794d1628" providerId="AD" clId="Web-{F6495357-E697-4784-9B03-29740F6F60C4}" dt="2022-04-25T23:53:42.683" v="154"/>
          <ac:spMkLst>
            <pc:docMk/>
            <pc:sldMk cId="132182302" sldId="257"/>
            <ac:spMk id="3" creationId="{6CC0D4AA-BB79-47FC-BE5C-BD47C6E763A0}"/>
          </ac:spMkLst>
        </pc:spChg>
        <pc:spChg chg="add">
          <ac:chgData name="Dunaway, Matthew C." userId="S::matthewc.dunaway@stmartin.edu::92c5fd64-facc-48b1-97c0-c23a794d1628" providerId="AD" clId="Web-{F6495357-E697-4784-9B03-29740F6F60C4}" dt="2022-04-25T23:53:42.683" v="154"/>
          <ac:spMkLst>
            <pc:docMk/>
            <pc:sldMk cId="132182302" sldId="257"/>
            <ac:spMk id="9" creationId="{247B6BBF-09F2-4A29-AE4E-3771E2924817}"/>
          </ac:spMkLst>
        </pc:spChg>
        <pc:spChg chg="add">
          <ac:chgData name="Dunaway, Matthew C." userId="S::matthewc.dunaway@stmartin.edu::92c5fd64-facc-48b1-97c0-c23a794d1628" providerId="AD" clId="Web-{F6495357-E697-4784-9B03-29740F6F60C4}" dt="2022-04-25T23:53:42.683" v="154"/>
          <ac:spMkLst>
            <pc:docMk/>
            <pc:sldMk cId="132182302" sldId="257"/>
            <ac:spMk id="11" creationId="{535742DD-1B16-4E9D-B715-0D74B4574A68}"/>
          </ac:spMkLst>
        </pc:spChg>
        <pc:graphicFrameChg chg="add">
          <ac:chgData name="Dunaway, Matthew C." userId="S::matthewc.dunaway@stmartin.edu::92c5fd64-facc-48b1-97c0-c23a794d1628" providerId="AD" clId="Web-{F6495357-E697-4784-9B03-29740F6F60C4}" dt="2022-04-25T23:53:42.683" v="154"/>
          <ac:graphicFrameMkLst>
            <pc:docMk/>
            <pc:sldMk cId="132182302" sldId="257"/>
            <ac:graphicFrameMk id="5" creationId="{B6531C3C-573E-7FEE-40A2-EECFAF82F0A0}"/>
          </ac:graphicFrameMkLst>
        </pc:graphicFrameChg>
      </pc:sldChg>
      <pc:sldChg chg="addSp delSp modSp mod setBg">
        <pc:chgData name="Dunaway, Matthew C." userId="S::matthewc.dunaway@stmartin.edu::92c5fd64-facc-48b1-97c0-c23a794d1628" providerId="AD" clId="Web-{F6495357-E697-4784-9B03-29740F6F60C4}" dt="2022-04-26T00:14:38.922" v="369" actId="20577"/>
        <pc:sldMkLst>
          <pc:docMk/>
          <pc:sldMk cId="153366402" sldId="258"/>
        </pc:sldMkLst>
        <pc:spChg chg="mod">
          <ac:chgData name="Dunaway, Matthew C." userId="S::matthewc.dunaway@stmartin.edu::92c5fd64-facc-48b1-97c0-c23a794d1628" providerId="AD" clId="Web-{F6495357-E697-4784-9B03-29740F6F60C4}" dt="2022-04-26T00:05:46.269" v="221"/>
          <ac:spMkLst>
            <pc:docMk/>
            <pc:sldMk cId="153366402" sldId="258"/>
            <ac:spMk id="2" creationId="{22481A90-2811-4282-B8B8-20D3103B3A15}"/>
          </ac:spMkLst>
        </pc:spChg>
        <pc:spChg chg="add del">
          <ac:chgData name="Dunaway, Matthew C." userId="S::matthewc.dunaway@stmartin.edu::92c5fd64-facc-48b1-97c0-c23a794d1628" providerId="AD" clId="Web-{F6495357-E697-4784-9B03-29740F6F60C4}" dt="2022-04-26T00:05:46.269" v="221"/>
          <ac:spMkLst>
            <pc:docMk/>
            <pc:sldMk cId="153366402" sldId="258"/>
            <ac:spMk id="3" creationId="{8831CE20-8649-4FE5-B1CE-34D8BC08718D}"/>
          </ac:spMkLst>
        </pc:spChg>
        <pc:spChg chg="add del">
          <ac:chgData name="Dunaway, Matthew C." userId="S::matthewc.dunaway@stmartin.edu::92c5fd64-facc-48b1-97c0-c23a794d1628" providerId="AD" clId="Web-{F6495357-E697-4784-9B03-29740F6F60C4}" dt="2022-04-26T00:05:40.034" v="218"/>
          <ac:spMkLst>
            <pc:docMk/>
            <pc:sldMk cId="153366402" sldId="258"/>
            <ac:spMk id="9" creationId="{247B6BBF-09F2-4A29-AE4E-3771E2924817}"/>
          </ac:spMkLst>
        </pc:spChg>
        <pc:spChg chg="add del">
          <ac:chgData name="Dunaway, Matthew C." userId="S::matthewc.dunaway@stmartin.edu::92c5fd64-facc-48b1-97c0-c23a794d1628" providerId="AD" clId="Web-{F6495357-E697-4784-9B03-29740F6F60C4}" dt="2022-04-26T00:05:40.034" v="218"/>
          <ac:spMkLst>
            <pc:docMk/>
            <pc:sldMk cId="153366402" sldId="258"/>
            <ac:spMk id="11" creationId="{535742DD-1B16-4E9D-B715-0D74B4574A68}"/>
          </ac:spMkLst>
        </pc:spChg>
        <pc:spChg chg="add del">
          <ac:chgData name="Dunaway, Matthew C." userId="S::matthewc.dunaway@stmartin.edu::92c5fd64-facc-48b1-97c0-c23a794d1628" providerId="AD" clId="Web-{F6495357-E697-4784-9B03-29740F6F60C4}" dt="2022-04-26T00:05:46.222" v="220"/>
          <ac:spMkLst>
            <pc:docMk/>
            <pc:sldMk cId="153366402" sldId="258"/>
            <ac:spMk id="13" creationId="{43DAA0EF-336D-4CDC-A9A2-8460363E27FE}"/>
          </ac:spMkLst>
        </pc:spChg>
        <pc:spChg chg="add del">
          <ac:chgData name="Dunaway, Matthew C." userId="S::matthewc.dunaway@stmartin.edu::92c5fd64-facc-48b1-97c0-c23a794d1628" providerId="AD" clId="Web-{F6495357-E697-4784-9B03-29740F6F60C4}" dt="2022-04-26T00:05:46.222" v="220"/>
          <ac:spMkLst>
            <pc:docMk/>
            <pc:sldMk cId="153366402" sldId="258"/>
            <ac:spMk id="14" creationId="{FD079A19-B31E-4129-A464-7547FF05AE33}"/>
          </ac:spMkLst>
        </pc:spChg>
        <pc:spChg chg="add">
          <ac:chgData name="Dunaway, Matthew C." userId="S::matthewc.dunaway@stmartin.edu::92c5fd64-facc-48b1-97c0-c23a794d1628" providerId="AD" clId="Web-{F6495357-E697-4784-9B03-29740F6F60C4}" dt="2022-04-26T00:05:46.269" v="221"/>
          <ac:spMkLst>
            <pc:docMk/>
            <pc:sldMk cId="153366402" sldId="258"/>
            <ac:spMk id="17" creationId="{247B6BBF-09F2-4A29-AE4E-3771E2924817}"/>
          </ac:spMkLst>
        </pc:spChg>
        <pc:spChg chg="add">
          <ac:chgData name="Dunaway, Matthew C." userId="S::matthewc.dunaway@stmartin.edu::92c5fd64-facc-48b1-97c0-c23a794d1628" providerId="AD" clId="Web-{F6495357-E697-4784-9B03-29740F6F60C4}" dt="2022-04-26T00:05:46.269" v="221"/>
          <ac:spMkLst>
            <pc:docMk/>
            <pc:sldMk cId="153366402" sldId="258"/>
            <ac:spMk id="18" creationId="{535742DD-1B16-4E9D-B715-0D74B4574A68}"/>
          </ac:spMkLst>
        </pc:spChg>
        <pc:graphicFrameChg chg="add del">
          <ac:chgData name="Dunaway, Matthew C." userId="S::matthewc.dunaway@stmartin.edu::92c5fd64-facc-48b1-97c0-c23a794d1628" providerId="AD" clId="Web-{F6495357-E697-4784-9B03-29740F6F60C4}" dt="2022-04-26T00:05:40.034" v="218"/>
          <ac:graphicFrameMkLst>
            <pc:docMk/>
            <pc:sldMk cId="153366402" sldId="258"/>
            <ac:graphicFrameMk id="5" creationId="{253B9889-747B-C6D2-9E75-DF3A9600F448}"/>
          </ac:graphicFrameMkLst>
        </pc:graphicFrameChg>
        <pc:graphicFrameChg chg="add del">
          <ac:chgData name="Dunaway, Matthew C." userId="S::matthewc.dunaway@stmartin.edu::92c5fd64-facc-48b1-97c0-c23a794d1628" providerId="AD" clId="Web-{F6495357-E697-4784-9B03-29740F6F60C4}" dt="2022-04-26T00:05:46.222" v="220"/>
          <ac:graphicFrameMkLst>
            <pc:docMk/>
            <pc:sldMk cId="153366402" sldId="258"/>
            <ac:graphicFrameMk id="15" creationId="{48A919C2-6075-6FA4-7F4E-4B9607C84275}"/>
          </ac:graphicFrameMkLst>
        </pc:graphicFrameChg>
        <pc:graphicFrameChg chg="add modGraphic">
          <ac:chgData name="Dunaway, Matthew C." userId="S::matthewc.dunaway@stmartin.edu::92c5fd64-facc-48b1-97c0-c23a794d1628" providerId="AD" clId="Web-{F6495357-E697-4784-9B03-29740F6F60C4}" dt="2022-04-26T00:14:38.922" v="369" actId="20577"/>
          <ac:graphicFrameMkLst>
            <pc:docMk/>
            <pc:sldMk cId="153366402" sldId="258"/>
            <ac:graphicFrameMk id="19" creationId="{29BA14E4-1AA5-83BB-D418-3DBB1B62F865}"/>
          </ac:graphicFrameMkLst>
        </pc:graphicFrameChg>
      </pc:sldChg>
      <pc:sldChg chg="addSp delSp modSp mod setBg">
        <pc:chgData name="Dunaway, Matthew C." userId="S::matthewc.dunaway@stmartin.edu::92c5fd64-facc-48b1-97c0-c23a794d1628" providerId="AD" clId="Web-{F6495357-E697-4784-9B03-29740F6F60C4}" dt="2022-04-26T00:29:31.641" v="722" actId="20577"/>
        <pc:sldMkLst>
          <pc:docMk/>
          <pc:sldMk cId="1620868193" sldId="259"/>
        </pc:sldMkLst>
        <pc:spChg chg="mod">
          <ac:chgData name="Dunaway, Matthew C." userId="S::matthewc.dunaway@stmartin.edu::92c5fd64-facc-48b1-97c0-c23a794d1628" providerId="AD" clId="Web-{F6495357-E697-4784-9B03-29740F6F60C4}" dt="2022-04-25T23:42:38.397" v="4"/>
          <ac:spMkLst>
            <pc:docMk/>
            <pc:sldMk cId="1620868193" sldId="259"/>
            <ac:spMk id="2" creationId="{683DAD47-DEC9-429C-BAD8-EAB9EA31BC4D}"/>
          </ac:spMkLst>
        </pc:spChg>
        <pc:spChg chg="del">
          <ac:chgData name="Dunaway, Matthew C." userId="S::matthewc.dunaway@stmartin.edu::92c5fd64-facc-48b1-97c0-c23a794d1628" providerId="AD" clId="Web-{F6495357-E697-4784-9B03-29740F6F60C4}" dt="2022-04-25T23:41:38.175" v="0"/>
          <ac:spMkLst>
            <pc:docMk/>
            <pc:sldMk cId="1620868193" sldId="259"/>
            <ac:spMk id="3" creationId="{D866E203-D713-4A80-8F20-A3B18B5CF861}"/>
          </ac:spMkLst>
        </pc:spChg>
        <pc:spChg chg="add mod">
          <ac:chgData name="Dunaway, Matthew C." userId="S::matthewc.dunaway@stmartin.edu::92c5fd64-facc-48b1-97c0-c23a794d1628" providerId="AD" clId="Web-{F6495357-E697-4784-9B03-29740F6F60C4}" dt="2022-04-26T00:29:31.641" v="722" actId="20577"/>
          <ac:spMkLst>
            <pc:docMk/>
            <pc:sldMk cId="1620868193" sldId="259"/>
            <ac:spMk id="6" creationId="{5107BD58-E8B2-A650-A761-994F3AB5C2EF}"/>
          </ac:spMkLst>
        </pc:spChg>
        <pc:spChg chg="add">
          <ac:chgData name="Dunaway, Matthew C." userId="S::matthewc.dunaway@stmartin.edu::92c5fd64-facc-48b1-97c0-c23a794d1628" providerId="AD" clId="Web-{F6495357-E697-4784-9B03-29740F6F60C4}" dt="2022-04-25T23:42:38.397" v="4"/>
          <ac:spMkLst>
            <pc:docMk/>
            <pc:sldMk cId="1620868193" sldId="259"/>
            <ac:spMk id="10" creationId="{DA381740-063A-41A4-836D-85D14980EEF0}"/>
          </ac:spMkLst>
        </pc:spChg>
        <pc:spChg chg="add">
          <ac:chgData name="Dunaway, Matthew C." userId="S::matthewc.dunaway@stmartin.edu::92c5fd64-facc-48b1-97c0-c23a794d1628" providerId="AD" clId="Web-{F6495357-E697-4784-9B03-29740F6F60C4}" dt="2022-04-25T23:42:38.397" v="4"/>
          <ac:spMkLst>
            <pc:docMk/>
            <pc:sldMk cId="1620868193" sldId="259"/>
            <ac:spMk id="12" creationId="{C4879EFC-8E62-4E00-973C-C45EE9EC676D}"/>
          </ac:spMkLst>
        </pc:spChg>
        <pc:spChg chg="add">
          <ac:chgData name="Dunaway, Matthew C." userId="S::matthewc.dunaway@stmartin.edu::92c5fd64-facc-48b1-97c0-c23a794d1628" providerId="AD" clId="Web-{F6495357-E697-4784-9B03-29740F6F60C4}" dt="2022-04-25T23:42:38.397" v="4"/>
          <ac:spMkLst>
            <pc:docMk/>
            <pc:sldMk cId="1620868193" sldId="259"/>
            <ac:spMk id="14" creationId="{D6A9C53F-5F90-40A5-8C85-5412D39C8C68}"/>
          </ac:spMkLst>
        </pc:spChg>
        <pc:picChg chg="add mod ord">
          <ac:chgData name="Dunaway, Matthew C." userId="S::matthewc.dunaway@stmartin.edu::92c5fd64-facc-48b1-97c0-c23a794d1628" providerId="AD" clId="Web-{F6495357-E697-4784-9B03-29740F6F60C4}" dt="2022-04-25T23:43:40.026" v="12" actId="1076"/>
          <ac:picMkLst>
            <pc:docMk/>
            <pc:sldMk cId="1620868193" sldId="259"/>
            <ac:picMk id="4" creationId="{21E43662-F8AA-8386-C8B6-7548FF991999}"/>
          </ac:picMkLst>
        </pc:picChg>
        <pc:picChg chg="add mod">
          <ac:chgData name="Dunaway, Matthew C." userId="S::matthewc.dunaway@stmartin.edu::92c5fd64-facc-48b1-97c0-c23a794d1628" providerId="AD" clId="Web-{F6495357-E697-4784-9B03-29740F6F60C4}" dt="2022-04-25T23:43:35.135" v="11" actId="14100"/>
          <ac:picMkLst>
            <pc:docMk/>
            <pc:sldMk cId="1620868193" sldId="259"/>
            <ac:picMk id="5" creationId="{CC65111F-E82F-EAA0-79DD-4F57E672BDC4}"/>
          </ac:picMkLst>
        </pc:picChg>
      </pc:sldChg>
      <pc:sldChg chg="addSp delSp modSp mod ord setBg">
        <pc:chgData name="Dunaway, Matthew C." userId="S::matthewc.dunaway@stmartin.edu::92c5fd64-facc-48b1-97c0-c23a794d1628" providerId="AD" clId="Web-{F6495357-E697-4784-9B03-29740F6F60C4}" dt="2022-04-26T00:43:20.592" v="1193" actId="20577"/>
        <pc:sldMkLst>
          <pc:docMk/>
          <pc:sldMk cId="2838382228" sldId="260"/>
        </pc:sldMkLst>
        <pc:spChg chg="mod">
          <ac:chgData name="Dunaway, Matthew C." userId="S::matthewc.dunaway@stmartin.edu::92c5fd64-facc-48b1-97c0-c23a794d1628" providerId="AD" clId="Web-{F6495357-E697-4784-9B03-29740F6F60C4}" dt="2022-04-26T00:42:48.559" v="1190"/>
          <ac:spMkLst>
            <pc:docMk/>
            <pc:sldMk cId="2838382228" sldId="260"/>
            <ac:spMk id="2" creationId="{C85E9484-705F-42B9-BA84-7967BA164E80}"/>
          </ac:spMkLst>
        </pc:spChg>
        <pc:spChg chg="add mod">
          <ac:chgData name="Dunaway, Matthew C." userId="S::matthewc.dunaway@stmartin.edu::92c5fd64-facc-48b1-97c0-c23a794d1628" providerId="AD" clId="Web-{F6495357-E697-4784-9B03-29740F6F60C4}" dt="2022-04-26T00:43:20.592" v="1193" actId="20577"/>
          <ac:spMkLst>
            <pc:docMk/>
            <pc:sldMk cId="2838382228" sldId="260"/>
            <ac:spMk id="8" creationId="{3925DCF4-1F37-7EAC-6FBB-29FE681A0750}"/>
          </ac:spMkLst>
        </pc:spChg>
        <pc:spChg chg="add del">
          <ac:chgData name="Dunaway, Matthew C." userId="S::matthewc.dunaway@stmartin.edu::92c5fd64-facc-48b1-97c0-c23a794d1628" providerId="AD" clId="Web-{F6495357-E697-4784-9B03-29740F6F60C4}" dt="2022-04-26T00:42:48.559" v="1190"/>
          <ac:spMkLst>
            <pc:docMk/>
            <pc:sldMk cId="2838382228" sldId="260"/>
            <ac:spMk id="11" creationId="{2B97F24A-32CE-4C1C-A50D-3016B394DCFB}"/>
          </ac:spMkLst>
        </pc:spChg>
        <pc:spChg chg="add del">
          <ac:chgData name="Dunaway, Matthew C." userId="S::matthewc.dunaway@stmartin.edu::92c5fd64-facc-48b1-97c0-c23a794d1628" providerId="AD" clId="Web-{F6495357-E697-4784-9B03-29740F6F60C4}" dt="2022-04-26T00:42:48.559" v="1190"/>
          <ac:spMkLst>
            <pc:docMk/>
            <pc:sldMk cId="2838382228" sldId="260"/>
            <ac:spMk id="13" creationId="{3CE8AF5E-D374-4CF1-90CC-35CF73B81C3E}"/>
          </ac:spMkLst>
        </pc:spChg>
        <pc:spChg chg="add del">
          <ac:chgData name="Dunaway, Matthew C." userId="S::matthewc.dunaway@stmartin.edu::92c5fd64-facc-48b1-97c0-c23a794d1628" providerId="AD" clId="Web-{F6495357-E697-4784-9B03-29740F6F60C4}" dt="2022-04-26T00:42:30.026" v="1187"/>
          <ac:spMkLst>
            <pc:docMk/>
            <pc:sldMk cId="2838382228" sldId="260"/>
            <ac:spMk id="20" creationId="{2C61293E-6EBE-43EF-A52C-9BEBFD7679D4}"/>
          </ac:spMkLst>
        </pc:spChg>
        <pc:spChg chg="add del">
          <ac:chgData name="Dunaway, Matthew C." userId="S::matthewc.dunaway@stmartin.edu::92c5fd64-facc-48b1-97c0-c23a794d1628" providerId="AD" clId="Web-{F6495357-E697-4784-9B03-29740F6F60C4}" dt="2022-04-26T00:42:30.026" v="1187"/>
          <ac:spMkLst>
            <pc:docMk/>
            <pc:sldMk cId="2838382228" sldId="260"/>
            <ac:spMk id="22" creationId="{3FCFB1DE-0B7E-48CC-BA90-B2AB0889F9D6}"/>
          </ac:spMkLst>
        </pc:spChg>
        <pc:spChg chg="add del">
          <ac:chgData name="Dunaway, Matthew C." userId="S::matthewc.dunaway@stmartin.edu::92c5fd64-facc-48b1-97c0-c23a794d1628" providerId="AD" clId="Web-{F6495357-E697-4784-9B03-29740F6F60C4}" dt="2022-04-26T00:42:48.512" v="1189"/>
          <ac:spMkLst>
            <pc:docMk/>
            <pc:sldMk cId="2838382228" sldId="260"/>
            <ac:spMk id="24" creationId="{F13C74B1-5B17-4795-BED0-7140497B445A}"/>
          </ac:spMkLst>
        </pc:spChg>
        <pc:spChg chg="add del">
          <ac:chgData name="Dunaway, Matthew C." userId="S::matthewc.dunaway@stmartin.edu::92c5fd64-facc-48b1-97c0-c23a794d1628" providerId="AD" clId="Web-{F6495357-E697-4784-9B03-29740F6F60C4}" dt="2022-04-26T00:42:48.512" v="1189"/>
          <ac:spMkLst>
            <pc:docMk/>
            <pc:sldMk cId="2838382228" sldId="260"/>
            <ac:spMk id="25" creationId="{3FCFB1DE-0B7E-48CC-BA90-B2AB0889F9D6}"/>
          </ac:spMkLst>
        </pc:spChg>
        <pc:spChg chg="add">
          <ac:chgData name="Dunaway, Matthew C." userId="S::matthewc.dunaway@stmartin.edu::92c5fd64-facc-48b1-97c0-c23a794d1628" providerId="AD" clId="Web-{F6495357-E697-4784-9B03-29740F6F60C4}" dt="2022-04-26T00:42:48.559" v="1190"/>
          <ac:spMkLst>
            <pc:docMk/>
            <pc:sldMk cId="2838382228" sldId="260"/>
            <ac:spMk id="27" creationId="{2C61293E-6EBE-43EF-A52C-9BEBFD7679D4}"/>
          </ac:spMkLst>
        </pc:spChg>
        <pc:spChg chg="add">
          <ac:chgData name="Dunaway, Matthew C." userId="S::matthewc.dunaway@stmartin.edu::92c5fd64-facc-48b1-97c0-c23a794d1628" providerId="AD" clId="Web-{F6495357-E697-4784-9B03-29740F6F60C4}" dt="2022-04-26T00:42:48.559" v="1190"/>
          <ac:spMkLst>
            <pc:docMk/>
            <pc:sldMk cId="2838382228" sldId="260"/>
            <ac:spMk id="28" creationId="{8D5AAC53-3624-41C3-A6B5-1DA97F2901B1}"/>
          </ac:spMkLst>
        </pc:spChg>
        <pc:spChg chg="add">
          <ac:chgData name="Dunaway, Matthew C." userId="S::matthewc.dunaway@stmartin.edu::92c5fd64-facc-48b1-97c0-c23a794d1628" providerId="AD" clId="Web-{F6495357-E697-4784-9B03-29740F6F60C4}" dt="2022-04-26T00:42:48.559" v="1190"/>
          <ac:spMkLst>
            <pc:docMk/>
            <pc:sldMk cId="2838382228" sldId="260"/>
            <ac:spMk id="29" creationId="{3FCFB1DE-0B7E-48CC-BA90-B2AB0889F9D6}"/>
          </ac:spMkLst>
        </pc:spChg>
        <pc:picChg chg="mod ord">
          <ac:chgData name="Dunaway, Matthew C." userId="S::matthewc.dunaway@stmartin.edu::92c5fd64-facc-48b1-97c0-c23a794d1628" providerId="AD" clId="Web-{F6495357-E697-4784-9B03-29740F6F60C4}" dt="2022-04-26T00:42:48.559" v="1190"/>
          <ac:picMkLst>
            <pc:docMk/>
            <pc:sldMk cId="2838382228" sldId="260"/>
            <ac:picMk id="4" creationId="{75FA2E45-C239-9945-8554-6E125A07A3E9}"/>
          </ac:picMkLst>
        </pc:picChg>
        <pc:inkChg chg="add del">
          <ac:chgData name="Dunaway, Matthew C." userId="S::matthewc.dunaway@stmartin.edu::92c5fd64-facc-48b1-97c0-c23a794d1628" providerId="AD" clId="Web-{F6495357-E697-4784-9B03-29740F6F60C4}" dt="2022-04-26T00:42:48.559" v="1190"/>
          <ac:inkMkLst>
            <pc:docMk/>
            <pc:sldMk cId="2838382228" sldId="260"/>
            <ac:inkMk id="15" creationId="{070477C5-0410-4E4F-97A1-F84C2465C187}"/>
          </ac:inkMkLst>
        </pc:inkChg>
      </pc:sldChg>
      <pc:sldChg chg="addSp delSp modSp mod setBg">
        <pc:chgData name="Dunaway, Matthew C." userId="S::matthewc.dunaway@stmartin.edu::92c5fd64-facc-48b1-97c0-c23a794d1628" providerId="AD" clId="Web-{F6495357-E697-4784-9B03-29740F6F60C4}" dt="2022-04-26T00:02:54.994" v="188" actId="20577"/>
        <pc:sldMkLst>
          <pc:docMk/>
          <pc:sldMk cId="286736696" sldId="261"/>
        </pc:sldMkLst>
        <pc:spChg chg="mod">
          <ac:chgData name="Dunaway, Matthew C." userId="S::matthewc.dunaway@stmartin.edu::92c5fd64-facc-48b1-97c0-c23a794d1628" providerId="AD" clId="Web-{F6495357-E697-4784-9B03-29740F6F60C4}" dt="2022-04-25T23:54:15.435" v="157"/>
          <ac:spMkLst>
            <pc:docMk/>
            <pc:sldMk cId="286736696" sldId="261"/>
            <ac:spMk id="2" creationId="{93B04FDD-B36D-E5AF-7620-298127481885}"/>
          </ac:spMkLst>
        </pc:spChg>
        <pc:spChg chg="add del">
          <ac:chgData name="Dunaway, Matthew C." userId="S::matthewc.dunaway@stmartin.edu::92c5fd64-facc-48b1-97c0-c23a794d1628" providerId="AD" clId="Web-{F6495357-E697-4784-9B03-29740F6F60C4}" dt="2022-04-25T23:54:15.435" v="157"/>
          <ac:spMkLst>
            <pc:docMk/>
            <pc:sldMk cId="286736696" sldId="261"/>
            <ac:spMk id="3" creationId="{62BDCA81-1E9B-BC8A-E6B3-0D85A436AB8B}"/>
          </ac:spMkLst>
        </pc:spChg>
        <pc:spChg chg="add del">
          <ac:chgData name="Dunaway, Matthew C." userId="S::matthewc.dunaway@stmartin.edu::92c5fd64-facc-48b1-97c0-c23a794d1628" providerId="AD" clId="Web-{F6495357-E697-4784-9B03-29740F6F60C4}" dt="2022-04-25T23:54:15.404" v="156"/>
          <ac:spMkLst>
            <pc:docMk/>
            <pc:sldMk cId="286736696" sldId="261"/>
            <ac:spMk id="9" creationId="{247B6BBF-09F2-4A29-AE4E-3771E2924817}"/>
          </ac:spMkLst>
        </pc:spChg>
        <pc:spChg chg="add del">
          <ac:chgData name="Dunaway, Matthew C." userId="S::matthewc.dunaway@stmartin.edu::92c5fd64-facc-48b1-97c0-c23a794d1628" providerId="AD" clId="Web-{F6495357-E697-4784-9B03-29740F6F60C4}" dt="2022-04-25T23:54:15.404" v="156"/>
          <ac:spMkLst>
            <pc:docMk/>
            <pc:sldMk cId="286736696" sldId="261"/>
            <ac:spMk id="11" creationId="{535742DD-1B16-4E9D-B715-0D74B4574A68}"/>
          </ac:spMkLst>
        </pc:spChg>
        <pc:spChg chg="add">
          <ac:chgData name="Dunaway, Matthew C." userId="S::matthewc.dunaway@stmartin.edu::92c5fd64-facc-48b1-97c0-c23a794d1628" providerId="AD" clId="Web-{F6495357-E697-4784-9B03-29740F6F60C4}" dt="2022-04-25T23:54:15.435" v="157"/>
          <ac:spMkLst>
            <pc:docMk/>
            <pc:sldMk cId="286736696" sldId="261"/>
            <ac:spMk id="13" creationId="{43DAA0EF-336D-4CDC-A9A2-8460363E27FE}"/>
          </ac:spMkLst>
        </pc:spChg>
        <pc:spChg chg="add">
          <ac:chgData name="Dunaway, Matthew C." userId="S::matthewc.dunaway@stmartin.edu::92c5fd64-facc-48b1-97c0-c23a794d1628" providerId="AD" clId="Web-{F6495357-E697-4784-9B03-29740F6F60C4}" dt="2022-04-25T23:54:15.435" v="157"/>
          <ac:spMkLst>
            <pc:docMk/>
            <pc:sldMk cId="286736696" sldId="261"/>
            <ac:spMk id="14" creationId="{FD079A19-B31E-4129-A464-7547FF05AE33}"/>
          </ac:spMkLst>
        </pc:spChg>
        <pc:graphicFrameChg chg="add del">
          <ac:chgData name="Dunaway, Matthew C." userId="S::matthewc.dunaway@stmartin.edu::92c5fd64-facc-48b1-97c0-c23a794d1628" providerId="AD" clId="Web-{F6495357-E697-4784-9B03-29740F6F60C4}" dt="2022-04-25T23:54:15.404" v="156"/>
          <ac:graphicFrameMkLst>
            <pc:docMk/>
            <pc:sldMk cId="286736696" sldId="261"/>
            <ac:graphicFrameMk id="5" creationId="{E6EDAC3A-756D-E0AE-4F9C-F568274CB52C}"/>
          </ac:graphicFrameMkLst>
        </pc:graphicFrameChg>
        <pc:graphicFrameChg chg="add modGraphic">
          <ac:chgData name="Dunaway, Matthew C." userId="S::matthewc.dunaway@stmartin.edu::92c5fd64-facc-48b1-97c0-c23a794d1628" providerId="AD" clId="Web-{F6495357-E697-4784-9B03-29740F6F60C4}" dt="2022-04-26T00:02:54.994" v="188" actId="20577"/>
          <ac:graphicFrameMkLst>
            <pc:docMk/>
            <pc:sldMk cId="286736696" sldId="261"/>
            <ac:graphicFrameMk id="15" creationId="{F312FD85-85EC-C863-F148-85CE9734022E}"/>
          </ac:graphicFrameMkLst>
        </pc:graphicFrameChg>
      </pc:sldChg>
      <pc:sldChg chg="addSp delSp modSp mod setBg">
        <pc:chgData name="Dunaway, Matthew C." userId="S::matthewc.dunaway@stmartin.edu::92c5fd64-facc-48b1-97c0-c23a794d1628" providerId="AD" clId="Web-{F6495357-E697-4784-9B03-29740F6F60C4}" dt="2022-04-26T00:05:25.252" v="216" actId="20577"/>
        <pc:sldMkLst>
          <pc:docMk/>
          <pc:sldMk cId="3783125333" sldId="262"/>
        </pc:sldMkLst>
        <pc:spChg chg="mod">
          <ac:chgData name="Dunaway, Matthew C." userId="S::matthewc.dunaway@stmartin.edu::92c5fd64-facc-48b1-97c0-c23a794d1628" providerId="AD" clId="Web-{F6495357-E697-4784-9B03-29740F6F60C4}" dt="2022-04-26T00:05:25.252" v="216" actId="20577"/>
          <ac:spMkLst>
            <pc:docMk/>
            <pc:sldMk cId="3783125333" sldId="262"/>
            <ac:spMk id="2" creationId="{94B8A709-D79B-3163-2CEB-11DAB0BDA4F3}"/>
          </ac:spMkLst>
        </pc:spChg>
        <pc:spChg chg="add del">
          <ac:chgData name="Dunaway, Matthew C." userId="S::matthewc.dunaway@stmartin.edu::92c5fd64-facc-48b1-97c0-c23a794d1628" providerId="AD" clId="Web-{F6495357-E697-4784-9B03-29740F6F60C4}" dt="2022-04-25T23:56:48.599" v="177"/>
          <ac:spMkLst>
            <pc:docMk/>
            <pc:sldMk cId="3783125333" sldId="262"/>
            <ac:spMk id="10" creationId="{DA381740-063A-41A4-836D-85D14980EEF0}"/>
          </ac:spMkLst>
        </pc:spChg>
        <pc:spChg chg="add del">
          <ac:chgData name="Dunaway, Matthew C." userId="S::matthewc.dunaway@stmartin.edu::92c5fd64-facc-48b1-97c0-c23a794d1628" providerId="AD" clId="Web-{F6495357-E697-4784-9B03-29740F6F60C4}" dt="2022-04-25T23:56:48.599" v="177"/>
          <ac:spMkLst>
            <pc:docMk/>
            <pc:sldMk cId="3783125333" sldId="262"/>
            <ac:spMk id="12" creationId="{C4879EFC-8E62-4E00-973C-C45EE9EC676D}"/>
          </ac:spMkLst>
        </pc:spChg>
        <pc:spChg chg="add del">
          <ac:chgData name="Dunaway, Matthew C." userId="S::matthewc.dunaway@stmartin.edu::92c5fd64-facc-48b1-97c0-c23a794d1628" providerId="AD" clId="Web-{F6495357-E697-4784-9B03-29740F6F60C4}" dt="2022-04-25T23:56:48.599" v="177"/>
          <ac:spMkLst>
            <pc:docMk/>
            <pc:sldMk cId="3783125333" sldId="262"/>
            <ac:spMk id="14" creationId="{D6A9C53F-5F90-40A5-8C85-5412D39C8C68}"/>
          </ac:spMkLst>
        </pc:spChg>
        <pc:spChg chg="add mod">
          <ac:chgData name="Dunaway, Matthew C." userId="S::matthewc.dunaway@stmartin.edu::92c5fd64-facc-48b1-97c0-c23a794d1628" providerId="AD" clId="Web-{F6495357-E697-4784-9B03-29740F6F60C4}" dt="2022-04-26T00:05:04.141" v="212" actId="20577"/>
          <ac:spMkLst>
            <pc:docMk/>
            <pc:sldMk cId="3783125333" sldId="262"/>
            <ac:spMk id="18" creationId="{56E7A58B-06F1-0481-3689-5D55811DE70F}"/>
          </ac:spMkLst>
        </pc:spChg>
        <pc:spChg chg="add del">
          <ac:chgData name="Dunaway, Matthew C." userId="S::matthewc.dunaway@stmartin.edu::92c5fd64-facc-48b1-97c0-c23a794d1628" providerId="AD" clId="Web-{F6495357-E697-4784-9B03-29740F6F60C4}" dt="2022-04-25T23:59:46.421" v="182"/>
          <ac:spMkLst>
            <pc:docMk/>
            <pc:sldMk cId="3783125333" sldId="262"/>
            <ac:spMk id="21" creationId="{711671EB-9B2E-4E39-94FF-2BA8B0B45E4D}"/>
          </ac:spMkLst>
        </pc:spChg>
        <pc:spChg chg="add del">
          <ac:chgData name="Dunaway, Matthew C." userId="S::matthewc.dunaway@stmartin.edu::92c5fd64-facc-48b1-97c0-c23a794d1628" providerId="AD" clId="Web-{F6495357-E697-4784-9B03-29740F6F60C4}" dt="2022-04-25T23:59:46.421" v="182"/>
          <ac:spMkLst>
            <pc:docMk/>
            <pc:sldMk cId="3783125333" sldId="262"/>
            <ac:spMk id="23" creationId="{22FC64A3-62BF-47FB-A545-7A43E365356C}"/>
          </ac:spMkLst>
        </pc:spChg>
        <pc:spChg chg="add del">
          <ac:chgData name="Dunaway, Matthew C." userId="S::matthewc.dunaway@stmartin.edu::92c5fd64-facc-48b1-97c0-c23a794d1628" providerId="AD" clId="Web-{F6495357-E697-4784-9B03-29740F6F60C4}" dt="2022-04-25T23:59:46.421" v="182"/>
          <ac:spMkLst>
            <pc:docMk/>
            <pc:sldMk cId="3783125333" sldId="262"/>
            <ac:spMk id="25" creationId="{535742DD-1B16-4E9D-B715-0D74B4574A68}"/>
          </ac:spMkLst>
        </pc:spChg>
        <pc:spChg chg="add">
          <ac:chgData name="Dunaway, Matthew C." userId="S::matthewc.dunaway@stmartin.edu::92c5fd64-facc-48b1-97c0-c23a794d1628" providerId="AD" clId="Web-{F6495357-E697-4784-9B03-29740F6F60C4}" dt="2022-04-25T23:59:46.421" v="182"/>
          <ac:spMkLst>
            <pc:docMk/>
            <pc:sldMk cId="3783125333" sldId="262"/>
            <ac:spMk id="30" creationId="{B5DAA40F-4F28-4316-934E-C55D7C3AA018}"/>
          </ac:spMkLst>
        </pc:spChg>
        <pc:spChg chg="add">
          <ac:chgData name="Dunaway, Matthew C." userId="S::matthewc.dunaway@stmartin.edu::92c5fd64-facc-48b1-97c0-c23a794d1628" providerId="AD" clId="Web-{F6495357-E697-4784-9B03-29740F6F60C4}" dt="2022-04-25T23:59:46.421" v="182"/>
          <ac:spMkLst>
            <pc:docMk/>
            <pc:sldMk cId="3783125333" sldId="262"/>
            <ac:spMk id="32" creationId="{F6D467C8-A8E0-468B-B88D-9CEEE37BFC59}"/>
          </ac:spMkLst>
        </pc:spChg>
        <pc:spChg chg="add">
          <ac:chgData name="Dunaway, Matthew C." userId="S::matthewc.dunaway@stmartin.edu::92c5fd64-facc-48b1-97c0-c23a794d1628" providerId="AD" clId="Web-{F6495357-E697-4784-9B03-29740F6F60C4}" dt="2022-04-25T23:59:46.421" v="182"/>
          <ac:spMkLst>
            <pc:docMk/>
            <pc:sldMk cId="3783125333" sldId="262"/>
            <ac:spMk id="34" creationId="{3FCFB1DE-0B7E-48CC-BA90-B2AB0889F9D6}"/>
          </ac:spMkLst>
        </pc:spChg>
        <pc:picChg chg="mod">
          <ac:chgData name="Dunaway, Matthew C." userId="S::matthewc.dunaway@stmartin.edu::92c5fd64-facc-48b1-97c0-c23a794d1628" providerId="AD" clId="Web-{F6495357-E697-4784-9B03-29740F6F60C4}" dt="2022-04-25T23:59:46.421" v="182"/>
          <ac:picMkLst>
            <pc:docMk/>
            <pc:sldMk cId="3783125333" sldId="262"/>
            <ac:picMk id="4" creationId="{4FD18F5C-1496-FD83-9C6D-89D9645D22A7}"/>
          </ac:picMkLst>
        </pc:picChg>
        <pc:picChg chg="mod">
          <ac:chgData name="Dunaway, Matthew C." userId="S::matthewc.dunaway@stmartin.edu::92c5fd64-facc-48b1-97c0-c23a794d1628" providerId="AD" clId="Web-{F6495357-E697-4784-9B03-29740F6F60C4}" dt="2022-04-25T23:59:46.421" v="182"/>
          <ac:picMkLst>
            <pc:docMk/>
            <pc:sldMk cId="3783125333" sldId="262"/>
            <ac:picMk id="5" creationId="{41FBD07D-A6E6-A599-3315-8F6214EE25EB}"/>
          </ac:picMkLst>
        </pc:picChg>
      </pc:sldChg>
      <pc:sldChg chg="addSp delSp modSp mod setBg">
        <pc:chgData name="Dunaway, Matthew C." userId="S::matthewc.dunaway@stmartin.edu::92c5fd64-facc-48b1-97c0-c23a794d1628" providerId="AD" clId="Web-{F6495357-E697-4784-9B03-29740F6F60C4}" dt="2022-04-26T00:17:38.963" v="441" actId="20577"/>
        <pc:sldMkLst>
          <pc:docMk/>
          <pc:sldMk cId="1102290229" sldId="263"/>
        </pc:sldMkLst>
        <pc:spChg chg="mod">
          <ac:chgData name="Dunaway, Matthew C." userId="S::matthewc.dunaway@stmartin.edu::92c5fd64-facc-48b1-97c0-c23a794d1628" providerId="AD" clId="Web-{F6495357-E697-4784-9B03-29740F6F60C4}" dt="2022-04-26T00:15:08.236" v="370"/>
          <ac:spMkLst>
            <pc:docMk/>
            <pc:sldMk cId="1102290229" sldId="263"/>
            <ac:spMk id="2" creationId="{28E8ABA4-BC99-60B8-9B6F-AF9E258E65D8}"/>
          </ac:spMkLst>
        </pc:spChg>
        <pc:spChg chg="add mod ord">
          <ac:chgData name="Dunaway, Matthew C." userId="S::matthewc.dunaway@stmartin.edu::92c5fd64-facc-48b1-97c0-c23a794d1628" providerId="AD" clId="Web-{F6495357-E697-4784-9B03-29740F6F60C4}" dt="2022-04-26T00:17:38.963" v="441" actId="20577"/>
          <ac:spMkLst>
            <pc:docMk/>
            <pc:sldMk cId="1102290229" sldId="263"/>
            <ac:spMk id="10" creationId="{26FE324E-71A7-F8F0-3E6C-45395DDD1855}"/>
          </ac:spMkLst>
        </pc:spChg>
        <pc:spChg chg="add del">
          <ac:chgData name="Dunaway, Matthew C." userId="S::matthewc.dunaway@stmartin.edu::92c5fd64-facc-48b1-97c0-c23a794d1628" providerId="AD" clId="Web-{F6495357-E697-4784-9B03-29740F6F60C4}" dt="2022-04-26T00:17:21.369" v="440"/>
          <ac:spMkLst>
            <pc:docMk/>
            <pc:sldMk cId="1102290229" sldId="263"/>
            <ac:spMk id="13" creationId="{D75A5B51-0925-4835-8511-A0DD17EAA97C}"/>
          </ac:spMkLst>
        </pc:spChg>
        <pc:spChg chg="add del">
          <ac:chgData name="Dunaway, Matthew C." userId="S::matthewc.dunaway@stmartin.edu::92c5fd64-facc-48b1-97c0-c23a794d1628" providerId="AD" clId="Web-{F6495357-E697-4784-9B03-29740F6F60C4}" dt="2022-04-26T00:17:21.369" v="440"/>
          <ac:spMkLst>
            <pc:docMk/>
            <pc:sldMk cId="1102290229" sldId="263"/>
            <ac:spMk id="15" creationId="{35AD8443-F80F-481A-A3DE-89A2D0BA7348}"/>
          </ac:spMkLst>
        </pc:spChg>
        <pc:spChg chg="add">
          <ac:chgData name="Dunaway, Matthew C." userId="S::matthewc.dunaway@stmartin.edu::92c5fd64-facc-48b1-97c0-c23a794d1628" providerId="AD" clId="Web-{F6495357-E697-4784-9B03-29740F6F60C4}" dt="2022-04-26T00:17:21.369" v="440"/>
          <ac:spMkLst>
            <pc:docMk/>
            <pc:sldMk cId="1102290229" sldId="263"/>
            <ac:spMk id="20" creationId="{959C6B72-F8E6-4281-8F3E-93FC0DC98039}"/>
          </ac:spMkLst>
        </pc:spChg>
        <pc:spChg chg="add">
          <ac:chgData name="Dunaway, Matthew C." userId="S::matthewc.dunaway@stmartin.edu::92c5fd64-facc-48b1-97c0-c23a794d1628" providerId="AD" clId="Web-{F6495357-E697-4784-9B03-29740F6F60C4}" dt="2022-04-26T00:17:21.369" v="440"/>
          <ac:spMkLst>
            <pc:docMk/>
            <pc:sldMk cId="1102290229" sldId="263"/>
            <ac:spMk id="22" creationId="{35AD8443-F80F-481A-A3DE-89A2D0BA7348}"/>
          </ac:spMkLst>
        </pc:spChg>
        <pc:picChg chg="mod">
          <ac:chgData name="Dunaway, Matthew C." userId="S::matthewc.dunaway@stmartin.edu::92c5fd64-facc-48b1-97c0-c23a794d1628" providerId="AD" clId="Web-{F6495357-E697-4784-9B03-29740F6F60C4}" dt="2022-04-26T00:17:21.369" v="440"/>
          <ac:picMkLst>
            <pc:docMk/>
            <pc:sldMk cId="1102290229" sldId="263"/>
            <ac:picMk id="4" creationId="{30AC10EA-BFD5-DBCD-1054-3BD347DC069C}"/>
          </ac:picMkLst>
        </pc:picChg>
        <pc:picChg chg="mod ord">
          <ac:chgData name="Dunaway, Matthew C." userId="S::matthewc.dunaway@stmartin.edu::92c5fd64-facc-48b1-97c0-c23a794d1628" providerId="AD" clId="Web-{F6495357-E697-4784-9B03-29740F6F60C4}" dt="2022-04-26T00:17:21.369" v="440"/>
          <ac:picMkLst>
            <pc:docMk/>
            <pc:sldMk cId="1102290229" sldId="263"/>
            <ac:picMk id="5" creationId="{C52F1043-46DB-A63A-28A1-BCE50B7B1C99}"/>
          </ac:picMkLst>
        </pc:picChg>
        <pc:picChg chg="mod">
          <ac:chgData name="Dunaway, Matthew C." userId="S::matthewc.dunaway@stmartin.edu::92c5fd64-facc-48b1-97c0-c23a794d1628" providerId="AD" clId="Web-{F6495357-E697-4784-9B03-29740F6F60C4}" dt="2022-04-26T00:17:21.369" v="440"/>
          <ac:picMkLst>
            <pc:docMk/>
            <pc:sldMk cId="1102290229" sldId="263"/>
            <ac:picMk id="6" creationId="{9C4098CA-3B1C-9C4B-D8CF-E3E5364B2978}"/>
          </ac:picMkLst>
        </pc:picChg>
      </pc:sldChg>
      <pc:sldChg chg="addSp delSp modSp new mod setBg">
        <pc:chgData name="Dunaway, Matthew C." userId="S::matthewc.dunaway@stmartin.edu::92c5fd64-facc-48b1-97c0-c23a794d1628" providerId="AD" clId="Web-{F6495357-E697-4784-9B03-29740F6F60C4}" dt="2022-04-26T00:42:11.932" v="1185"/>
        <pc:sldMkLst>
          <pc:docMk/>
          <pc:sldMk cId="545443470" sldId="264"/>
        </pc:sldMkLst>
        <pc:spChg chg="mod">
          <ac:chgData name="Dunaway, Matthew C." userId="S::matthewc.dunaway@stmartin.edu::92c5fd64-facc-48b1-97c0-c23a794d1628" providerId="AD" clId="Web-{F6495357-E697-4784-9B03-29740F6F60C4}" dt="2022-04-26T00:42:11.932" v="1185"/>
          <ac:spMkLst>
            <pc:docMk/>
            <pc:sldMk cId="545443470" sldId="264"/>
            <ac:spMk id="2" creationId="{00F6C5CC-026F-978B-ACB9-141D4794B108}"/>
          </ac:spMkLst>
        </pc:spChg>
        <pc:spChg chg="add del mod">
          <ac:chgData name="Dunaway, Matthew C." userId="S::matthewc.dunaway@stmartin.edu::92c5fd64-facc-48b1-97c0-c23a794d1628" providerId="AD" clId="Web-{F6495357-E697-4784-9B03-29740F6F60C4}" dt="2022-04-26T00:42:11.932" v="1185"/>
          <ac:spMkLst>
            <pc:docMk/>
            <pc:sldMk cId="545443470" sldId="264"/>
            <ac:spMk id="3" creationId="{E665ED85-F808-8C62-9DAA-BE4FB6693BE8}"/>
          </ac:spMkLst>
        </pc:spChg>
        <pc:spChg chg="add del">
          <ac:chgData name="Dunaway, Matthew C." userId="S::matthewc.dunaway@stmartin.edu::92c5fd64-facc-48b1-97c0-c23a794d1628" providerId="AD" clId="Web-{F6495357-E697-4784-9B03-29740F6F60C4}" dt="2022-04-26T00:42:11.900" v="1184"/>
          <ac:spMkLst>
            <pc:docMk/>
            <pc:sldMk cId="545443470" sldId="264"/>
            <ac:spMk id="8" creationId="{3946F6A7-0B48-49A7-8E23-3C1F0993999F}"/>
          </ac:spMkLst>
        </pc:spChg>
        <pc:spChg chg="add del">
          <ac:chgData name="Dunaway, Matthew C." userId="S::matthewc.dunaway@stmartin.edu::92c5fd64-facc-48b1-97c0-c23a794d1628" providerId="AD" clId="Web-{F6495357-E697-4784-9B03-29740F6F60C4}" dt="2022-04-26T00:41:56.821" v="1180"/>
          <ac:spMkLst>
            <pc:docMk/>
            <pc:sldMk cId="545443470" sldId="264"/>
            <ac:spMk id="9" creationId="{2C61293E-6EBE-43EF-A52C-9BEBFD7679D4}"/>
          </ac:spMkLst>
        </pc:spChg>
        <pc:spChg chg="add del">
          <ac:chgData name="Dunaway, Matthew C." userId="S::matthewc.dunaway@stmartin.edu::92c5fd64-facc-48b1-97c0-c23a794d1628" providerId="AD" clId="Web-{F6495357-E697-4784-9B03-29740F6F60C4}" dt="2022-04-26T00:42:11.900" v="1184"/>
          <ac:spMkLst>
            <pc:docMk/>
            <pc:sldMk cId="545443470" sldId="264"/>
            <ac:spMk id="10" creationId="{F53AD421-C5C8-4C52-9DD0-6A594F21A5DB}"/>
          </ac:spMkLst>
        </pc:spChg>
        <pc:spChg chg="add del">
          <ac:chgData name="Dunaway, Matthew C." userId="S::matthewc.dunaway@stmartin.edu::92c5fd64-facc-48b1-97c0-c23a794d1628" providerId="AD" clId="Web-{F6495357-E697-4784-9B03-29740F6F60C4}" dt="2022-04-26T00:41:56.821" v="1180"/>
          <ac:spMkLst>
            <pc:docMk/>
            <pc:sldMk cId="545443470" sldId="264"/>
            <ac:spMk id="11" creationId="{3FCFB1DE-0B7E-48CC-BA90-B2AB0889F9D6}"/>
          </ac:spMkLst>
        </pc:spChg>
        <pc:spChg chg="add del">
          <ac:chgData name="Dunaway, Matthew C." userId="S::matthewc.dunaway@stmartin.edu::92c5fd64-facc-48b1-97c0-c23a794d1628" providerId="AD" clId="Web-{F6495357-E697-4784-9B03-29740F6F60C4}" dt="2022-04-26T00:42:11.900" v="1184"/>
          <ac:spMkLst>
            <pc:docMk/>
            <pc:sldMk cId="545443470" sldId="264"/>
            <ac:spMk id="12" creationId="{6D7E5B0F-5185-440A-8222-321C1D118ABE}"/>
          </ac:spMkLst>
        </pc:spChg>
        <pc:spChg chg="add del">
          <ac:chgData name="Dunaway, Matthew C." userId="S::matthewc.dunaway@stmartin.edu::92c5fd64-facc-48b1-97c0-c23a794d1628" providerId="AD" clId="Web-{F6495357-E697-4784-9B03-29740F6F60C4}" dt="2022-04-26T00:42:00.415" v="1182"/>
          <ac:spMkLst>
            <pc:docMk/>
            <pc:sldMk cId="545443470" sldId="264"/>
            <ac:spMk id="13" creationId="{2E442304-DDBD-4F7B-8017-36BCC863FB40}"/>
          </ac:spMkLst>
        </pc:spChg>
        <pc:spChg chg="add del">
          <ac:chgData name="Dunaway, Matthew C." userId="S::matthewc.dunaway@stmartin.edu::92c5fd64-facc-48b1-97c0-c23a794d1628" providerId="AD" clId="Web-{F6495357-E697-4784-9B03-29740F6F60C4}" dt="2022-04-26T00:42:00.415" v="1182"/>
          <ac:spMkLst>
            <pc:docMk/>
            <pc:sldMk cId="545443470" sldId="264"/>
            <ac:spMk id="14" creationId="{535742DD-1B16-4E9D-B715-0D74B4574A68}"/>
          </ac:spMkLst>
        </pc:spChg>
        <pc:spChg chg="add del">
          <ac:chgData name="Dunaway, Matthew C." userId="S::matthewc.dunaway@stmartin.edu::92c5fd64-facc-48b1-97c0-c23a794d1628" providerId="AD" clId="Web-{F6495357-E697-4784-9B03-29740F6F60C4}" dt="2022-04-26T00:42:11.900" v="1184"/>
          <ac:spMkLst>
            <pc:docMk/>
            <pc:sldMk cId="545443470" sldId="264"/>
            <ac:spMk id="17" creationId="{E665ED85-F808-8C62-9DAA-BE4FB6693BE8}"/>
          </ac:spMkLst>
        </pc:spChg>
        <pc:spChg chg="add">
          <ac:chgData name="Dunaway, Matthew C." userId="S::matthewc.dunaway@stmartin.edu::92c5fd64-facc-48b1-97c0-c23a794d1628" providerId="AD" clId="Web-{F6495357-E697-4784-9B03-29740F6F60C4}" dt="2022-04-26T00:42:11.932" v="1185"/>
          <ac:spMkLst>
            <pc:docMk/>
            <pc:sldMk cId="545443470" sldId="264"/>
            <ac:spMk id="19" creationId="{2C61293E-6EBE-43EF-A52C-9BEBFD7679D4}"/>
          </ac:spMkLst>
        </pc:spChg>
        <pc:spChg chg="add">
          <ac:chgData name="Dunaway, Matthew C." userId="S::matthewc.dunaway@stmartin.edu::92c5fd64-facc-48b1-97c0-c23a794d1628" providerId="AD" clId="Web-{F6495357-E697-4784-9B03-29740F6F60C4}" dt="2022-04-26T00:42:11.932" v="1185"/>
          <ac:spMkLst>
            <pc:docMk/>
            <pc:sldMk cId="545443470" sldId="264"/>
            <ac:spMk id="20" creationId="{3FCFB1DE-0B7E-48CC-BA90-B2AB0889F9D6}"/>
          </ac:spMkLst>
        </pc:spChg>
        <pc:spChg chg="add">
          <ac:chgData name="Dunaway, Matthew C." userId="S::matthewc.dunaway@stmartin.edu::92c5fd64-facc-48b1-97c0-c23a794d1628" providerId="AD" clId="Web-{F6495357-E697-4784-9B03-29740F6F60C4}" dt="2022-04-26T00:42:11.932" v="1185"/>
          <ac:spMkLst>
            <pc:docMk/>
            <pc:sldMk cId="545443470" sldId="264"/>
            <ac:spMk id="21" creationId="{E665ED85-F808-8C62-9DAA-BE4FB6693BE8}"/>
          </ac:spMkLst>
        </pc:spChg>
        <pc:graphicFrameChg chg="add del">
          <ac:chgData name="Dunaway, Matthew C." userId="S::matthewc.dunaway@stmartin.edu::92c5fd64-facc-48b1-97c0-c23a794d1628" providerId="AD" clId="Web-{F6495357-E697-4784-9B03-29740F6F60C4}" dt="2022-04-26T00:42:00.415" v="1182"/>
          <ac:graphicFrameMkLst>
            <pc:docMk/>
            <pc:sldMk cId="545443470" sldId="264"/>
            <ac:graphicFrameMk id="15" creationId="{3ED0D764-5E0B-A848-8132-F457AC42B5C6}"/>
          </ac:graphicFrameMkLst>
        </pc:graphicFrameChg>
        <pc:picChg chg="add del">
          <ac:chgData name="Dunaway, Matthew C." userId="S::matthewc.dunaway@stmartin.edu::92c5fd64-facc-48b1-97c0-c23a794d1628" providerId="AD" clId="Web-{F6495357-E697-4784-9B03-29740F6F60C4}" dt="2022-04-26T00:41:56.821" v="1180"/>
          <ac:picMkLst>
            <pc:docMk/>
            <pc:sldMk cId="545443470" sldId="264"/>
            <ac:picMk id="5" creationId="{2160E821-9652-8E3F-37DD-DD4DB3889EA3}"/>
          </ac:picMkLst>
        </pc:picChg>
        <pc:picChg chg="add">
          <ac:chgData name="Dunaway, Matthew C." userId="S::matthewc.dunaway@stmartin.edu::92c5fd64-facc-48b1-97c0-c23a794d1628" providerId="AD" clId="Web-{F6495357-E697-4784-9B03-29740F6F60C4}" dt="2022-04-26T00:42:11.932" v="1185"/>
          <ac:picMkLst>
            <pc:docMk/>
            <pc:sldMk cId="545443470" sldId="264"/>
            <ac:picMk id="22" creationId="{2160E821-9652-8E3F-37DD-DD4DB3889EA3}"/>
          </ac:picMkLst>
        </pc:pic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finance.yahoo.com/q/hp?s=YHOO"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finance.yahoo.com/q/hp?s=YHOO"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1A3EA-AC30-48CD-A83F-A4F6F713A6BE}"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9B9DC960-5C97-48A6-A2C9-1754B66514F1}">
      <dgm:prSet/>
      <dgm:spPr/>
      <dgm:t>
        <a:bodyPr/>
        <a:lstStyle/>
        <a:p>
          <a:r>
            <a:rPr lang="en-US"/>
            <a:t>IMPORT FROM CSV FILE IN VISUAL STUDIO</a:t>
          </a:r>
        </a:p>
      </dgm:t>
    </dgm:pt>
    <dgm:pt modelId="{42092AA4-94E1-43C3-A2CB-7AEE4E7C0146}" type="parTrans" cxnId="{46504DC7-5932-45BF-A4EF-586A37B01EA0}">
      <dgm:prSet/>
      <dgm:spPr/>
      <dgm:t>
        <a:bodyPr/>
        <a:lstStyle/>
        <a:p>
          <a:endParaRPr lang="en-US"/>
        </a:p>
      </dgm:t>
    </dgm:pt>
    <dgm:pt modelId="{B91C1E6E-FE03-4790-8962-A599731E046F}" type="sibTrans" cxnId="{46504DC7-5932-45BF-A4EF-586A37B01EA0}">
      <dgm:prSet/>
      <dgm:spPr/>
      <dgm:t>
        <a:bodyPr/>
        <a:lstStyle/>
        <a:p>
          <a:endParaRPr lang="en-US"/>
        </a:p>
      </dgm:t>
    </dgm:pt>
    <dgm:pt modelId="{2D0E0026-8FFE-4E75-8639-ED3A6AF92E77}">
      <dgm:prSet/>
      <dgm:spPr/>
      <dgm:t>
        <a:bodyPr/>
        <a:lstStyle/>
        <a:p>
          <a:r>
            <a:rPr lang="en-US"/>
            <a:t>CREATE NEW SSIS PACKAGE</a:t>
          </a:r>
        </a:p>
      </dgm:t>
    </dgm:pt>
    <dgm:pt modelId="{C40D9D9A-F5D9-4865-A5F1-01053C24BEBC}" type="parTrans" cxnId="{C4685964-0D68-48C8-AEA9-1ACC7B265DCE}">
      <dgm:prSet/>
      <dgm:spPr/>
      <dgm:t>
        <a:bodyPr/>
        <a:lstStyle/>
        <a:p>
          <a:endParaRPr lang="en-US"/>
        </a:p>
      </dgm:t>
    </dgm:pt>
    <dgm:pt modelId="{934DCDB7-A703-4528-9BB5-38174678622E}" type="sibTrans" cxnId="{C4685964-0D68-48C8-AEA9-1ACC7B265DCE}">
      <dgm:prSet/>
      <dgm:spPr/>
      <dgm:t>
        <a:bodyPr/>
        <a:lstStyle/>
        <a:p>
          <a:endParaRPr lang="en-US"/>
        </a:p>
      </dgm:t>
    </dgm:pt>
    <dgm:pt modelId="{EC0CACB1-CF48-4CA9-9B7E-4FC2391E77FE}">
      <dgm:prSet/>
      <dgm:spPr/>
      <dgm:t>
        <a:bodyPr/>
        <a:lstStyle/>
        <a:p>
          <a:r>
            <a:rPr lang="en-US"/>
            <a:t>CREATE FLAT FILE CONNECTION MANAGER</a:t>
          </a:r>
        </a:p>
      </dgm:t>
    </dgm:pt>
    <dgm:pt modelId="{33EBB111-E5BB-42A5-9ECF-7C62593B0205}" type="parTrans" cxnId="{561FA2E6-7352-4A00-BEDA-8E9106F1BBC1}">
      <dgm:prSet/>
      <dgm:spPr/>
      <dgm:t>
        <a:bodyPr/>
        <a:lstStyle/>
        <a:p>
          <a:endParaRPr lang="en-US"/>
        </a:p>
      </dgm:t>
    </dgm:pt>
    <dgm:pt modelId="{15459F6D-81A6-4774-8947-6B4B7DDC4611}" type="sibTrans" cxnId="{561FA2E6-7352-4A00-BEDA-8E9106F1BBC1}">
      <dgm:prSet/>
      <dgm:spPr/>
      <dgm:t>
        <a:bodyPr/>
        <a:lstStyle/>
        <a:p>
          <a:endParaRPr lang="en-US"/>
        </a:p>
      </dgm:t>
    </dgm:pt>
    <dgm:pt modelId="{14E6089D-B651-41DD-B75B-633C4E3CFD6D}">
      <dgm:prSet/>
      <dgm:spPr/>
      <dgm:t>
        <a:bodyPr/>
        <a:lstStyle/>
        <a:p>
          <a:r>
            <a:rPr lang="en-US"/>
            <a:t>CREATE OLE DB DESTINATION CONNECTOR</a:t>
          </a:r>
        </a:p>
      </dgm:t>
    </dgm:pt>
    <dgm:pt modelId="{2D22387D-34E8-49C9-907F-15F5C8A2EAAB}" type="parTrans" cxnId="{471D7417-0058-4D1C-9BAF-4419C8137E6B}">
      <dgm:prSet/>
      <dgm:spPr/>
      <dgm:t>
        <a:bodyPr/>
        <a:lstStyle/>
        <a:p>
          <a:endParaRPr lang="en-US"/>
        </a:p>
      </dgm:t>
    </dgm:pt>
    <dgm:pt modelId="{CA846FA4-FD05-4712-9EA8-C71E587F4602}" type="sibTrans" cxnId="{471D7417-0058-4D1C-9BAF-4419C8137E6B}">
      <dgm:prSet/>
      <dgm:spPr/>
      <dgm:t>
        <a:bodyPr/>
        <a:lstStyle/>
        <a:p>
          <a:endParaRPr lang="en-US"/>
        </a:p>
      </dgm:t>
    </dgm:pt>
    <dgm:pt modelId="{76DBA4D5-F193-496C-9434-1064849F266F}" type="pres">
      <dgm:prSet presAssocID="{4E01A3EA-AC30-48CD-A83F-A4F6F713A6BE}" presName="Name0" presStyleCnt="0">
        <dgm:presLayoutVars>
          <dgm:dir/>
          <dgm:resizeHandles val="exact"/>
        </dgm:presLayoutVars>
      </dgm:prSet>
      <dgm:spPr/>
    </dgm:pt>
    <dgm:pt modelId="{61994F8F-D20E-4E86-A942-B59EE6E2BBAE}" type="pres">
      <dgm:prSet presAssocID="{9B9DC960-5C97-48A6-A2C9-1754B66514F1}" presName="node" presStyleLbl="node1" presStyleIdx="0" presStyleCnt="4">
        <dgm:presLayoutVars>
          <dgm:bulletEnabled val="1"/>
        </dgm:presLayoutVars>
      </dgm:prSet>
      <dgm:spPr/>
    </dgm:pt>
    <dgm:pt modelId="{CD6D0CE1-8754-42B3-A05A-FE0DC7D3A413}" type="pres">
      <dgm:prSet presAssocID="{B91C1E6E-FE03-4790-8962-A599731E046F}" presName="sibTrans" presStyleLbl="sibTrans1D1" presStyleIdx="0" presStyleCnt="3"/>
      <dgm:spPr/>
    </dgm:pt>
    <dgm:pt modelId="{29666F85-8A04-4D9D-816D-3FF9102CC076}" type="pres">
      <dgm:prSet presAssocID="{B91C1E6E-FE03-4790-8962-A599731E046F}" presName="connectorText" presStyleLbl="sibTrans1D1" presStyleIdx="0" presStyleCnt="3"/>
      <dgm:spPr/>
    </dgm:pt>
    <dgm:pt modelId="{800E79A1-94BB-4FC2-AD10-3C274D986C66}" type="pres">
      <dgm:prSet presAssocID="{2D0E0026-8FFE-4E75-8639-ED3A6AF92E77}" presName="node" presStyleLbl="node1" presStyleIdx="1" presStyleCnt="4">
        <dgm:presLayoutVars>
          <dgm:bulletEnabled val="1"/>
        </dgm:presLayoutVars>
      </dgm:prSet>
      <dgm:spPr/>
    </dgm:pt>
    <dgm:pt modelId="{88A0C31D-793D-4B32-BC45-C5596CEBE9C9}" type="pres">
      <dgm:prSet presAssocID="{934DCDB7-A703-4528-9BB5-38174678622E}" presName="sibTrans" presStyleLbl="sibTrans1D1" presStyleIdx="1" presStyleCnt="3"/>
      <dgm:spPr/>
    </dgm:pt>
    <dgm:pt modelId="{2F7C071C-2C23-45FA-8365-A8E8CB264FB7}" type="pres">
      <dgm:prSet presAssocID="{934DCDB7-A703-4528-9BB5-38174678622E}" presName="connectorText" presStyleLbl="sibTrans1D1" presStyleIdx="1" presStyleCnt="3"/>
      <dgm:spPr/>
    </dgm:pt>
    <dgm:pt modelId="{F055F89F-8DFA-4E04-9AA0-766B3D99AB49}" type="pres">
      <dgm:prSet presAssocID="{EC0CACB1-CF48-4CA9-9B7E-4FC2391E77FE}" presName="node" presStyleLbl="node1" presStyleIdx="2" presStyleCnt="4">
        <dgm:presLayoutVars>
          <dgm:bulletEnabled val="1"/>
        </dgm:presLayoutVars>
      </dgm:prSet>
      <dgm:spPr/>
    </dgm:pt>
    <dgm:pt modelId="{3B6941F9-E3C2-466D-8321-4448198CCD78}" type="pres">
      <dgm:prSet presAssocID="{15459F6D-81A6-4774-8947-6B4B7DDC4611}" presName="sibTrans" presStyleLbl="sibTrans1D1" presStyleIdx="2" presStyleCnt="3"/>
      <dgm:spPr/>
    </dgm:pt>
    <dgm:pt modelId="{843137B7-FF7B-4301-BDCA-718BFC337D6B}" type="pres">
      <dgm:prSet presAssocID="{15459F6D-81A6-4774-8947-6B4B7DDC4611}" presName="connectorText" presStyleLbl="sibTrans1D1" presStyleIdx="2" presStyleCnt="3"/>
      <dgm:spPr/>
    </dgm:pt>
    <dgm:pt modelId="{787487B7-6CFB-473B-9BFE-49CAF6220155}" type="pres">
      <dgm:prSet presAssocID="{14E6089D-B651-41DD-B75B-633C4E3CFD6D}" presName="node" presStyleLbl="node1" presStyleIdx="3" presStyleCnt="4">
        <dgm:presLayoutVars>
          <dgm:bulletEnabled val="1"/>
        </dgm:presLayoutVars>
      </dgm:prSet>
      <dgm:spPr/>
    </dgm:pt>
  </dgm:ptLst>
  <dgm:cxnLst>
    <dgm:cxn modelId="{5492DE10-5AB6-461D-BD99-ABECA9BE1746}" type="presOf" srcId="{9B9DC960-5C97-48A6-A2C9-1754B66514F1}" destId="{61994F8F-D20E-4E86-A942-B59EE6E2BBAE}" srcOrd="0" destOrd="0" presId="urn:microsoft.com/office/officeart/2016/7/layout/RepeatingBendingProcessNew"/>
    <dgm:cxn modelId="{471D7417-0058-4D1C-9BAF-4419C8137E6B}" srcId="{4E01A3EA-AC30-48CD-A83F-A4F6F713A6BE}" destId="{14E6089D-B651-41DD-B75B-633C4E3CFD6D}" srcOrd="3" destOrd="0" parTransId="{2D22387D-34E8-49C9-907F-15F5C8A2EAAB}" sibTransId="{CA846FA4-FD05-4712-9EA8-C71E587F4602}"/>
    <dgm:cxn modelId="{C4F11A1D-D2F4-44F5-AF08-21E3E022D4A8}" type="presOf" srcId="{15459F6D-81A6-4774-8947-6B4B7DDC4611}" destId="{843137B7-FF7B-4301-BDCA-718BFC337D6B}" srcOrd="1" destOrd="0" presId="urn:microsoft.com/office/officeart/2016/7/layout/RepeatingBendingProcessNew"/>
    <dgm:cxn modelId="{C4685964-0D68-48C8-AEA9-1ACC7B265DCE}" srcId="{4E01A3EA-AC30-48CD-A83F-A4F6F713A6BE}" destId="{2D0E0026-8FFE-4E75-8639-ED3A6AF92E77}" srcOrd="1" destOrd="0" parTransId="{C40D9D9A-F5D9-4865-A5F1-01053C24BEBC}" sibTransId="{934DCDB7-A703-4528-9BB5-38174678622E}"/>
    <dgm:cxn modelId="{55227E47-01D7-43DE-8A4D-67B2AB99A471}" type="presOf" srcId="{15459F6D-81A6-4774-8947-6B4B7DDC4611}" destId="{3B6941F9-E3C2-466D-8321-4448198CCD78}" srcOrd="0" destOrd="0" presId="urn:microsoft.com/office/officeart/2016/7/layout/RepeatingBendingProcessNew"/>
    <dgm:cxn modelId="{9DFD0354-F88D-4502-9F38-D052D194E91A}" type="presOf" srcId="{B91C1E6E-FE03-4790-8962-A599731E046F}" destId="{29666F85-8A04-4D9D-816D-3FF9102CC076}" srcOrd="1" destOrd="0" presId="urn:microsoft.com/office/officeart/2016/7/layout/RepeatingBendingProcessNew"/>
    <dgm:cxn modelId="{6A0F3981-F45C-4444-97CE-97072B46C46D}" type="presOf" srcId="{14E6089D-B651-41DD-B75B-633C4E3CFD6D}" destId="{787487B7-6CFB-473B-9BFE-49CAF6220155}" srcOrd="0" destOrd="0" presId="urn:microsoft.com/office/officeart/2016/7/layout/RepeatingBendingProcessNew"/>
    <dgm:cxn modelId="{7B567F84-05AB-4B2F-B83A-03C6706E51E5}" type="presOf" srcId="{2D0E0026-8FFE-4E75-8639-ED3A6AF92E77}" destId="{800E79A1-94BB-4FC2-AD10-3C274D986C66}" srcOrd="0" destOrd="0" presId="urn:microsoft.com/office/officeart/2016/7/layout/RepeatingBendingProcessNew"/>
    <dgm:cxn modelId="{A6503798-924C-4941-BB54-996A708F9705}" type="presOf" srcId="{934DCDB7-A703-4528-9BB5-38174678622E}" destId="{88A0C31D-793D-4B32-BC45-C5596CEBE9C9}" srcOrd="0" destOrd="0" presId="urn:microsoft.com/office/officeart/2016/7/layout/RepeatingBendingProcessNew"/>
    <dgm:cxn modelId="{81D05099-922C-48D6-B239-A58374018F68}" type="presOf" srcId="{934DCDB7-A703-4528-9BB5-38174678622E}" destId="{2F7C071C-2C23-45FA-8365-A8E8CB264FB7}" srcOrd="1" destOrd="0" presId="urn:microsoft.com/office/officeart/2016/7/layout/RepeatingBendingProcessNew"/>
    <dgm:cxn modelId="{E09A4EA0-59E7-40E2-9C43-3665ADA60320}" type="presOf" srcId="{B91C1E6E-FE03-4790-8962-A599731E046F}" destId="{CD6D0CE1-8754-42B3-A05A-FE0DC7D3A413}" srcOrd="0" destOrd="0" presId="urn:microsoft.com/office/officeart/2016/7/layout/RepeatingBendingProcessNew"/>
    <dgm:cxn modelId="{E5301CAF-ECEC-40FF-A40A-9C16F448BC72}" type="presOf" srcId="{EC0CACB1-CF48-4CA9-9B7E-4FC2391E77FE}" destId="{F055F89F-8DFA-4E04-9AA0-766B3D99AB49}" srcOrd="0" destOrd="0" presId="urn:microsoft.com/office/officeart/2016/7/layout/RepeatingBendingProcessNew"/>
    <dgm:cxn modelId="{46504DC7-5932-45BF-A4EF-586A37B01EA0}" srcId="{4E01A3EA-AC30-48CD-A83F-A4F6F713A6BE}" destId="{9B9DC960-5C97-48A6-A2C9-1754B66514F1}" srcOrd="0" destOrd="0" parTransId="{42092AA4-94E1-43C3-A2CB-7AEE4E7C0146}" sibTransId="{B91C1E6E-FE03-4790-8962-A599731E046F}"/>
    <dgm:cxn modelId="{561FA2E6-7352-4A00-BEDA-8E9106F1BBC1}" srcId="{4E01A3EA-AC30-48CD-A83F-A4F6F713A6BE}" destId="{EC0CACB1-CF48-4CA9-9B7E-4FC2391E77FE}" srcOrd="2" destOrd="0" parTransId="{33EBB111-E5BB-42A5-9ECF-7C62593B0205}" sibTransId="{15459F6D-81A6-4774-8947-6B4B7DDC4611}"/>
    <dgm:cxn modelId="{5426E7E7-6F11-4033-8708-7D44D161161A}" type="presOf" srcId="{4E01A3EA-AC30-48CD-A83F-A4F6F713A6BE}" destId="{76DBA4D5-F193-496C-9434-1064849F266F}" srcOrd="0" destOrd="0" presId="urn:microsoft.com/office/officeart/2016/7/layout/RepeatingBendingProcessNew"/>
    <dgm:cxn modelId="{7C8F178B-CE46-49D4-BF50-1426149E3D82}" type="presParOf" srcId="{76DBA4D5-F193-496C-9434-1064849F266F}" destId="{61994F8F-D20E-4E86-A942-B59EE6E2BBAE}" srcOrd="0" destOrd="0" presId="urn:microsoft.com/office/officeart/2016/7/layout/RepeatingBendingProcessNew"/>
    <dgm:cxn modelId="{3C9931BE-1854-4973-9F0B-0AC7B627E7AC}" type="presParOf" srcId="{76DBA4D5-F193-496C-9434-1064849F266F}" destId="{CD6D0CE1-8754-42B3-A05A-FE0DC7D3A413}" srcOrd="1" destOrd="0" presId="urn:microsoft.com/office/officeart/2016/7/layout/RepeatingBendingProcessNew"/>
    <dgm:cxn modelId="{5BA5CBD8-30BF-4751-8B9C-BC2A270A615F}" type="presParOf" srcId="{CD6D0CE1-8754-42B3-A05A-FE0DC7D3A413}" destId="{29666F85-8A04-4D9D-816D-3FF9102CC076}" srcOrd="0" destOrd="0" presId="urn:microsoft.com/office/officeart/2016/7/layout/RepeatingBendingProcessNew"/>
    <dgm:cxn modelId="{70B7BC3E-CA7A-4BF6-8E71-45C586AFC92B}" type="presParOf" srcId="{76DBA4D5-F193-496C-9434-1064849F266F}" destId="{800E79A1-94BB-4FC2-AD10-3C274D986C66}" srcOrd="2" destOrd="0" presId="urn:microsoft.com/office/officeart/2016/7/layout/RepeatingBendingProcessNew"/>
    <dgm:cxn modelId="{D2F15455-AD6E-40A0-8F37-AF97B5B6C0B8}" type="presParOf" srcId="{76DBA4D5-F193-496C-9434-1064849F266F}" destId="{88A0C31D-793D-4B32-BC45-C5596CEBE9C9}" srcOrd="3" destOrd="0" presId="urn:microsoft.com/office/officeart/2016/7/layout/RepeatingBendingProcessNew"/>
    <dgm:cxn modelId="{706DDC7F-B4E5-4BA2-B93B-3524D80D7637}" type="presParOf" srcId="{88A0C31D-793D-4B32-BC45-C5596CEBE9C9}" destId="{2F7C071C-2C23-45FA-8365-A8E8CB264FB7}" srcOrd="0" destOrd="0" presId="urn:microsoft.com/office/officeart/2016/7/layout/RepeatingBendingProcessNew"/>
    <dgm:cxn modelId="{0DB76A61-2871-4A17-9962-4639CE19C6B8}" type="presParOf" srcId="{76DBA4D5-F193-496C-9434-1064849F266F}" destId="{F055F89F-8DFA-4E04-9AA0-766B3D99AB49}" srcOrd="4" destOrd="0" presId="urn:microsoft.com/office/officeart/2016/7/layout/RepeatingBendingProcessNew"/>
    <dgm:cxn modelId="{081D6DAF-7C6E-4A96-9B85-CE7F3C3592A2}" type="presParOf" srcId="{76DBA4D5-F193-496C-9434-1064849F266F}" destId="{3B6941F9-E3C2-466D-8321-4448198CCD78}" srcOrd="5" destOrd="0" presId="urn:microsoft.com/office/officeart/2016/7/layout/RepeatingBendingProcessNew"/>
    <dgm:cxn modelId="{5B1B62CC-AA53-406F-A907-22B9EDE85EF7}" type="presParOf" srcId="{3B6941F9-E3C2-466D-8321-4448198CCD78}" destId="{843137B7-FF7B-4301-BDCA-718BFC337D6B}" srcOrd="0" destOrd="0" presId="urn:microsoft.com/office/officeart/2016/7/layout/RepeatingBendingProcessNew"/>
    <dgm:cxn modelId="{32E80600-A45D-48C4-A911-4AE47DD29479}" type="presParOf" srcId="{76DBA4D5-F193-496C-9434-1064849F266F}" destId="{787487B7-6CFB-473B-9BFE-49CAF6220155}"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CDCDE-39C6-4C0F-B104-F51C64ED2A0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60FAF86-21EC-4953-9286-780A03A0932F}">
      <dgm:prSet/>
      <dgm:spPr/>
      <dgm:t>
        <a:bodyPr/>
        <a:lstStyle/>
        <a:p>
          <a:r>
            <a:rPr lang="en-US" dirty="0"/>
            <a:t>Got historical prices .csv of 5 large retailers from </a:t>
          </a:r>
          <a:r>
            <a:rPr lang="en-US" dirty="0">
              <a:latin typeface="The Serif Hand Black"/>
            </a:rPr>
            <a:t>12/01/1999-01/31/2022</a:t>
          </a:r>
          <a:r>
            <a:rPr lang="en-US" dirty="0"/>
            <a:t> from </a:t>
          </a:r>
          <a:r>
            <a:rPr lang="en-US" dirty="0">
              <a:hlinkClick xmlns:r="http://schemas.openxmlformats.org/officeDocument/2006/relationships" r:id="rId1"/>
            </a:rPr>
            <a:t>http://finance.yahoo.com/q/hp?s=YHOO</a:t>
          </a:r>
          <a:r>
            <a:rPr lang="en-US" dirty="0">
              <a:latin typeface="The Serif Hand Black"/>
            </a:rPr>
            <a:t>.</a:t>
          </a:r>
          <a:endParaRPr lang="en-US" dirty="0"/>
        </a:p>
      </dgm:t>
    </dgm:pt>
    <dgm:pt modelId="{1D2C8005-424D-4B9B-A9C1-B1FEF35E0FD6}" type="parTrans" cxnId="{D283B1B4-B30D-4727-8600-0098DD9C205F}">
      <dgm:prSet/>
      <dgm:spPr/>
      <dgm:t>
        <a:bodyPr/>
        <a:lstStyle/>
        <a:p>
          <a:endParaRPr lang="en-US"/>
        </a:p>
      </dgm:t>
    </dgm:pt>
    <dgm:pt modelId="{319CE188-C62E-48CC-BCFD-22BD5A44DF28}" type="sibTrans" cxnId="{D283B1B4-B30D-4727-8600-0098DD9C205F}">
      <dgm:prSet/>
      <dgm:spPr/>
      <dgm:t>
        <a:bodyPr/>
        <a:lstStyle/>
        <a:p>
          <a:endParaRPr lang="en-US"/>
        </a:p>
      </dgm:t>
    </dgm:pt>
    <dgm:pt modelId="{26D6C947-58D5-4754-B12D-B30130FE4345}" type="pres">
      <dgm:prSet presAssocID="{A4DCDCDE-39C6-4C0F-B104-F51C64ED2A09}" presName="vert0" presStyleCnt="0">
        <dgm:presLayoutVars>
          <dgm:dir/>
          <dgm:animOne val="branch"/>
          <dgm:animLvl val="lvl"/>
        </dgm:presLayoutVars>
      </dgm:prSet>
      <dgm:spPr/>
    </dgm:pt>
    <dgm:pt modelId="{A2D06698-BABA-46D0-AB53-51DB1F34DCBB}" type="pres">
      <dgm:prSet presAssocID="{560FAF86-21EC-4953-9286-780A03A0932F}" presName="thickLine" presStyleLbl="alignNode1" presStyleIdx="0" presStyleCnt="1"/>
      <dgm:spPr/>
    </dgm:pt>
    <dgm:pt modelId="{81643263-2EBB-48BB-8C5A-F0D351B728A3}" type="pres">
      <dgm:prSet presAssocID="{560FAF86-21EC-4953-9286-780A03A0932F}" presName="horz1" presStyleCnt="0"/>
      <dgm:spPr/>
    </dgm:pt>
    <dgm:pt modelId="{8B2F7028-B7B6-487F-AB4D-1A45C41470DF}" type="pres">
      <dgm:prSet presAssocID="{560FAF86-21EC-4953-9286-780A03A0932F}" presName="tx1" presStyleLbl="revTx" presStyleIdx="0" presStyleCnt="1"/>
      <dgm:spPr/>
    </dgm:pt>
    <dgm:pt modelId="{957BF520-6041-448E-8ADA-9BB9CD49004D}" type="pres">
      <dgm:prSet presAssocID="{560FAF86-21EC-4953-9286-780A03A0932F}" presName="vert1" presStyleCnt="0"/>
      <dgm:spPr/>
    </dgm:pt>
  </dgm:ptLst>
  <dgm:cxnLst>
    <dgm:cxn modelId="{B7128767-E8C1-461E-AEEE-78464C865032}" type="presOf" srcId="{A4DCDCDE-39C6-4C0F-B104-F51C64ED2A09}" destId="{26D6C947-58D5-4754-B12D-B30130FE4345}" srcOrd="0" destOrd="0" presId="urn:microsoft.com/office/officeart/2008/layout/LinedList"/>
    <dgm:cxn modelId="{D283B1B4-B30D-4727-8600-0098DD9C205F}" srcId="{A4DCDCDE-39C6-4C0F-B104-F51C64ED2A09}" destId="{560FAF86-21EC-4953-9286-780A03A0932F}" srcOrd="0" destOrd="0" parTransId="{1D2C8005-424D-4B9B-A9C1-B1FEF35E0FD6}" sibTransId="{319CE188-C62E-48CC-BCFD-22BD5A44DF28}"/>
    <dgm:cxn modelId="{E31DF7C1-045E-4C99-ADDC-84013C031AD5}" type="presOf" srcId="{560FAF86-21EC-4953-9286-780A03A0932F}" destId="{8B2F7028-B7B6-487F-AB4D-1A45C41470DF}" srcOrd="0" destOrd="0" presId="urn:microsoft.com/office/officeart/2008/layout/LinedList"/>
    <dgm:cxn modelId="{942E17F6-9243-4E0F-9360-A0BC5BD3412C}" type="presParOf" srcId="{26D6C947-58D5-4754-B12D-B30130FE4345}" destId="{A2D06698-BABA-46D0-AB53-51DB1F34DCBB}" srcOrd="0" destOrd="0" presId="urn:microsoft.com/office/officeart/2008/layout/LinedList"/>
    <dgm:cxn modelId="{299B9119-A633-4A69-9A51-7797CE79146E}" type="presParOf" srcId="{26D6C947-58D5-4754-B12D-B30130FE4345}" destId="{81643263-2EBB-48BB-8C5A-F0D351B728A3}" srcOrd="1" destOrd="0" presId="urn:microsoft.com/office/officeart/2008/layout/LinedList"/>
    <dgm:cxn modelId="{BBFBF58D-5402-4CFA-8D52-D42BA17A2138}" type="presParOf" srcId="{81643263-2EBB-48BB-8C5A-F0D351B728A3}" destId="{8B2F7028-B7B6-487F-AB4D-1A45C41470DF}" srcOrd="0" destOrd="0" presId="urn:microsoft.com/office/officeart/2008/layout/LinedList"/>
    <dgm:cxn modelId="{F0E0673F-934F-4EE1-9EAE-F684FBFB67CB}" type="presParOf" srcId="{81643263-2EBB-48BB-8C5A-F0D351B728A3}" destId="{957BF520-6041-448E-8ADA-9BB9CD4900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2B340-82B1-459C-B28D-2B4DFAC267ED}"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9610431D-D579-4AA0-9141-3E9FF8D3B595}">
      <dgm:prSet/>
      <dgm:spPr/>
      <dgm:t>
        <a:bodyPr/>
        <a:lstStyle/>
        <a:p>
          <a:pPr rtl="0"/>
          <a:r>
            <a:rPr lang="en-US" dirty="0">
              <a:latin typeface="Calibri"/>
              <a:ea typeface="Calibri"/>
              <a:cs typeface="Calibri"/>
            </a:rPr>
            <a:t>Created a new database in SSMS called </a:t>
          </a:r>
          <a:r>
            <a:rPr lang="en-US" dirty="0" err="1">
              <a:latin typeface="Calibri"/>
              <a:ea typeface="Calibri"/>
              <a:cs typeface="Calibri"/>
            </a:rPr>
            <a:t>StockHistoryData</a:t>
          </a:r>
          <a:r>
            <a:rPr lang="en-US" dirty="0">
              <a:latin typeface="Calibri"/>
              <a:ea typeface="Calibri"/>
              <a:cs typeface="Calibri"/>
            </a:rPr>
            <a:t> and created a new table with the data types</a:t>
          </a:r>
          <a:r>
            <a:rPr lang="en-US" i="0" dirty="0">
              <a:latin typeface="Calibri"/>
              <a:ea typeface="Calibri"/>
              <a:cs typeface="Calibri"/>
            </a:rPr>
            <a:t> </a:t>
          </a:r>
          <a:r>
            <a:rPr lang="en-US" i="1" dirty="0">
              <a:latin typeface="Calibri"/>
              <a:ea typeface="Calibri"/>
              <a:cs typeface="Calibri"/>
            </a:rPr>
            <a:t>(int32, double, date) </a:t>
          </a:r>
          <a:r>
            <a:rPr lang="en-US" dirty="0">
              <a:latin typeface="Calibri"/>
              <a:ea typeface="Calibri"/>
              <a:cs typeface="Calibri"/>
            </a:rPr>
            <a:t>for each column. </a:t>
          </a:r>
        </a:p>
      </dgm:t>
    </dgm:pt>
    <dgm:pt modelId="{D728D4C7-C4C6-40DE-8ABE-99D02AD29989}" type="parTrans" cxnId="{50232B4F-0DD2-4B20-8949-D48C11819F94}">
      <dgm:prSet/>
      <dgm:spPr/>
      <dgm:t>
        <a:bodyPr/>
        <a:lstStyle/>
        <a:p>
          <a:endParaRPr lang="en-US"/>
        </a:p>
      </dgm:t>
    </dgm:pt>
    <dgm:pt modelId="{1DE7D309-94BC-4FD8-9EF6-70164F51AF10}" type="sibTrans" cxnId="{50232B4F-0DD2-4B20-8949-D48C11819F94}">
      <dgm:prSet phldrT="01" phldr="0"/>
      <dgm:spPr/>
      <dgm:t>
        <a:bodyPr/>
        <a:lstStyle/>
        <a:p>
          <a:r>
            <a:rPr lang="en-US"/>
            <a:t>01</a:t>
          </a:r>
        </a:p>
      </dgm:t>
    </dgm:pt>
    <dgm:pt modelId="{8C06D507-1941-4E88-9DAE-7C1256CE1E6F}">
      <dgm:prSet/>
      <dgm:spPr/>
      <dgm:t>
        <a:bodyPr/>
        <a:lstStyle/>
        <a:p>
          <a:pPr rtl="0"/>
          <a:r>
            <a:rPr lang="en-US" i="1" dirty="0">
              <a:latin typeface="Calibri"/>
              <a:ea typeface="Calibri"/>
              <a:cs typeface="Calibri"/>
            </a:rPr>
            <a:t>Created a new integration project in Visual Studio and used Connection Manager to create a new Flat File Connection. In the Data Flow tab, I connected the Flat File Connection (csv) input to OLEDB (StockHistoryData) output.</a:t>
          </a:r>
        </a:p>
      </dgm:t>
    </dgm:pt>
    <dgm:pt modelId="{5719C75C-0B68-42AB-95DA-B04E58EFF6A9}" type="parTrans" cxnId="{79B95706-5308-4B5C-BD67-1BBAF6E2B9F3}">
      <dgm:prSet/>
      <dgm:spPr/>
      <dgm:t>
        <a:bodyPr/>
        <a:lstStyle/>
        <a:p>
          <a:endParaRPr lang="en-US"/>
        </a:p>
      </dgm:t>
    </dgm:pt>
    <dgm:pt modelId="{863E9ADD-0529-493B-ACDF-D0FB55AFDB59}" type="sibTrans" cxnId="{79B95706-5308-4B5C-BD67-1BBAF6E2B9F3}">
      <dgm:prSet phldrT="02" phldr="0"/>
      <dgm:spPr/>
      <dgm:t>
        <a:bodyPr/>
        <a:lstStyle/>
        <a:p>
          <a:r>
            <a:rPr lang="en-US"/>
            <a:t>02</a:t>
          </a:r>
        </a:p>
      </dgm:t>
    </dgm:pt>
    <dgm:pt modelId="{59B44FB4-077F-4A02-A2E9-550D368C8171}">
      <dgm:prSet/>
      <dgm:spPr/>
      <dgm:t>
        <a:bodyPr/>
        <a:lstStyle/>
        <a:p>
          <a:pPr rtl="0"/>
          <a:r>
            <a:rPr lang="en-US" dirty="0">
              <a:latin typeface="Calibri"/>
              <a:ea typeface="Calibri"/>
              <a:cs typeface="Calibri"/>
            </a:rPr>
            <a:t>I started the execution and it returned no errors. I returned to SSMS and queried the database to ensure success.</a:t>
          </a:r>
        </a:p>
      </dgm:t>
    </dgm:pt>
    <dgm:pt modelId="{A0786616-4BBA-4EBF-88A8-29FC2887BA2E}" type="parTrans" cxnId="{4D79CD68-8595-40C4-A70F-DAA4698976BD}">
      <dgm:prSet/>
      <dgm:spPr/>
      <dgm:t>
        <a:bodyPr/>
        <a:lstStyle/>
        <a:p>
          <a:endParaRPr lang="en-US"/>
        </a:p>
      </dgm:t>
    </dgm:pt>
    <dgm:pt modelId="{6F293DC5-2B43-491D-B5FE-0A3C1CE39EC3}" type="sibTrans" cxnId="{4D79CD68-8595-40C4-A70F-DAA4698976BD}">
      <dgm:prSet phldrT="03" phldr="0"/>
      <dgm:spPr/>
      <dgm:t>
        <a:bodyPr/>
        <a:lstStyle/>
        <a:p>
          <a:r>
            <a:rPr lang="en-US"/>
            <a:t>03</a:t>
          </a:r>
        </a:p>
      </dgm:t>
    </dgm:pt>
    <dgm:pt modelId="{B4AD3D05-3EA5-4043-903C-445697C11822}" type="pres">
      <dgm:prSet presAssocID="{BBE2B340-82B1-459C-B28D-2B4DFAC267ED}" presName="Name0" presStyleCnt="0">
        <dgm:presLayoutVars>
          <dgm:animLvl val="lvl"/>
          <dgm:resizeHandles val="exact"/>
        </dgm:presLayoutVars>
      </dgm:prSet>
      <dgm:spPr/>
    </dgm:pt>
    <dgm:pt modelId="{BBBD4DFA-6D96-4AB0-955A-ED52F313727E}" type="pres">
      <dgm:prSet presAssocID="{9610431D-D579-4AA0-9141-3E9FF8D3B595}" presName="compositeNode" presStyleCnt="0">
        <dgm:presLayoutVars>
          <dgm:bulletEnabled val="1"/>
        </dgm:presLayoutVars>
      </dgm:prSet>
      <dgm:spPr/>
    </dgm:pt>
    <dgm:pt modelId="{2D01F4B9-B7D0-4239-88AC-0050B1AD2FE7}" type="pres">
      <dgm:prSet presAssocID="{9610431D-D579-4AA0-9141-3E9FF8D3B595}" presName="bgRect" presStyleLbl="alignNode1" presStyleIdx="0" presStyleCnt="3"/>
      <dgm:spPr/>
    </dgm:pt>
    <dgm:pt modelId="{47CBDA3E-7735-4F62-B034-03203CB0D5F0}" type="pres">
      <dgm:prSet presAssocID="{1DE7D309-94BC-4FD8-9EF6-70164F51AF10}" presName="sibTransNodeRect" presStyleLbl="alignNode1" presStyleIdx="0" presStyleCnt="3">
        <dgm:presLayoutVars>
          <dgm:chMax val="0"/>
          <dgm:bulletEnabled val="1"/>
        </dgm:presLayoutVars>
      </dgm:prSet>
      <dgm:spPr/>
    </dgm:pt>
    <dgm:pt modelId="{0837B1F9-0750-452F-8029-A7D9F036EA3E}" type="pres">
      <dgm:prSet presAssocID="{9610431D-D579-4AA0-9141-3E9FF8D3B595}" presName="nodeRect" presStyleLbl="alignNode1" presStyleIdx="0" presStyleCnt="3">
        <dgm:presLayoutVars>
          <dgm:bulletEnabled val="1"/>
        </dgm:presLayoutVars>
      </dgm:prSet>
      <dgm:spPr/>
    </dgm:pt>
    <dgm:pt modelId="{B014307B-42BD-4812-9684-70D7B89F79B5}" type="pres">
      <dgm:prSet presAssocID="{1DE7D309-94BC-4FD8-9EF6-70164F51AF10}" presName="sibTrans" presStyleCnt="0"/>
      <dgm:spPr/>
    </dgm:pt>
    <dgm:pt modelId="{906CC654-144F-4FF9-A8BD-B1BC0BB726C4}" type="pres">
      <dgm:prSet presAssocID="{8C06D507-1941-4E88-9DAE-7C1256CE1E6F}" presName="compositeNode" presStyleCnt="0">
        <dgm:presLayoutVars>
          <dgm:bulletEnabled val="1"/>
        </dgm:presLayoutVars>
      </dgm:prSet>
      <dgm:spPr/>
    </dgm:pt>
    <dgm:pt modelId="{B13A51DA-71DA-43B4-9F47-F182207B7E63}" type="pres">
      <dgm:prSet presAssocID="{8C06D507-1941-4E88-9DAE-7C1256CE1E6F}" presName="bgRect" presStyleLbl="alignNode1" presStyleIdx="1" presStyleCnt="3"/>
      <dgm:spPr/>
    </dgm:pt>
    <dgm:pt modelId="{027C335B-2A0F-492E-B810-82070C95D215}" type="pres">
      <dgm:prSet presAssocID="{863E9ADD-0529-493B-ACDF-D0FB55AFDB59}" presName="sibTransNodeRect" presStyleLbl="alignNode1" presStyleIdx="1" presStyleCnt="3">
        <dgm:presLayoutVars>
          <dgm:chMax val="0"/>
          <dgm:bulletEnabled val="1"/>
        </dgm:presLayoutVars>
      </dgm:prSet>
      <dgm:spPr/>
    </dgm:pt>
    <dgm:pt modelId="{5DC142A6-EE37-49D0-98AC-F9640883B49F}" type="pres">
      <dgm:prSet presAssocID="{8C06D507-1941-4E88-9DAE-7C1256CE1E6F}" presName="nodeRect" presStyleLbl="alignNode1" presStyleIdx="1" presStyleCnt="3">
        <dgm:presLayoutVars>
          <dgm:bulletEnabled val="1"/>
        </dgm:presLayoutVars>
      </dgm:prSet>
      <dgm:spPr/>
    </dgm:pt>
    <dgm:pt modelId="{4AF342AC-0F56-4150-9133-3C8E0017534F}" type="pres">
      <dgm:prSet presAssocID="{863E9ADD-0529-493B-ACDF-D0FB55AFDB59}" presName="sibTrans" presStyleCnt="0"/>
      <dgm:spPr/>
    </dgm:pt>
    <dgm:pt modelId="{40093F9D-1D53-4F71-A6FA-5D4B4523C05F}" type="pres">
      <dgm:prSet presAssocID="{59B44FB4-077F-4A02-A2E9-550D368C8171}" presName="compositeNode" presStyleCnt="0">
        <dgm:presLayoutVars>
          <dgm:bulletEnabled val="1"/>
        </dgm:presLayoutVars>
      </dgm:prSet>
      <dgm:spPr/>
    </dgm:pt>
    <dgm:pt modelId="{FBCFCA21-EF9E-4359-B273-D7ADA68E6EE0}" type="pres">
      <dgm:prSet presAssocID="{59B44FB4-077F-4A02-A2E9-550D368C8171}" presName="bgRect" presStyleLbl="alignNode1" presStyleIdx="2" presStyleCnt="3"/>
      <dgm:spPr/>
    </dgm:pt>
    <dgm:pt modelId="{FE800D25-8AF4-4AA5-AF21-D854BFEBF037}" type="pres">
      <dgm:prSet presAssocID="{6F293DC5-2B43-491D-B5FE-0A3C1CE39EC3}" presName="sibTransNodeRect" presStyleLbl="alignNode1" presStyleIdx="2" presStyleCnt="3">
        <dgm:presLayoutVars>
          <dgm:chMax val="0"/>
          <dgm:bulletEnabled val="1"/>
        </dgm:presLayoutVars>
      </dgm:prSet>
      <dgm:spPr/>
    </dgm:pt>
    <dgm:pt modelId="{E1E7399B-3B17-4EA5-B709-EC139697B78C}" type="pres">
      <dgm:prSet presAssocID="{59B44FB4-077F-4A02-A2E9-550D368C8171}" presName="nodeRect" presStyleLbl="alignNode1" presStyleIdx="2" presStyleCnt="3">
        <dgm:presLayoutVars>
          <dgm:bulletEnabled val="1"/>
        </dgm:presLayoutVars>
      </dgm:prSet>
      <dgm:spPr/>
    </dgm:pt>
  </dgm:ptLst>
  <dgm:cxnLst>
    <dgm:cxn modelId="{79B95706-5308-4B5C-BD67-1BBAF6E2B9F3}" srcId="{BBE2B340-82B1-459C-B28D-2B4DFAC267ED}" destId="{8C06D507-1941-4E88-9DAE-7C1256CE1E6F}" srcOrd="1" destOrd="0" parTransId="{5719C75C-0B68-42AB-95DA-B04E58EFF6A9}" sibTransId="{863E9ADD-0529-493B-ACDF-D0FB55AFDB59}"/>
    <dgm:cxn modelId="{EEDD6911-9535-477D-AFC4-447688F36250}" type="presOf" srcId="{8C06D507-1941-4E88-9DAE-7C1256CE1E6F}" destId="{5DC142A6-EE37-49D0-98AC-F9640883B49F}" srcOrd="1" destOrd="0" presId="urn:microsoft.com/office/officeart/2016/7/layout/LinearBlockProcessNumbered"/>
    <dgm:cxn modelId="{55C2453B-492A-4A95-90C8-D51556B3D510}" type="presOf" srcId="{BBE2B340-82B1-459C-B28D-2B4DFAC267ED}" destId="{B4AD3D05-3EA5-4043-903C-445697C11822}" srcOrd="0" destOrd="0" presId="urn:microsoft.com/office/officeart/2016/7/layout/LinearBlockProcessNumbered"/>
    <dgm:cxn modelId="{238D853B-D6E7-4410-AF4D-F7493D065A1F}" type="presOf" srcId="{863E9ADD-0529-493B-ACDF-D0FB55AFDB59}" destId="{027C335B-2A0F-492E-B810-82070C95D215}" srcOrd="0" destOrd="0" presId="urn:microsoft.com/office/officeart/2016/7/layout/LinearBlockProcessNumbered"/>
    <dgm:cxn modelId="{4D79CD68-8595-40C4-A70F-DAA4698976BD}" srcId="{BBE2B340-82B1-459C-B28D-2B4DFAC267ED}" destId="{59B44FB4-077F-4A02-A2E9-550D368C8171}" srcOrd="2" destOrd="0" parTransId="{A0786616-4BBA-4EBF-88A8-29FC2887BA2E}" sibTransId="{6F293DC5-2B43-491D-B5FE-0A3C1CE39EC3}"/>
    <dgm:cxn modelId="{4F64014B-3EA0-4589-95D4-90B50D6ADAB7}" type="presOf" srcId="{9610431D-D579-4AA0-9141-3E9FF8D3B595}" destId="{2D01F4B9-B7D0-4239-88AC-0050B1AD2FE7}" srcOrd="0" destOrd="0" presId="urn:microsoft.com/office/officeart/2016/7/layout/LinearBlockProcessNumbered"/>
    <dgm:cxn modelId="{50232B4F-0DD2-4B20-8949-D48C11819F94}" srcId="{BBE2B340-82B1-459C-B28D-2B4DFAC267ED}" destId="{9610431D-D579-4AA0-9141-3E9FF8D3B595}" srcOrd="0" destOrd="0" parTransId="{D728D4C7-C4C6-40DE-8ABE-99D02AD29989}" sibTransId="{1DE7D309-94BC-4FD8-9EF6-70164F51AF10}"/>
    <dgm:cxn modelId="{AA32EE54-C29D-4DD1-83F9-F644BF4964FB}" type="presOf" srcId="{59B44FB4-077F-4A02-A2E9-550D368C8171}" destId="{FBCFCA21-EF9E-4359-B273-D7ADA68E6EE0}" srcOrd="0" destOrd="0" presId="urn:microsoft.com/office/officeart/2016/7/layout/LinearBlockProcessNumbered"/>
    <dgm:cxn modelId="{85606B75-0D86-4DF5-B7F4-8B904F7A439A}" type="presOf" srcId="{59B44FB4-077F-4A02-A2E9-550D368C8171}" destId="{E1E7399B-3B17-4EA5-B709-EC139697B78C}" srcOrd="1" destOrd="0" presId="urn:microsoft.com/office/officeart/2016/7/layout/LinearBlockProcessNumbered"/>
    <dgm:cxn modelId="{15EA6597-BB24-40F8-9951-D3F9B07E28EE}" type="presOf" srcId="{1DE7D309-94BC-4FD8-9EF6-70164F51AF10}" destId="{47CBDA3E-7735-4F62-B034-03203CB0D5F0}" srcOrd="0" destOrd="0" presId="urn:microsoft.com/office/officeart/2016/7/layout/LinearBlockProcessNumbered"/>
    <dgm:cxn modelId="{24F244CB-4DC2-432F-8667-217A332F41E3}" type="presOf" srcId="{8C06D507-1941-4E88-9DAE-7C1256CE1E6F}" destId="{B13A51DA-71DA-43B4-9F47-F182207B7E63}" srcOrd="0" destOrd="0" presId="urn:microsoft.com/office/officeart/2016/7/layout/LinearBlockProcessNumbered"/>
    <dgm:cxn modelId="{D1B1F5E1-2835-4377-ADB1-751FDD505589}" type="presOf" srcId="{9610431D-D579-4AA0-9141-3E9FF8D3B595}" destId="{0837B1F9-0750-452F-8029-A7D9F036EA3E}" srcOrd="1" destOrd="0" presId="urn:microsoft.com/office/officeart/2016/7/layout/LinearBlockProcessNumbered"/>
    <dgm:cxn modelId="{E51C4FF8-F028-4287-81B8-EB103D66015F}" type="presOf" srcId="{6F293DC5-2B43-491D-B5FE-0A3C1CE39EC3}" destId="{FE800D25-8AF4-4AA5-AF21-D854BFEBF037}" srcOrd="0" destOrd="0" presId="urn:microsoft.com/office/officeart/2016/7/layout/LinearBlockProcessNumbered"/>
    <dgm:cxn modelId="{FFA58BAA-D760-4692-8BE0-A4F23F11214F}" type="presParOf" srcId="{B4AD3D05-3EA5-4043-903C-445697C11822}" destId="{BBBD4DFA-6D96-4AB0-955A-ED52F313727E}" srcOrd="0" destOrd="0" presId="urn:microsoft.com/office/officeart/2016/7/layout/LinearBlockProcessNumbered"/>
    <dgm:cxn modelId="{ED41D717-F811-439A-9334-B568ED152080}" type="presParOf" srcId="{BBBD4DFA-6D96-4AB0-955A-ED52F313727E}" destId="{2D01F4B9-B7D0-4239-88AC-0050B1AD2FE7}" srcOrd="0" destOrd="0" presId="urn:microsoft.com/office/officeart/2016/7/layout/LinearBlockProcessNumbered"/>
    <dgm:cxn modelId="{8F0CE3E9-3611-41BF-8CF6-C34B5ACD6B59}" type="presParOf" srcId="{BBBD4DFA-6D96-4AB0-955A-ED52F313727E}" destId="{47CBDA3E-7735-4F62-B034-03203CB0D5F0}" srcOrd="1" destOrd="0" presId="urn:microsoft.com/office/officeart/2016/7/layout/LinearBlockProcessNumbered"/>
    <dgm:cxn modelId="{D48A3B1F-AE29-431B-8637-49A22337ACB9}" type="presParOf" srcId="{BBBD4DFA-6D96-4AB0-955A-ED52F313727E}" destId="{0837B1F9-0750-452F-8029-A7D9F036EA3E}" srcOrd="2" destOrd="0" presId="urn:microsoft.com/office/officeart/2016/7/layout/LinearBlockProcessNumbered"/>
    <dgm:cxn modelId="{F6AF89F1-7576-44B1-A092-DCB7771E89FD}" type="presParOf" srcId="{B4AD3D05-3EA5-4043-903C-445697C11822}" destId="{B014307B-42BD-4812-9684-70D7B89F79B5}" srcOrd="1" destOrd="0" presId="urn:microsoft.com/office/officeart/2016/7/layout/LinearBlockProcessNumbered"/>
    <dgm:cxn modelId="{C68C3ED6-0D1F-41A1-90BF-E209A458C949}" type="presParOf" srcId="{B4AD3D05-3EA5-4043-903C-445697C11822}" destId="{906CC654-144F-4FF9-A8BD-B1BC0BB726C4}" srcOrd="2" destOrd="0" presId="urn:microsoft.com/office/officeart/2016/7/layout/LinearBlockProcessNumbered"/>
    <dgm:cxn modelId="{FEE4837C-48D1-4CD9-A053-BF247DD5C4AE}" type="presParOf" srcId="{906CC654-144F-4FF9-A8BD-B1BC0BB726C4}" destId="{B13A51DA-71DA-43B4-9F47-F182207B7E63}" srcOrd="0" destOrd="0" presId="urn:microsoft.com/office/officeart/2016/7/layout/LinearBlockProcessNumbered"/>
    <dgm:cxn modelId="{6BEF373B-7AF6-436F-8172-B2DF5BB3388B}" type="presParOf" srcId="{906CC654-144F-4FF9-A8BD-B1BC0BB726C4}" destId="{027C335B-2A0F-492E-B810-82070C95D215}" srcOrd="1" destOrd="0" presId="urn:microsoft.com/office/officeart/2016/7/layout/LinearBlockProcessNumbered"/>
    <dgm:cxn modelId="{B89A7F6F-3799-43B1-A93E-03759CDF526B}" type="presParOf" srcId="{906CC654-144F-4FF9-A8BD-B1BC0BB726C4}" destId="{5DC142A6-EE37-49D0-98AC-F9640883B49F}" srcOrd="2" destOrd="0" presId="urn:microsoft.com/office/officeart/2016/7/layout/LinearBlockProcessNumbered"/>
    <dgm:cxn modelId="{4CBB06D0-3422-4D42-AB14-1E8EBCD114EA}" type="presParOf" srcId="{B4AD3D05-3EA5-4043-903C-445697C11822}" destId="{4AF342AC-0F56-4150-9133-3C8E0017534F}" srcOrd="3" destOrd="0" presId="urn:microsoft.com/office/officeart/2016/7/layout/LinearBlockProcessNumbered"/>
    <dgm:cxn modelId="{64B51481-3780-44D8-86C6-B43C5AC238C1}" type="presParOf" srcId="{B4AD3D05-3EA5-4043-903C-445697C11822}" destId="{40093F9D-1D53-4F71-A6FA-5D4B4523C05F}" srcOrd="4" destOrd="0" presId="urn:microsoft.com/office/officeart/2016/7/layout/LinearBlockProcessNumbered"/>
    <dgm:cxn modelId="{646CDD3E-085B-4EEF-837C-79FD4726A984}" type="presParOf" srcId="{40093F9D-1D53-4F71-A6FA-5D4B4523C05F}" destId="{FBCFCA21-EF9E-4359-B273-D7ADA68E6EE0}" srcOrd="0" destOrd="0" presId="urn:microsoft.com/office/officeart/2016/7/layout/LinearBlockProcessNumbered"/>
    <dgm:cxn modelId="{88C466F5-A7F9-464F-86C0-846AB8A0F1BC}" type="presParOf" srcId="{40093F9D-1D53-4F71-A6FA-5D4B4523C05F}" destId="{FE800D25-8AF4-4AA5-AF21-D854BFEBF037}" srcOrd="1" destOrd="0" presId="urn:microsoft.com/office/officeart/2016/7/layout/LinearBlockProcessNumbered"/>
    <dgm:cxn modelId="{5CA96281-6505-4F0F-A790-69A52129F290}" type="presParOf" srcId="{40093F9D-1D53-4F71-A6FA-5D4B4523C05F}" destId="{E1E7399B-3B17-4EA5-B709-EC139697B78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0CE1-8754-42B3-A05A-FE0DC7D3A413}">
      <dsp:nvSpPr>
        <dsp:cNvPr id="0" name=""/>
        <dsp:cNvSpPr/>
      </dsp:nvSpPr>
      <dsp:spPr>
        <a:xfrm>
          <a:off x="3681879" y="685098"/>
          <a:ext cx="528411" cy="91440"/>
        </a:xfrm>
        <a:custGeom>
          <a:avLst/>
          <a:gdLst/>
          <a:ahLst/>
          <a:cxnLst/>
          <a:rect l="0" t="0" r="0" b="0"/>
          <a:pathLst>
            <a:path>
              <a:moveTo>
                <a:pt x="0" y="45720"/>
              </a:moveTo>
              <a:lnTo>
                <a:pt x="52841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2110" y="728023"/>
        <a:ext cx="27950" cy="5590"/>
      </dsp:txXfrm>
    </dsp:sp>
    <dsp:sp modelId="{61994F8F-D20E-4E86-A942-B59EE6E2BBAE}">
      <dsp:nvSpPr>
        <dsp:cNvPr id="0" name=""/>
        <dsp:cNvSpPr/>
      </dsp:nvSpPr>
      <dsp:spPr>
        <a:xfrm>
          <a:off x="1253192" y="1672"/>
          <a:ext cx="2430486" cy="14582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96" tIns="125012" rIns="119096" bIns="125012" numCol="1" spcCol="1270" anchor="ctr" anchorCtr="0">
          <a:noAutofit/>
        </a:bodyPr>
        <a:lstStyle/>
        <a:p>
          <a:pPr marL="0" lvl="0" indent="0" algn="ctr" defTabSz="1289050">
            <a:lnSpc>
              <a:spcPct val="90000"/>
            </a:lnSpc>
            <a:spcBef>
              <a:spcPct val="0"/>
            </a:spcBef>
            <a:spcAft>
              <a:spcPct val="35000"/>
            </a:spcAft>
            <a:buNone/>
          </a:pPr>
          <a:r>
            <a:rPr lang="en-US" sz="2900" kern="1200"/>
            <a:t>IMPORT FROM CSV FILE IN VISUAL STUDIO</a:t>
          </a:r>
        </a:p>
      </dsp:txBody>
      <dsp:txXfrm>
        <a:off x="1253192" y="1672"/>
        <a:ext cx="2430486" cy="1458291"/>
      </dsp:txXfrm>
    </dsp:sp>
    <dsp:sp modelId="{88A0C31D-793D-4B32-BC45-C5596CEBE9C9}">
      <dsp:nvSpPr>
        <dsp:cNvPr id="0" name=""/>
        <dsp:cNvSpPr/>
      </dsp:nvSpPr>
      <dsp:spPr>
        <a:xfrm>
          <a:off x="6671377" y="685098"/>
          <a:ext cx="528411" cy="91440"/>
        </a:xfrm>
        <a:custGeom>
          <a:avLst/>
          <a:gdLst/>
          <a:ahLst/>
          <a:cxnLst/>
          <a:rect l="0" t="0" r="0" b="0"/>
          <a:pathLst>
            <a:path>
              <a:moveTo>
                <a:pt x="0" y="45720"/>
              </a:moveTo>
              <a:lnTo>
                <a:pt x="528411"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1608" y="728023"/>
        <a:ext cx="27950" cy="5590"/>
      </dsp:txXfrm>
    </dsp:sp>
    <dsp:sp modelId="{800E79A1-94BB-4FC2-AD10-3C274D986C66}">
      <dsp:nvSpPr>
        <dsp:cNvPr id="0" name=""/>
        <dsp:cNvSpPr/>
      </dsp:nvSpPr>
      <dsp:spPr>
        <a:xfrm>
          <a:off x="4242691" y="1672"/>
          <a:ext cx="2430486" cy="1458291"/>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96" tIns="125012" rIns="119096" bIns="125012" numCol="1" spcCol="1270" anchor="ctr" anchorCtr="0">
          <a:noAutofit/>
        </a:bodyPr>
        <a:lstStyle/>
        <a:p>
          <a:pPr marL="0" lvl="0" indent="0" algn="ctr" defTabSz="1289050">
            <a:lnSpc>
              <a:spcPct val="90000"/>
            </a:lnSpc>
            <a:spcBef>
              <a:spcPct val="0"/>
            </a:spcBef>
            <a:spcAft>
              <a:spcPct val="35000"/>
            </a:spcAft>
            <a:buNone/>
          </a:pPr>
          <a:r>
            <a:rPr lang="en-US" sz="2900" kern="1200"/>
            <a:t>CREATE NEW SSIS PACKAGE</a:t>
          </a:r>
        </a:p>
      </dsp:txBody>
      <dsp:txXfrm>
        <a:off x="4242691" y="1672"/>
        <a:ext cx="2430486" cy="1458291"/>
      </dsp:txXfrm>
    </dsp:sp>
    <dsp:sp modelId="{3B6941F9-E3C2-466D-8321-4448198CCD78}">
      <dsp:nvSpPr>
        <dsp:cNvPr id="0" name=""/>
        <dsp:cNvSpPr/>
      </dsp:nvSpPr>
      <dsp:spPr>
        <a:xfrm>
          <a:off x="2468436" y="1458164"/>
          <a:ext cx="5978996" cy="528411"/>
        </a:xfrm>
        <a:custGeom>
          <a:avLst/>
          <a:gdLst/>
          <a:ahLst/>
          <a:cxnLst/>
          <a:rect l="0" t="0" r="0" b="0"/>
          <a:pathLst>
            <a:path>
              <a:moveTo>
                <a:pt x="5978996" y="0"/>
              </a:moveTo>
              <a:lnTo>
                <a:pt x="5978996" y="281305"/>
              </a:lnTo>
              <a:lnTo>
                <a:pt x="0" y="281305"/>
              </a:lnTo>
              <a:lnTo>
                <a:pt x="0" y="528411"/>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807" y="1719574"/>
        <a:ext cx="300253" cy="5590"/>
      </dsp:txXfrm>
    </dsp:sp>
    <dsp:sp modelId="{F055F89F-8DFA-4E04-9AA0-766B3D99AB49}">
      <dsp:nvSpPr>
        <dsp:cNvPr id="0" name=""/>
        <dsp:cNvSpPr/>
      </dsp:nvSpPr>
      <dsp:spPr>
        <a:xfrm>
          <a:off x="7232189" y="1672"/>
          <a:ext cx="2430486" cy="1458291"/>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96" tIns="125012" rIns="119096" bIns="125012" numCol="1" spcCol="1270" anchor="ctr" anchorCtr="0">
          <a:noAutofit/>
        </a:bodyPr>
        <a:lstStyle/>
        <a:p>
          <a:pPr marL="0" lvl="0" indent="0" algn="ctr" defTabSz="1289050">
            <a:lnSpc>
              <a:spcPct val="90000"/>
            </a:lnSpc>
            <a:spcBef>
              <a:spcPct val="0"/>
            </a:spcBef>
            <a:spcAft>
              <a:spcPct val="35000"/>
            </a:spcAft>
            <a:buNone/>
          </a:pPr>
          <a:r>
            <a:rPr lang="en-US" sz="2900" kern="1200"/>
            <a:t>CREATE FLAT FILE CONNECTION MANAGER</a:t>
          </a:r>
        </a:p>
      </dsp:txBody>
      <dsp:txXfrm>
        <a:off x="7232189" y="1672"/>
        <a:ext cx="2430486" cy="1458291"/>
      </dsp:txXfrm>
    </dsp:sp>
    <dsp:sp modelId="{787487B7-6CFB-473B-9BFE-49CAF6220155}">
      <dsp:nvSpPr>
        <dsp:cNvPr id="0" name=""/>
        <dsp:cNvSpPr/>
      </dsp:nvSpPr>
      <dsp:spPr>
        <a:xfrm>
          <a:off x="1253192" y="2018975"/>
          <a:ext cx="2430486" cy="145829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96" tIns="125012" rIns="119096" bIns="125012" numCol="1" spcCol="1270" anchor="ctr" anchorCtr="0">
          <a:noAutofit/>
        </a:bodyPr>
        <a:lstStyle/>
        <a:p>
          <a:pPr marL="0" lvl="0" indent="0" algn="ctr" defTabSz="1289050">
            <a:lnSpc>
              <a:spcPct val="90000"/>
            </a:lnSpc>
            <a:spcBef>
              <a:spcPct val="0"/>
            </a:spcBef>
            <a:spcAft>
              <a:spcPct val="35000"/>
            </a:spcAft>
            <a:buNone/>
          </a:pPr>
          <a:r>
            <a:rPr lang="en-US" sz="2900" kern="1200"/>
            <a:t>CREATE OLE DB DESTINATION CONNECTOR</a:t>
          </a:r>
        </a:p>
      </dsp:txBody>
      <dsp:txXfrm>
        <a:off x="1253192" y="2018975"/>
        <a:ext cx="2430486" cy="1458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06698-BABA-46D0-AB53-51DB1F34DCBB}">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F7028-B7B6-487F-AB4D-1A45C41470DF}">
      <dsp:nvSpPr>
        <dsp:cNvPr id="0" name=""/>
        <dsp:cNvSpPr/>
      </dsp:nvSpPr>
      <dsp:spPr>
        <a:xfrm>
          <a:off x="0" y="0"/>
          <a:ext cx="6900512" cy="553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dirty="0"/>
            <a:t>Got historical prices .csv of 5 large retailers from </a:t>
          </a:r>
          <a:r>
            <a:rPr lang="en-US" sz="5500" kern="1200" dirty="0">
              <a:latin typeface="The Serif Hand Black"/>
            </a:rPr>
            <a:t>12/01/1999-01/31/2022</a:t>
          </a:r>
          <a:r>
            <a:rPr lang="en-US" sz="5500" kern="1200" dirty="0"/>
            <a:t> from </a:t>
          </a:r>
          <a:r>
            <a:rPr lang="en-US" sz="5500" kern="1200" dirty="0">
              <a:hlinkClick xmlns:r="http://schemas.openxmlformats.org/officeDocument/2006/relationships" r:id="rId1"/>
            </a:rPr>
            <a:t>http://finance.yahoo.com/q/hp?s=YHOO</a:t>
          </a:r>
          <a:r>
            <a:rPr lang="en-US" sz="5500" kern="1200" dirty="0">
              <a:latin typeface="The Serif Hand Black"/>
            </a:rPr>
            <a:t>.</a:t>
          </a:r>
          <a:endParaRPr lang="en-US" sz="5500" kern="1200" dirty="0"/>
        </a:p>
      </dsp:txBody>
      <dsp:txXfrm>
        <a:off x="0" y="0"/>
        <a:ext cx="6900512" cy="5536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1F4B9-B7D0-4239-88AC-0050B1AD2FE7}">
      <dsp:nvSpPr>
        <dsp:cNvPr id="0" name=""/>
        <dsp:cNvSpPr/>
      </dsp:nvSpPr>
      <dsp:spPr>
        <a:xfrm>
          <a:off x="852" y="0"/>
          <a:ext cx="3453849" cy="347894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164" tIns="0" rIns="341164"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Calibri"/>
              <a:ea typeface="Calibri"/>
              <a:cs typeface="Calibri"/>
            </a:rPr>
            <a:t>Created a new database in SSMS called </a:t>
          </a:r>
          <a:r>
            <a:rPr lang="en-US" sz="1500" kern="1200" dirty="0" err="1">
              <a:latin typeface="Calibri"/>
              <a:ea typeface="Calibri"/>
              <a:cs typeface="Calibri"/>
            </a:rPr>
            <a:t>StockHistoryData</a:t>
          </a:r>
          <a:r>
            <a:rPr lang="en-US" sz="1500" kern="1200" dirty="0">
              <a:latin typeface="Calibri"/>
              <a:ea typeface="Calibri"/>
              <a:cs typeface="Calibri"/>
            </a:rPr>
            <a:t> and created a new table with the data types</a:t>
          </a:r>
          <a:r>
            <a:rPr lang="en-US" sz="1500" i="0" kern="1200" dirty="0">
              <a:latin typeface="Calibri"/>
              <a:ea typeface="Calibri"/>
              <a:cs typeface="Calibri"/>
            </a:rPr>
            <a:t> </a:t>
          </a:r>
          <a:r>
            <a:rPr lang="en-US" sz="1500" i="1" kern="1200" dirty="0">
              <a:latin typeface="Calibri"/>
              <a:ea typeface="Calibri"/>
              <a:cs typeface="Calibri"/>
            </a:rPr>
            <a:t>(int32, double, date) </a:t>
          </a:r>
          <a:r>
            <a:rPr lang="en-US" sz="1500" kern="1200" dirty="0">
              <a:latin typeface="Calibri"/>
              <a:ea typeface="Calibri"/>
              <a:cs typeface="Calibri"/>
            </a:rPr>
            <a:t>for each column. </a:t>
          </a:r>
        </a:p>
      </dsp:txBody>
      <dsp:txXfrm>
        <a:off x="852" y="1391575"/>
        <a:ext cx="3453849" cy="2087364"/>
      </dsp:txXfrm>
    </dsp:sp>
    <dsp:sp modelId="{47CBDA3E-7735-4F62-B034-03203CB0D5F0}">
      <dsp:nvSpPr>
        <dsp:cNvPr id="0" name=""/>
        <dsp:cNvSpPr/>
      </dsp:nvSpPr>
      <dsp:spPr>
        <a:xfrm>
          <a:off x="852" y="0"/>
          <a:ext cx="3453849" cy="13915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164" tIns="165100" rIns="3411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3849" cy="1391576"/>
      </dsp:txXfrm>
    </dsp:sp>
    <dsp:sp modelId="{B13A51DA-71DA-43B4-9F47-F182207B7E63}">
      <dsp:nvSpPr>
        <dsp:cNvPr id="0" name=""/>
        <dsp:cNvSpPr/>
      </dsp:nvSpPr>
      <dsp:spPr>
        <a:xfrm>
          <a:off x="3731009" y="0"/>
          <a:ext cx="3453849" cy="347894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164" tIns="0" rIns="341164" bIns="330200" numCol="1" spcCol="1270" anchor="t" anchorCtr="0">
          <a:noAutofit/>
        </a:bodyPr>
        <a:lstStyle/>
        <a:p>
          <a:pPr marL="0" lvl="0" indent="0" algn="l" defTabSz="666750" rtl="0">
            <a:lnSpc>
              <a:spcPct val="90000"/>
            </a:lnSpc>
            <a:spcBef>
              <a:spcPct val="0"/>
            </a:spcBef>
            <a:spcAft>
              <a:spcPct val="35000"/>
            </a:spcAft>
            <a:buNone/>
          </a:pPr>
          <a:r>
            <a:rPr lang="en-US" sz="1500" i="1" kern="1200" dirty="0">
              <a:latin typeface="Calibri"/>
              <a:ea typeface="Calibri"/>
              <a:cs typeface="Calibri"/>
            </a:rPr>
            <a:t>Created a new integration project in Visual Studio and used Connection Manager to create a new Flat File Connection. In the Data Flow tab, I connected the Flat File Connection (csv) input to OLEDB (StockHistoryData) output.</a:t>
          </a:r>
        </a:p>
      </dsp:txBody>
      <dsp:txXfrm>
        <a:off x="3731009" y="1391575"/>
        <a:ext cx="3453849" cy="2087364"/>
      </dsp:txXfrm>
    </dsp:sp>
    <dsp:sp modelId="{027C335B-2A0F-492E-B810-82070C95D215}">
      <dsp:nvSpPr>
        <dsp:cNvPr id="0" name=""/>
        <dsp:cNvSpPr/>
      </dsp:nvSpPr>
      <dsp:spPr>
        <a:xfrm>
          <a:off x="3731009" y="0"/>
          <a:ext cx="3453849" cy="13915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164" tIns="165100" rIns="3411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1009" y="0"/>
        <a:ext cx="3453849" cy="1391576"/>
      </dsp:txXfrm>
    </dsp:sp>
    <dsp:sp modelId="{FBCFCA21-EF9E-4359-B273-D7ADA68E6EE0}">
      <dsp:nvSpPr>
        <dsp:cNvPr id="0" name=""/>
        <dsp:cNvSpPr/>
      </dsp:nvSpPr>
      <dsp:spPr>
        <a:xfrm>
          <a:off x="7461167" y="0"/>
          <a:ext cx="3453849" cy="347894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164" tIns="0" rIns="341164" bIns="33020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Calibri"/>
              <a:ea typeface="Calibri"/>
              <a:cs typeface="Calibri"/>
            </a:rPr>
            <a:t>I started the execution and it returned no errors. I returned to SSMS and queried the database to ensure success.</a:t>
          </a:r>
        </a:p>
      </dsp:txBody>
      <dsp:txXfrm>
        <a:off x="7461167" y="1391575"/>
        <a:ext cx="3453849" cy="2087364"/>
      </dsp:txXfrm>
    </dsp:sp>
    <dsp:sp modelId="{FE800D25-8AF4-4AA5-AF21-D854BFEBF037}">
      <dsp:nvSpPr>
        <dsp:cNvPr id="0" name=""/>
        <dsp:cNvSpPr/>
      </dsp:nvSpPr>
      <dsp:spPr>
        <a:xfrm>
          <a:off x="7461167" y="0"/>
          <a:ext cx="3453849" cy="13915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164" tIns="165100" rIns="3411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1167" y="0"/>
        <a:ext cx="3453849" cy="13915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698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8606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1466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4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473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071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6410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230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8719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33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612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3993689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shot of connecting patterns">
            <a:extLst>
              <a:ext uri="{FF2B5EF4-FFF2-40B4-BE49-F238E27FC236}">
                <a16:creationId xmlns:a16="http://schemas.microsoft.com/office/drawing/2014/main" id="{24816599-89AB-DDA3-F76E-21A46F975E12}"/>
              </a:ext>
            </a:extLst>
          </p:cNvPr>
          <p:cNvPicPr>
            <a:picLocks noChangeAspect="1"/>
          </p:cNvPicPr>
          <p:nvPr/>
        </p:nvPicPr>
        <p:blipFill rotWithShape="1">
          <a:blip r:embed="rId2">
            <a:alphaModFix amt="50000"/>
          </a:blip>
          <a:srcRect l="25"/>
          <a:stretch/>
        </p:blipFill>
        <p:spPr>
          <a:xfrm>
            <a:off x="20" y="10"/>
            <a:ext cx="12188931" cy="6857990"/>
          </a:xfrm>
          <a:prstGeom prst="rect">
            <a:avLst/>
          </a:prstGeom>
        </p:spPr>
      </p:pic>
      <p:sp>
        <p:nvSpPr>
          <p:cNvPr id="2" name="Title 1">
            <a:extLst>
              <a:ext uri="{FF2B5EF4-FFF2-40B4-BE49-F238E27FC236}">
                <a16:creationId xmlns:a16="http://schemas.microsoft.com/office/drawing/2014/main" id="{924350A7-68C7-4981-BA1B-9BB8607F7150}"/>
              </a:ext>
            </a:extLst>
          </p:cNvPr>
          <p:cNvSpPr>
            <a:spLocks noGrp="1"/>
          </p:cNvSpPr>
          <p:nvPr>
            <p:ph type="ctrTitle"/>
          </p:nvPr>
        </p:nvSpPr>
        <p:spPr>
          <a:xfrm>
            <a:off x="1527048" y="1124712"/>
            <a:ext cx="9144000" cy="3063240"/>
          </a:xfrm>
        </p:spPr>
        <p:txBody>
          <a:bodyPr>
            <a:normAutofit/>
          </a:bodyPr>
          <a:lstStyle/>
          <a:p>
            <a:pPr algn="ctr"/>
            <a:r>
              <a:rPr lang="en-US"/>
              <a:t>Project 2</a:t>
            </a:r>
          </a:p>
        </p:txBody>
      </p:sp>
      <p:sp>
        <p:nvSpPr>
          <p:cNvPr id="3" name="Subtitle 2">
            <a:extLst>
              <a:ext uri="{FF2B5EF4-FFF2-40B4-BE49-F238E27FC236}">
                <a16:creationId xmlns:a16="http://schemas.microsoft.com/office/drawing/2014/main" id="{B70C8A31-4428-4061-AC96-30476D12B63E}"/>
              </a:ext>
            </a:extLst>
          </p:cNvPr>
          <p:cNvSpPr>
            <a:spLocks noGrp="1"/>
          </p:cNvSpPr>
          <p:nvPr>
            <p:ph type="subTitle" idx="1"/>
          </p:nvPr>
        </p:nvSpPr>
        <p:spPr>
          <a:xfrm>
            <a:off x="1527048" y="4599432"/>
            <a:ext cx="9144000" cy="1227520"/>
          </a:xfrm>
        </p:spPr>
        <p:txBody>
          <a:bodyPr>
            <a:normAutofit/>
          </a:bodyPr>
          <a:lstStyle/>
          <a:p>
            <a:pPr algn="ctr"/>
            <a:r>
              <a:rPr lang="en-US" sz="3200"/>
              <a:t>Matt Dunaway and Peter Truax</a:t>
            </a:r>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C2A8982-C9A3-4533-AFED-63D3F51FBBBE}"/>
              </a:ext>
            </a:extLst>
          </p:cNvPr>
          <p:cNvSpPr txBox="1"/>
          <p:nvPr/>
        </p:nvSpPr>
        <p:spPr>
          <a:xfrm>
            <a:off x="3049361" y="2967335"/>
            <a:ext cx="6098720" cy="369332"/>
          </a:xfrm>
          <a:prstGeom prst="rect">
            <a:avLst/>
          </a:prstGeom>
          <a:noFill/>
        </p:spPr>
        <p:txBody>
          <a:bodyPr wrap="square" lIns="91440" tIns="45720" rIns="91440" bIns="45720" anchor="t">
            <a:spAutoFit/>
          </a:bodyPr>
          <a:lstStyle/>
          <a:p>
            <a:endParaRPr lang="en-US"/>
          </a:p>
        </p:txBody>
      </p:sp>
    </p:spTree>
    <p:extLst>
      <p:ext uri="{BB962C8B-B14F-4D97-AF65-F5344CB8AC3E}">
        <p14:creationId xmlns:p14="http://schemas.microsoft.com/office/powerpoint/2010/main" val="37470260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0687F-6E56-43E9-9639-4E38630A532F}"/>
              </a:ext>
            </a:extLst>
          </p:cNvPr>
          <p:cNvSpPr>
            <a:spLocks noGrp="1"/>
          </p:cNvSpPr>
          <p:nvPr>
            <p:ph type="title"/>
          </p:nvPr>
        </p:nvSpPr>
        <p:spPr>
          <a:xfrm>
            <a:off x="635000" y="634029"/>
            <a:ext cx="10921640" cy="1314698"/>
          </a:xfrm>
        </p:spPr>
        <p:txBody>
          <a:bodyPr anchor="ctr">
            <a:normAutofit/>
          </a:bodyPr>
          <a:lstStyle/>
          <a:p>
            <a:pPr algn="ctr"/>
            <a:r>
              <a:rPr lang="en-US" sz="7200"/>
              <a:t>ETL Process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6531C3C-573E-7FEE-40A2-EECFAF82F0A0}"/>
              </a:ext>
            </a:extLst>
          </p:cNvPr>
          <p:cNvGraphicFramePr>
            <a:graphicFrameLocks noGrp="1"/>
          </p:cNvGraphicFramePr>
          <p:nvPr>
            <p:ph idx="1"/>
            <p:extLst>
              <p:ext uri="{D42A27DB-BD31-4B8C-83A1-F6EECF244321}">
                <p14:modId xmlns:p14="http://schemas.microsoft.com/office/powerpoint/2010/main" val="57630932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8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B04FDD-B36D-E5AF-7620-298127481885}"/>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Extract-Gathering Data</a:t>
            </a:r>
          </a:p>
        </p:txBody>
      </p:sp>
      <p:graphicFrame>
        <p:nvGraphicFramePr>
          <p:cNvPr id="15" name="Content Placeholder 2">
            <a:extLst>
              <a:ext uri="{FF2B5EF4-FFF2-40B4-BE49-F238E27FC236}">
                <a16:creationId xmlns:a16="http://schemas.microsoft.com/office/drawing/2014/main" id="{F312FD85-85EC-C863-F148-85CE9734022E}"/>
              </a:ext>
            </a:extLst>
          </p:cNvPr>
          <p:cNvGraphicFramePr>
            <a:graphicFrameLocks noGrp="1"/>
          </p:cNvGraphicFramePr>
          <p:nvPr>
            <p:ph idx="1"/>
            <p:extLst>
              <p:ext uri="{D42A27DB-BD31-4B8C-83A1-F6EECF244321}">
                <p14:modId xmlns:p14="http://schemas.microsoft.com/office/powerpoint/2010/main" val="297930385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3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4BA6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B8A709-D79B-3163-2CEB-11DAB0BDA4F3}"/>
              </a:ext>
            </a:extLst>
          </p:cNvPr>
          <p:cNvSpPr>
            <a:spLocks noGrp="1"/>
          </p:cNvSpPr>
          <p:nvPr>
            <p:ph type="title"/>
          </p:nvPr>
        </p:nvSpPr>
        <p:spPr>
          <a:xfrm>
            <a:off x="640081" y="329184"/>
            <a:ext cx="6241568" cy="1783080"/>
          </a:xfrm>
        </p:spPr>
        <p:txBody>
          <a:bodyPr vert="horz" lIns="91440" tIns="45720" rIns="91440" bIns="45720" rtlCol="0" anchor="b">
            <a:normAutofit/>
          </a:bodyPr>
          <a:lstStyle/>
          <a:p>
            <a:pPr>
              <a:lnSpc>
                <a:spcPct val="90000"/>
              </a:lnSpc>
            </a:pPr>
            <a:r>
              <a:rPr lang="en-US" sz="5600" dirty="0">
                <a:solidFill>
                  <a:schemeClr val="bg1"/>
                </a:solidFill>
              </a:rPr>
              <a:t>Transform- CSV Flat File Data-date format</a:t>
            </a:r>
          </a:p>
        </p:txBody>
      </p:sp>
      <p:sp>
        <p:nvSpPr>
          <p:cNvPr id="34"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56E7A58B-06F1-0481-3689-5D55811DE70F}"/>
              </a:ext>
            </a:extLst>
          </p:cNvPr>
          <p:cNvSpPr>
            <a:spLocks noGrp="1"/>
          </p:cNvSpPr>
          <p:nvPr>
            <p:ph idx="1"/>
          </p:nvPr>
        </p:nvSpPr>
        <p:spPr>
          <a:xfrm>
            <a:off x="640081" y="2706624"/>
            <a:ext cx="6241568" cy="3483864"/>
          </a:xfrm>
        </p:spPr>
        <p:txBody>
          <a:bodyPr vert="horz" lIns="91440" tIns="45720" rIns="91440" bIns="45720" rtlCol="0" anchor="t">
            <a:normAutofit/>
          </a:bodyPr>
          <a:lstStyle/>
          <a:p>
            <a:r>
              <a:rPr lang="en-US" sz="2400" dirty="0">
                <a:latin typeface="Calibri"/>
                <a:ea typeface="+mn-lt"/>
                <a:cs typeface="+mn-lt"/>
              </a:rPr>
              <a:t>Formatted the .csv data to have the stock name in the first column and replicated the stock name using Ctrl-D on the empty cells in the entire column and the date to YYYYMMDD using Right-Click selected cells-&gt;Format Cell-&gt;Date-&gt;Custom-&gt; Enter ”YYYYMMDD” in the text box and select OK.</a:t>
            </a:r>
            <a:endParaRPr lang="en-US" sz="2400" dirty="0">
              <a:solidFill>
                <a:schemeClr val="bg1"/>
              </a:solidFill>
              <a:latin typeface="Calibri"/>
            </a:endParaRPr>
          </a:p>
        </p:txBody>
      </p:sp>
      <p:pic>
        <p:nvPicPr>
          <p:cNvPr id="4" name="Picture 4" descr="Graphical user interface, application, table, Excel&#10;&#10;Description automatically generated">
            <a:extLst>
              <a:ext uri="{FF2B5EF4-FFF2-40B4-BE49-F238E27FC236}">
                <a16:creationId xmlns:a16="http://schemas.microsoft.com/office/drawing/2014/main" id="{4FD18F5C-1496-FD83-9C6D-89D9645D22A7}"/>
              </a:ext>
            </a:extLst>
          </p:cNvPr>
          <p:cNvPicPr>
            <a:picLocks noChangeAspect="1"/>
          </p:cNvPicPr>
          <p:nvPr/>
        </p:nvPicPr>
        <p:blipFill>
          <a:blip r:embed="rId2"/>
          <a:stretch>
            <a:fillRect/>
          </a:stretch>
        </p:blipFill>
        <p:spPr>
          <a:xfrm>
            <a:off x="8057217" y="329183"/>
            <a:ext cx="3568390" cy="2926080"/>
          </a:xfrm>
          <a:prstGeom prst="rect">
            <a:avLst/>
          </a:prstGeom>
        </p:spPr>
      </p:pic>
      <p:pic>
        <p:nvPicPr>
          <p:cNvPr id="5" name="Picture 5" descr="Graphical user interface, application, table, Excel&#10;&#10;Description automatically generated">
            <a:extLst>
              <a:ext uri="{FF2B5EF4-FFF2-40B4-BE49-F238E27FC236}">
                <a16:creationId xmlns:a16="http://schemas.microsoft.com/office/drawing/2014/main" id="{41FBD07D-A6E6-A599-3315-8F6214EE25EB}"/>
              </a:ext>
            </a:extLst>
          </p:cNvPr>
          <p:cNvPicPr>
            <a:picLocks noChangeAspect="1"/>
          </p:cNvPicPr>
          <p:nvPr/>
        </p:nvPicPr>
        <p:blipFill>
          <a:blip r:embed="rId3"/>
          <a:stretch>
            <a:fillRect/>
          </a:stretch>
        </p:blipFill>
        <p:spPr>
          <a:xfrm>
            <a:off x="7834304" y="3577962"/>
            <a:ext cx="4014216" cy="2759773"/>
          </a:xfrm>
          <a:prstGeom prst="rect">
            <a:avLst/>
          </a:prstGeom>
        </p:spPr>
      </p:pic>
    </p:spTree>
    <p:extLst>
      <p:ext uri="{BB962C8B-B14F-4D97-AF65-F5344CB8AC3E}">
        <p14:creationId xmlns:p14="http://schemas.microsoft.com/office/powerpoint/2010/main" val="378312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81A90-2811-4282-B8B8-20D3103B3A15}"/>
              </a:ext>
            </a:extLst>
          </p:cNvPr>
          <p:cNvSpPr>
            <a:spLocks noGrp="1"/>
          </p:cNvSpPr>
          <p:nvPr>
            <p:ph type="title"/>
          </p:nvPr>
        </p:nvSpPr>
        <p:spPr>
          <a:xfrm>
            <a:off x="635000" y="634029"/>
            <a:ext cx="10921640" cy="1314698"/>
          </a:xfrm>
        </p:spPr>
        <p:txBody>
          <a:bodyPr anchor="ctr">
            <a:normAutofit/>
          </a:bodyPr>
          <a:lstStyle/>
          <a:p>
            <a:pPr algn="ctr"/>
            <a:r>
              <a:rPr lang="en-US" sz="7200"/>
              <a:t>SSIs</a:t>
            </a:r>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29BA14E4-1AA5-83BB-D418-3DBB1B62F865}"/>
              </a:ext>
            </a:extLst>
          </p:cNvPr>
          <p:cNvGraphicFramePr>
            <a:graphicFrameLocks noGrp="1"/>
          </p:cNvGraphicFramePr>
          <p:nvPr>
            <p:ph idx="1"/>
            <p:extLst>
              <p:ext uri="{D42A27DB-BD31-4B8C-83A1-F6EECF244321}">
                <p14:modId xmlns:p14="http://schemas.microsoft.com/office/powerpoint/2010/main" val="2299213584"/>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6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8ABA4-BC99-60B8-9B6F-AF9E258E65D8}"/>
              </a:ext>
            </a:extLst>
          </p:cNvPr>
          <p:cNvSpPr>
            <a:spLocks noGrp="1"/>
          </p:cNvSpPr>
          <p:nvPr>
            <p:ph type="title"/>
          </p:nvPr>
        </p:nvSpPr>
        <p:spPr>
          <a:xfrm>
            <a:off x="612648" y="365125"/>
            <a:ext cx="5295015" cy="2063808"/>
          </a:xfrm>
        </p:spPr>
        <p:txBody>
          <a:bodyPr anchor="b">
            <a:normAutofit/>
          </a:bodyPr>
          <a:lstStyle/>
          <a:p>
            <a:r>
              <a:rPr lang="en-US"/>
              <a:t>SSIS Data flow</a:t>
            </a:r>
          </a:p>
        </p:txBody>
      </p:sp>
      <p:pic>
        <p:nvPicPr>
          <p:cNvPr id="4" name="Picture 4" descr="Graphical user interface, text, application&#10;&#10;Description automatically generated">
            <a:extLst>
              <a:ext uri="{FF2B5EF4-FFF2-40B4-BE49-F238E27FC236}">
                <a16:creationId xmlns:a16="http://schemas.microsoft.com/office/drawing/2014/main" id="{30AC10EA-BFD5-DBCD-1054-3BD347DC069C}"/>
              </a:ext>
            </a:extLst>
          </p:cNvPr>
          <p:cNvPicPr>
            <a:picLocks noChangeAspect="1"/>
          </p:cNvPicPr>
          <p:nvPr/>
        </p:nvPicPr>
        <p:blipFill>
          <a:blip r:embed="rId2"/>
          <a:stretch>
            <a:fillRect/>
          </a:stretch>
        </p:blipFill>
        <p:spPr>
          <a:xfrm>
            <a:off x="6559808" y="365125"/>
            <a:ext cx="2486753" cy="219456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9C4098CA-3B1C-9C4B-D8CF-E3E5364B2978}"/>
              </a:ext>
            </a:extLst>
          </p:cNvPr>
          <p:cNvPicPr>
            <a:picLocks noChangeAspect="1"/>
          </p:cNvPicPr>
          <p:nvPr/>
        </p:nvPicPr>
        <p:blipFill>
          <a:blip r:embed="rId3"/>
          <a:stretch>
            <a:fillRect/>
          </a:stretch>
        </p:blipFill>
        <p:spPr>
          <a:xfrm>
            <a:off x="9287394" y="443014"/>
            <a:ext cx="2540538" cy="2038781"/>
          </a:xfrm>
          <a:prstGeom prst="rect">
            <a:avLst/>
          </a:prstGeom>
        </p:spPr>
      </p:pic>
      <p:sp>
        <p:nvSpPr>
          <p:cNvPr id="22"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67CFF"/>
          </a:solidFill>
          <a:ln w="38100" cap="rnd">
            <a:solidFill>
              <a:srgbClr val="767C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6FE324E-71A7-F8F0-3E6C-45395DDD1855}"/>
              </a:ext>
            </a:extLst>
          </p:cNvPr>
          <p:cNvSpPr>
            <a:spLocks noGrp="1"/>
          </p:cNvSpPr>
          <p:nvPr>
            <p:ph idx="1"/>
          </p:nvPr>
        </p:nvSpPr>
        <p:spPr>
          <a:xfrm>
            <a:off x="612648" y="2908005"/>
            <a:ext cx="5295015" cy="3268957"/>
          </a:xfrm>
        </p:spPr>
        <p:txBody>
          <a:bodyPr vert="horz" lIns="91440" tIns="45720" rIns="91440" bIns="45720" rtlCol="0" anchor="t">
            <a:normAutofit/>
          </a:bodyPr>
          <a:lstStyle/>
          <a:p>
            <a:r>
              <a:rPr lang="en-US" dirty="0">
                <a:latin typeface="Calibri"/>
                <a:ea typeface="Calibri"/>
                <a:cs typeface="Calibri"/>
              </a:rPr>
              <a:t>These are showing the screens for matching data types and what the flat file connection manager looks like. </a:t>
            </a:r>
          </a:p>
        </p:txBody>
      </p:sp>
      <p:pic>
        <p:nvPicPr>
          <p:cNvPr id="5" name="Picture 5" descr="Graphical user interface, application&#10;&#10;Description automatically generated">
            <a:extLst>
              <a:ext uri="{FF2B5EF4-FFF2-40B4-BE49-F238E27FC236}">
                <a16:creationId xmlns:a16="http://schemas.microsoft.com/office/drawing/2014/main" id="{C52F1043-46DB-A63A-28A1-BCE50B7B1C99}"/>
              </a:ext>
            </a:extLst>
          </p:cNvPr>
          <p:cNvPicPr>
            <a:picLocks noChangeAspect="1"/>
          </p:cNvPicPr>
          <p:nvPr/>
        </p:nvPicPr>
        <p:blipFill>
          <a:blip r:embed="rId4"/>
          <a:stretch>
            <a:fillRect/>
          </a:stretch>
        </p:blipFill>
        <p:spPr>
          <a:xfrm>
            <a:off x="6883649" y="2766251"/>
            <a:ext cx="4593550" cy="3410711"/>
          </a:xfrm>
          <a:prstGeom prst="rect">
            <a:avLst/>
          </a:prstGeom>
        </p:spPr>
      </p:pic>
    </p:spTree>
    <p:extLst>
      <p:ext uri="{BB962C8B-B14F-4D97-AF65-F5344CB8AC3E}">
        <p14:creationId xmlns:p14="http://schemas.microsoft.com/office/powerpoint/2010/main" val="110229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75FA2E45-C239-9945-8554-6E125A07A3E9}"/>
              </a:ext>
            </a:extLst>
          </p:cNvPr>
          <p:cNvPicPr>
            <a:picLocks noChangeAspect="1"/>
          </p:cNvPicPr>
          <p:nvPr/>
        </p:nvPicPr>
        <p:blipFill rotWithShape="1">
          <a:blip r:embed="rId2">
            <a:alphaModFix amt="90000"/>
          </a:blip>
          <a:srcRect r="4469" b="1"/>
          <a:stretch/>
        </p:blipFill>
        <p:spPr>
          <a:xfrm>
            <a:off x="0" y="10"/>
            <a:ext cx="12188932" cy="6857990"/>
          </a:xfrm>
          <a:prstGeom prst="rect">
            <a:avLst/>
          </a:prstGeom>
        </p:spPr>
      </p:pic>
      <p:sp>
        <p:nvSpPr>
          <p:cNvPr id="28" name="Freeform: Shape 21">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85E5FF"/>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85E9484-705F-42B9-BA84-7967BA164E80}"/>
              </a:ext>
            </a:extLst>
          </p:cNvPr>
          <p:cNvSpPr>
            <a:spLocks noGrp="1"/>
          </p:cNvSpPr>
          <p:nvPr>
            <p:ph type="title"/>
          </p:nvPr>
        </p:nvSpPr>
        <p:spPr>
          <a:xfrm>
            <a:off x="6196262" y="1407694"/>
            <a:ext cx="4511843" cy="1564106"/>
          </a:xfrm>
        </p:spPr>
        <p:txBody>
          <a:bodyPr anchor="b">
            <a:normAutofit/>
          </a:bodyPr>
          <a:lstStyle/>
          <a:p>
            <a:r>
              <a:rPr lang="en-US" sz="6000">
                <a:solidFill>
                  <a:srgbClr val="FBF9F6"/>
                </a:solidFill>
              </a:rPr>
              <a:t>SSAs</a:t>
            </a:r>
          </a:p>
        </p:txBody>
      </p:sp>
      <p:sp>
        <p:nvSpPr>
          <p:cNvPr id="2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5E5FF"/>
          </a:solidFill>
          <a:ln w="38100" cap="rnd">
            <a:solidFill>
              <a:srgbClr val="85E5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925DCF4-1F37-7EAC-6FBB-29FE681A0750}"/>
              </a:ext>
            </a:extLst>
          </p:cNvPr>
          <p:cNvSpPr>
            <a:spLocks noGrp="1"/>
          </p:cNvSpPr>
          <p:nvPr>
            <p:ph idx="1"/>
          </p:nvPr>
        </p:nvSpPr>
        <p:spPr>
          <a:xfrm>
            <a:off x="6196261" y="3308684"/>
            <a:ext cx="4748143" cy="2141621"/>
          </a:xfrm>
        </p:spPr>
        <p:txBody>
          <a:bodyPr vert="horz" lIns="91440" tIns="45720" rIns="91440" bIns="45720" rtlCol="0" anchor="t">
            <a:noAutofit/>
          </a:bodyPr>
          <a:lstStyle/>
          <a:p>
            <a:pPr>
              <a:lnSpc>
                <a:spcPct val="100000"/>
              </a:lnSpc>
            </a:pPr>
            <a:r>
              <a:rPr lang="en-US" sz="2000" dirty="0">
                <a:solidFill>
                  <a:srgbClr val="FBF9F6"/>
                </a:solidFill>
                <a:latin typeface="Calibri"/>
                <a:ea typeface="Calibri"/>
                <a:cs typeface="Calibri"/>
              </a:rPr>
              <a:t>We went back to Visual Studio and started a new Analysis Services project and loaded the extracted  and transformed </a:t>
            </a:r>
            <a:r>
              <a:rPr lang="en-US" sz="2000" dirty="0" err="1">
                <a:solidFill>
                  <a:srgbClr val="FBF9F6"/>
                </a:solidFill>
                <a:latin typeface="Calibri"/>
                <a:ea typeface="Calibri"/>
                <a:cs typeface="Calibri"/>
              </a:rPr>
              <a:t>StockHistoryData</a:t>
            </a:r>
            <a:r>
              <a:rPr lang="en-US" sz="2000" dirty="0">
                <a:solidFill>
                  <a:srgbClr val="FBF9F6"/>
                </a:solidFill>
                <a:latin typeface="Calibri"/>
                <a:ea typeface="Calibri"/>
                <a:cs typeface="Calibri"/>
              </a:rPr>
              <a:t> csv. We  successfully loaded the data to a single tabular format. Unfortunately, we weren't able to run our analysis, despite hours of work. We used Power BI instead.</a:t>
            </a:r>
          </a:p>
        </p:txBody>
      </p:sp>
    </p:spTree>
    <p:extLst>
      <p:ext uri="{BB962C8B-B14F-4D97-AF65-F5344CB8AC3E}">
        <p14:creationId xmlns:p14="http://schemas.microsoft.com/office/powerpoint/2010/main" val="283838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DAD47-DEC9-429C-BAD8-EAB9EA31BC4D}"/>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Analysis</a:t>
            </a:r>
          </a:p>
        </p:txBody>
      </p:sp>
      <p:sp>
        <p:nvSpPr>
          <p:cNvPr id="14"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2288FD"/>
          </a:solidFill>
          <a:ln w="38100" cap="rnd">
            <a:solidFill>
              <a:srgbClr val="2288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 Word&#10;&#10;Description automatically generated">
            <a:extLst>
              <a:ext uri="{FF2B5EF4-FFF2-40B4-BE49-F238E27FC236}">
                <a16:creationId xmlns:a16="http://schemas.microsoft.com/office/drawing/2014/main" id="{CC65111F-E82F-EAA0-79DD-4F57E672BDC4}"/>
              </a:ext>
            </a:extLst>
          </p:cNvPr>
          <p:cNvPicPr>
            <a:picLocks noChangeAspect="1"/>
          </p:cNvPicPr>
          <p:nvPr/>
        </p:nvPicPr>
        <p:blipFill>
          <a:blip r:embed="rId2"/>
          <a:stretch>
            <a:fillRect/>
          </a:stretch>
        </p:blipFill>
        <p:spPr>
          <a:xfrm>
            <a:off x="6099738" y="4194804"/>
            <a:ext cx="6088868" cy="2530626"/>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21E43662-F8AA-8386-C8B6-7548FF991999}"/>
              </a:ext>
            </a:extLst>
          </p:cNvPr>
          <p:cNvPicPr>
            <a:picLocks noGrp="1" noChangeAspect="1"/>
          </p:cNvPicPr>
          <p:nvPr>
            <p:ph idx="1"/>
          </p:nvPr>
        </p:nvPicPr>
        <p:blipFill>
          <a:blip r:embed="rId3"/>
          <a:stretch>
            <a:fillRect/>
          </a:stretch>
        </p:blipFill>
        <p:spPr>
          <a:xfrm>
            <a:off x="6225741" y="1980884"/>
            <a:ext cx="5844453" cy="2213940"/>
          </a:xfrm>
          <a:prstGeom prst="rect">
            <a:avLst/>
          </a:prstGeom>
        </p:spPr>
      </p:pic>
      <p:sp>
        <p:nvSpPr>
          <p:cNvPr id="6" name="TextBox 5">
            <a:extLst>
              <a:ext uri="{FF2B5EF4-FFF2-40B4-BE49-F238E27FC236}">
                <a16:creationId xmlns:a16="http://schemas.microsoft.com/office/drawing/2014/main" id="{5107BD58-E8B2-A650-A761-994F3AB5C2EF}"/>
              </a:ext>
            </a:extLst>
          </p:cNvPr>
          <p:cNvSpPr txBox="1"/>
          <p:nvPr/>
        </p:nvSpPr>
        <p:spPr>
          <a:xfrm>
            <a:off x="411193" y="2251495"/>
            <a:ext cx="535987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ea typeface="Calibri"/>
                <a:cs typeface="Calibri"/>
              </a:rPr>
              <a:t>We ran analysis for Dollar General in Power BI and found that the adjusted close price increased by 53 points a year. The largest increase of stock price was after 2020 according to population grouping. We also plotted difference in total adjusted close price and found Dollar General has increased their stock price by 1100% since 12/01/2009!!!</a:t>
            </a:r>
          </a:p>
        </p:txBody>
      </p:sp>
    </p:spTree>
    <p:extLst>
      <p:ext uri="{BB962C8B-B14F-4D97-AF65-F5344CB8AC3E}">
        <p14:creationId xmlns:p14="http://schemas.microsoft.com/office/powerpoint/2010/main" val="162086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6C5CC-026F-978B-ACB9-141D4794B108}"/>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a:t>Conclusion-LESSONS LEARNED</a:t>
            </a:r>
          </a:p>
        </p:txBody>
      </p:sp>
      <p:sp>
        <p:nvSpPr>
          <p:cNvPr id="2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CFC4B"/>
          </a:solidFill>
          <a:ln w="38100" cap="rnd">
            <a:solidFill>
              <a:srgbClr val="FCFC4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665ED85-F808-8C62-9DAA-BE4FB6693BE8}"/>
              </a:ext>
            </a:extLst>
          </p:cNvPr>
          <p:cNvSpPr>
            <a:spLocks noGrp="1"/>
          </p:cNvSpPr>
          <p:nvPr>
            <p:ph idx="1"/>
          </p:nvPr>
        </p:nvSpPr>
        <p:spPr>
          <a:xfrm>
            <a:off x="5297762" y="2706624"/>
            <a:ext cx="6251110" cy="3483864"/>
          </a:xfrm>
        </p:spPr>
        <p:txBody>
          <a:bodyPr vert="horz" lIns="91440" tIns="45720" rIns="91440" bIns="45720" rtlCol="0">
            <a:normAutofit/>
          </a:bodyPr>
          <a:lstStyle/>
          <a:p>
            <a:pPr>
              <a:lnSpc>
                <a:spcPct val="100000"/>
              </a:lnSpc>
            </a:pPr>
            <a:r>
              <a:rPr lang="en-US" sz="2000"/>
              <a:t>The ETL process can be performed all at once or one step performed repeatedly, depending on what program you are using. Also, these steps can be performed out of order.</a:t>
            </a:r>
          </a:p>
          <a:p>
            <a:pPr>
              <a:lnSpc>
                <a:spcPct val="100000"/>
              </a:lnSpc>
            </a:pPr>
            <a:r>
              <a:rPr lang="en-US" sz="2000"/>
              <a:t>Different versions of SQL Server (2018/2019/2022) allow for different levels of compatibility (1200/1500) with other programs such as Visual Studios. </a:t>
            </a:r>
          </a:p>
          <a:p>
            <a:pPr>
              <a:lnSpc>
                <a:spcPct val="100000"/>
              </a:lnSpc>
            </a:pPr>
            <a:r>
              <a:rPr lang="en-US" sz="2000"/>
              <a:t>Pay attention to whether you selected Analysis Services or Multidimensional Services when you are setting SQL Server up.</a:t>
            </a:r>
          </a:p>
          <a:p>
            <a:pPr>
              <a:lnSpc>
                <a:spcPct val="100000"/>
              </a:lnSpc>
            </a:pPr>
            <a:r>
              <a:rPr lang="en-US" sz="2000"/>
              <a:t>The ISO 8601 date format may be useful in theory, but Excel will change it to a number format. Your graphs will show exponents for the x-axis in Power BI, SPSS, and R Studio. Aka watch what format your date column is transformed into.</a:t>
            </a:r>
          </a:p>
        </p:txBody>
      </p:sp>
      <p:pic>
        <p:nvPicPr>
          <p:cNvPr id="22" name="Picture 4" descr="Computer script on a screen">
            <a:extLst>
              <a:ext uri="{FF2B5EF4-FFF2-40B4-BE49-F238E27FC236}">
                <a16:creationId xmlns:a16="http://schemas.microsoft.com/office/drawing/2014/main" id="{2160E821-9652-8E3F-37DD-DD4DB3889EA3}"/>
              </a:ext>
            </a:extLst>
          </p:cNvPr>
          <p:cNvPicPr>
            <a:picLocks noChangeAspect="1"/>
          </p:cNvPicPr>
          <p:nvPr/>
        </p:nvPicPr>
        <p:blipFill rotWithShape="1">
          <a:blip r:embed="rId2"/>
          <a:srcRect l="8877" r="45858"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45443470"/>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E77654AA071C4AA328AF7F5EE06DAD" ma:contentTypeVersion="10" ma:contentTypeDescription="Create a new document." ma:contentTypeScope="" ma:versionID="4330443b01c7c6f53caf8140f7884512">
  <xsd:schema xmlns:xsd="http://www.w3.org/2001/XMLSchema" xmlns:xs="http://www.w3.org/2001/XMLSchema" xmlns:p="http://schemas.microsoft.com/office/2006/metadata/properties" xmlns:ns2="a5dfa610-ae5c-4b93-aa92-7d97377c0a0e" xmlns:ns3="464591df-50dd-45ae-8d3e-c18d6c57268a" targetNamespace="http://schemas.microsoft.com/office/2006/metadata/properties" ma:root="true" ma:fieldsID="bf27596fd4dc19cca25b5fd3af2360f1" ns2:_="" ns3:_="">
    <xsd:import namespace="a5dfa610-ae5c-4b93-aa92-7d97377c0a0e"/>
    <xsd:import namespace="464591df-50dd-45ae-8d3e-c18d6c57268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fa610-ae5c-4b93-aa92-7d97377c0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4591df-50dd-45ae-8d3e-c18d6c57268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7775B2-01DF-4DB6-B708-C6B0AD9BC3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9FA73A-3C41-4F41-825E-6F7FDBA55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fa610-ae5c-4b93-aa92-7d97377c0a0e"/>
    <ds:schemaRef ds:uri="464591df-50dd-45ae-8d3e-c18d6c5726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A4AADA-4FD3-4F5D-8EFD-CE3B54AFCC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The Hand Bold</vt:lpstr>
      <vt:lpstr>The Serif Hand Black</vt:lpstr>
      <vt:lpstr>SketchyVTI</vt:lpstr>
      <vt:lpstr>Project 2</vt:lpstr>
      <vt:lpstr>ETL Process</vt:lpstr>
      <vt:lpstr>Extract-Gathering Data</vt:lpstr>
      <vt:lpstr>Transform- CSV Flat File Data-date format</vt:lpstr>
      <vt:lpstr>SSIs</vt:lpstr>
      <vt:lpstr>SSIS Data flow</vt:lpstr>
      <vt:lpstr>SSAs</vt:lpstr>
      <vt:lpstr>Analysis</vt:lpstr>
      <vt:lpstr>Conclusion-LESSONS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Matthew Dunaway</dc:creator>
  <cp:lastModifiedBy>Matthew Dunaway</cp:lastModifiedBy>
  <cp:revision>301</cp:revision>
  <dcterms:created xsi:type="dcterms:W3CDTF">2022-04-08T18:07:02Z</dcterms:created>
  <dcterms:modified xsi:type="dcterms:W3CDTF">2022-04-28T23:53:56Z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0x01010048E77654AA071C4AA328AF7F5EE06DAD</vt:lpwstr>
  </property>
</Properties>
</file>