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286" r:id="rId2"/>
    <p:sldId id="287" r:id="rId3"/>
    <p:sldId id="261" r:id="rId4"/>
    <p:sldId id="288" r:id="rId5"/>
    <p:sldId id="294" r:id="rId6"/>
    <p:sldId id="266" r:id="rId7"/>
    <p:sldId id="292" r:id="rId8"/>
    <p:sldId id="290" r:id="rId9"/>
    <p:sldId id="289" r:id="rId10"/>
  </p:sldIdLst>
  <p:sldSz cx="12192000" cy="6858000"/>
  <p:notesSz cx="6858000" cy="9144000"/>
  <p:embeddedFontLst>
    <p:embeddedFont>
      <p:font typeface="Abril Fatfac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lonso Quispe Castillo" initials="" lastIdx="1" clrIdx="0">
    <p:extLst>
      <p:ext uri="{19B8F6BF-5375-455C-9EA6-DF929625EA0E}">
        <p15:presenceInfo xmlns:p15="http://schemas.microsoft.com/office/powerpoint/2012/main" userId="3600fb6b10da6c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1410" autoAdjust="0"/>
  </p:normalViewPr>
  <p:slideViewPr>
    <p:cSldViewPr snapToGrid="0">
      <p:cViewPr varScale="1">
        <p:scale>
          <a:sx n="50" d="100"/>
          <a:sy n="50" d="100"/>
        </p:scale>
        <p:origin x="38" y="12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123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LONSO QUISPE CASTILLO" userId="6302b6c8-38cb-4a59-83f3-1dc62482d3aa" providerId="ADAL" clId="{A8343843-2839-41D1-9D6A-A2363343580C}"/>
    <pc:docChg chg="undo redo custSel addSld delSld modSld sldOrd">
      <pc:chgData name="DAVID ALONSO QUISPE CASTILLO" userId="6302b6c8-38cb-4a59-83f3-1dc62482d3aa" providerId="ADAL" clId="{A8343843-2839-41D1-9D6A-A2363343580C}" dt="2024-05-21T06:58:50.399" v="715" actId="1076"/>
      <pc:docMkLst>
        <pc:docMk/>
      </pc:docMkLst>
      <pc:sldChg chg="del">
        <pc:chgData name="DAVID ALONSO QUISPE CASTILLO" userId="6302b6c8-38cb-4a59-83f3-1dc62482d3aa" providerId="ADAL" clId="{A8343843-2839-41D1-9D6A-A2363343580C}" dt="2024-05-21T06:11:40.290" v="287" actId="47"/>
        <pc:sldMkLst>
          <pc:docMk/>
          <pc:sldMk cId="0" sldId="256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57"/>
        </pc:sldMkLst>
      </pc:sldChg>
      <pc:sldChg chg="del">
        <pc:chgData name="DAVID ALONSO QUISPE CASTILLO" userId="6302b6c8-38cb-4a59-83f3-1dc62482d3aa" providerId="ADAL" clId="{A8343843-2839-41D1-9D6A-A2363343580C}" dt="2024-05-21T06:30:38.323" v="582" actId="47"/>
        <pc:sldMkLst>
          <pc:docMk/>
          <pc:sldMk cId="0" sldId="258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59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0"/>
        </pc:sldMkLst>
      </pc:sldChg>
      <pc:sldChg chg="modSp mod">
        <pc:chgData name="DAVID ALONSO QUISPE CASTILLO" userId="6302b6c8-38cb-4a59-83f3-1dc62482d3aa" providerId="ADAL" clId="{A8343843-2839-41D1-9D6A-A2363343580C}" dt="2024-05-21T06:18:48.319" v="429" actId="1076"/>
        <pc:sldMkLst>
          <pc:docMk/>
          <pc:sldMk cId="0" sldId="261"/>
        </pc:sldMkLst>
        <pc:spChg chg="mod">
          <ac:chgData name="DAVID ALONSO QUISPE CASTILLO" userId="6302b6c8-38cb-4a59-83f3-1dc62482d3aa" providerId="ADAL" clId="{A8343843-2839-41D1-9D6A-A2363343580C}" dt="2024-05-21T06:17:03.057" v="411" actId="20577"/>
          <ac:spMkLst>
            <pc:docMk/>
            <pc:sldMk cId="0" sldId="261"/>
            <ac:spMk id="424" creationId="{00000000-0000-0000-0000-000000000000}"/>
          </ac:spMkLst>
        </pc:spChg>
        <pc:spChg chg="mod">
          <ac:chgData name="DAVID ALONSO QUISPE CASTILLO" userId="6302b6c8-38cb-4a59-83f3-1dc62482d3aa" providerId="ADAL" clId="{A8343843-2839-41D1-9D6A-A2363343580C}" dt="2024-05-21T06:18:48.319" v="429" actId="1076"/>
          <ac:spMkLst>
            <pc:docMk/>
            <pc:sldMk cId="0" sldId="261"/>
            <ac:spMk id="425" creationId="{00000000-0000-0000-0000-000000000000}"/>
          </ac:spMkLst>
        </pc:spChg>
        <pc:spChg chg="mod">
          <ac:chgData name="DAVID ALONSO QUISPE CASTILLO" userId="6302b6c8-38cb-4a59-83f3-1dc62482d3aa" providerId="ADAL" clId="{A8343843-2839-41D1-9D6A-A2363343580C}" dt="2024-05-21T06:18:46.077" v="428" actId="1076"/>
          <ac:spMkLst>
            <pc:docMk/>
            <pc:sldMk cId="0" sldId="261"/>
            <ac:spMk id="426" creationId="{00000000-0000-0000-0000-000000000000}"/>
          </ac:spMkLst>
        </pc:spChg>
        <pc:picChg chg="mod">
          <ac:chgData name="DAVID ALONSO QUISPE CASTILLO" userId="6302b6c8-38cb-4a59-83f3-1dc62482d3aa" providerId="ADAL" clId="{A8343843-2839-41D1-9D6A-A2363343580C}" dt="2024-05-21T06:18:24.337" v="424" actId="1076"/>
          <ac:picMkLst>
            <pc:docMk/>
            <pc:sldMk cId="0" sldId="261"/>
            <ac:picMk id="1030" creationId="{6501BD77-3EBA-44EC-877A-7C5BF5811308}"/>
          </ac:picMkLst>
        </pc:picChg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2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3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4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5"/>
        </pc:sldMkLst>
      </pc:sldChg>
      <pc:sldChg chg="addSp delSp modSp mod">
        <pc:chgData name="DAVID ALONSO QUISPE CASTILLO" userId="6302b6c8-38cb-4a59-83f3-1dc62482d3aa" providerId="ADAL" clId="{A8343843-2839-41D1-9D6A-A2363343580C}" dt="2024-05-21T06:36:18.899" v="701" actId="1076"/>
        <pc:sldMkLst>
          <pc:docMk/>
          <pc:sldMk cId="0" sldId="266"/>
        </pc:sldMkLst>
        <pc:spChg chg="add mod">
          <ac:chgData name="DAVID ALONSO QUISPE CASTILLO" userId="6302b6c8-38cb-4a59-83f3-1dc62482d3aa" providerId="ADAL" clId="{A8343843-2839-41D1-9D6A-A2363343580C}" dt="2024-05-21T06:36:18.899" v="701" actId="1076"/>
          <ac:spMkLst>
            <pc:docMk/>
            <pc:sldMk cId="0" sldId="266"/>
            <ac:spMk id="9" creationId="{60D670A1-88F1-4C4E-91D5-A70F722DDED2}"/>
          </ac:spMkLst>
        </pc:spChg>
        <pc:spChg chg="del mod">
          <ac:chgData name="DAVID ALONSO QUISPE CASTILLO" userId="6302b6c8-38cb-4a59-83f3-1dc62482d3aa" providerId="ADAL" clId="{A8343843-2839-41D1-9D6A-A2363343580C}" dt="2024-05-21T06:28:31.892" v="539" actId="478"/>
          <ac:spMkLst>
            <pc:docMk/>
            <pc:sldMk cId="0" sldId="266"/>
            <ac:spMk id="38" creationId="{2B1A291F-4122-47E5-9D67-4877717B164E}"/>
          </ac:spMkLst>
        </pc:spChg>
        <pc:grpChg chg="del">
          <ac:chgData name="DAVID ALONSO QUISPE CASTILLO" userId="6302b6c8-38cb-4a59-83f3-1dc62482d3aa" providerId="ADAL" clId="{A8343843-2839-41D1-9D6A-A2363343580C}" dt="2024-05-21T06:28:32.830" v="540" actId="478"/>
          <ac:grpSpMkLst>
            <pc:docMk/>
            <pc:sldMk cId="0" sldId="266"/>
            <ac:grpSpMk id="39" creationId="{6A7BAC71-0035-4C14-B9CE-879C6A53E796}"/>
          </ac:grpSpMkLst>
        </pc:grpChg>
        <pc:picChg chg="add mod">
          <ac:chgData name="DAVID ALONSO QUISPE CASTILLO" userId="6302b6c8-38cb-4a59-83f3-1dc62482d3aa" providerId="ADAL" clId="{A8343843-2839-41D1-9D6A-A2363343580C}" dt="2024-05-21T06:28:23.236" v="538" actId="1076"/>
          <ac:picMkLst>
            <pc:docMk/>
            <pc:sldMk cId="0" sldId="266"/>
            <ac:picMk id="10" creationId="{CCD0E55E-9C54-4AC8-9D48-AEC50DB72765}"/>
          </ac:picMkLst>
        </pc:picChg>
        <pc:picChg chg="del">
          <ac:chgData name="DAVID ALONSO QUISPE CASTILLO" userId="6302b6c8-38cb-4a59-83f3-1dc62482d3aa" providerId="ADAL" clId="{A8343843-2839-41D1-9D6A-A2363343580C}" dt="2024-05-21T06:19:16.993" v="430" actId="478"/>
          <ac:picMkLst>
            <pc:docMk/>
            <pc:sldMk cId="0" sldId="266"/>
            <ac:picMk id="26" creationId="{008956E6-289A-4CCE-8898-AE711E8AA3AE}"/>
          </ac:picMkLst>
        </pc:picChg>
        <pc:picChg chg="del">
          <ac:chgData name="DAVID ALONSO QUISPE CASTILLO" userId="6302b6c8-38cb-4a59-83f3-1dc62482d3aa" providerId="ADAL" clId="{A8343843-2839-41D1-9D6A-A2363343580C}" dt="2024-05-21T06:27:29.075" v="517" actId="478"/>
          <ac:picMkLst>
            <pc:docMk/>
            <pc:sldMk cId="0" sldId="266"/>
            <ac:picMk id="2050" creationId="{35286F18-D500-4AC8-ACB1-EF5C7EF7D8DE}"/>
          </ac:picMkLst>
        </pc:picChg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7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8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9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0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1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2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3"/>
        </pc:sldMkLst>
      </pc:sldChg>
      <pc:sldChg chg="del">
        <pc:chgData name="DAVID ALONSO QUISPE CASTILLO" userId="6302b6c8-38cb-4a59-83f3-1dc62482d3aa" providerId="ADAL" clId="{A8343843-2839-41D1-9D6A-A2363343580C}" dt="2024-05-21T06:30:36.061" v="581" actId="47"/>
        <pc:sldMkLst>
          <pc:docMk/>
          <pc:sldMk cId="0" sldId="274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5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6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7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8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9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4121152580" sldId="284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972537028" sldId="285"/>
        </pc:sldMkLst>
      </pc:sldChg>
      <pc:sldChg chg="addSp delSp modSp add mod ord">
        <pc:chgData name="DAVID ALONSO QUISPE CASTILLO" userId="6302b6c8-38cb-4a59-83f3-1dc62482d3aa" providerId="ADAL" clId="{A8343843-2839-41D1-9D6A-A2363343580C}" dt="2024-05-21T06:58:50.399" v="715" actId="1076"/>
        <pc:sldMkLst>
          <pc:docMk/>
          <pc:sldMk cId="3298869570" sldId="286"/>
        </pc:sldMkLst>
        <pc:spChg chg="add del">
          <ac:chgData name="DAVID ALONSO QUISPE CASTILLO" userId="6302b6c8-38cb-4a59-83f3-1dc62482d3aa" providerId="ADAL" clId="{A8343843-2839-41D1-9D6A-A2363343580C}" dt="2024-05-21T06:08:31.316" v="10" actId="478"/>
          <ac:spMkLst>
            <pc:docMk/>
            <pc:sldMk cId="3298869570" sldId="286"/>
            <ac:spMk id="4" creationId="{E9863BD7-FBB9-406A-AAC1-E74370487A37}"/>
          </ac:spMkLst>
        </pc:spChg>
        <pc:spChg chg="add mod">
          <ac:chgData name="DAVID ALONSO QUISPE CASTILLO" userId="6302b6c8-38cb-4a59-83f3-1dc62482d3aa" providerId="ADAL" clId="{A8343843-2839-41D1-9D6A-A2363343580C}" dt="2024-05-21T06:58:50.399" v="715" actId="1076"/>
          <ac:spMkLst>
            <pc:docMk/>
            <pc:sldMk cId="3298869570" sldId="286"/>
            <ac:spMk id="5" creationId="{28EABC5D-07F0-4C10-B841-F5D442F747A7}"/>
          </ac:spMkLst>
        </pc:spChg>
        <pc:picChg chg="add mod">
          <ac:chgData name="DAVID ALONSO QUISPE CASTILLO" userId="6302b6c8-38cb-4a59-83f3-1dc62482d3aa" providerId="ADAL" clId="{A8343843-2839-41D1-9D6A-A2363343580C}" dt="2024-05-21T06:58:48.067" v="714" actId="1076"/>
          <ac:picMkLst>
            <pc:docMk/>
            <pc:sldMk cId="3298869570" sldId="286"/>
            <ac:picMk id="2" creationId="{77C07589-E9DC-43CD-BF89-8EF62E306DE8}"/>
          </ac:picMkLst>
        </pc:picChg>
      </pc:sldChg>
      <pc:sldChg chg="addSp delSp modSp new mod">
        <pc:chgData name="DAVID ALONSO QUISPE CASTILLO" userId="6302b6c8-38cb-4a59-83f3-1dc62482d3aa" providerId="ADAL" clId="{A8343843-2839-41D1-9D6A-A2363343580C}" dt="2024-05-21T06:16:29.707" v="376" actId="1076"/>
        <pc:sldMkLst>
          <pc:docMk/>
          <pc:sldMk cId="3290569290" sldId="287"/>
        </pc:sldMkLst>
        <pc:spChg chg="mod">
          <ac:chgData name="DAVID ALONSO QUISPE CASTILLO" userId="6302b6c8-38cb-4a59-83f3-1dc62482d3aa" providerId="ADAL" clId="{A8343843-2839-41D1-9D6A-A2363343580C}" dt="2024-05-21T06:15:27.347" v="364" actId="1076"/>
          <ac:spMkLst>
            <pc:docMk/>
            <pc:sldMk cId="3290569290" sldId="287"/>
            <ac:spMk id="2" creationId="{B5450753-8BA5-4FF6-89EC-FADF7004D982}"/>
          </ac:spMkLst>
        </pc:spChg>
        <pc:spChg chg="mod">
          <ac:chgData name="DAVID ALONSO QUISPE CASTILLO" userId="6302b6c8-38cb-4a59-83f3-1dc62482d3aa" providerId="ADAL" clId="{A8343843-2839-41D1-9D6A-A2363343580C}" dt="2024-05-21T06:16:27.365" v="375" actId="20577"/>
          <ac:spMkLst>
            <pc:docMk/>
            <pc:sldMk cId="3290569290" sldId="287"/>
            <ac:spMk id="3" creationId="{AF21E1D4-6076-4097-BD6B-FF846F537A84}"/>
          </ac:spMkLst>
        </pc:spChg>
        <pc:spChg chg="add del">
          <ac:chgData name="DAVID ALONSO QUISPE CASTILLO" userId="6302b6c8-38cb-4a59-83f3-1dc62482d3aa" providerId="ADAL" clId="{A8343843-2839-41D1-9D6A-A2363343580C}" dt="2024-05-21T06:12:22.757" v="290" actId="22"/>
          <ac:spMkLst>
            <pc:docMk/>
            <pc:sldMk cId="3290569290" sldId="287"/>
            <ac:spMk id="5" creationId="{E72E0D50-74ED-423E-97B9-9B62EE5B47DA}"/>
          </ac:spMkLst>
        </pc:spChg>
        <pc:spChg chg="add del">
          <ac:chgData name="DAVID ALONSO QUISPE CASTILLO" userId="6302b6c8-38cb-4a59-83f3-1dc62482d3aa" providerId="ADAL" clId="{A8343843-2839-41D1-9D6A-A2363343580C}" dt="2024-05-21T06:14:11.731" v="344" actId="478"/>
          <ac:spMkLst>
            <pc:docMk/>
            <pc:sldMk cId="3290569290" sldId="287"/>
            <ac:spMk id="6" creationId="{C54A3408-4E5C-4ECC-8888-141FB69D907A}"/>
          </ac:spMkLst>
        </pc:spChg>
        <pc:spChg chg="add del">
          <ac:chgData name="DAVID ALONSO QUISPE CASTILLO" userId="6302b6c8-38cb-4a59-83f3-1dc62482d3aa" providerId="ADAL" clId="{A8343843-2839-41D1-9D6A-A2363343580C}" dt="2024-05-21T06:14:15.715" v="346"/>
          <ac:spMkLst>
            <pc:docMk/>
            <pc:sldMk cId="3290569290" sldId="287"/>
            <ac:spMk id="7" creationId="{E063D939-29A7-4183-A191-1E9FBB008A0D}"/>
          </ac:spMkLst>
        </pc:spChg>
        <pc:spChg chg="add del mod">
          <ac:chgData name="DAVID ALONSO QUISPE CASTILLO" userId="6302b6c8-38cb-4a59-83f3-1dc62482d3aa" providerId="ADAL" clId="{A8343843-2839-41D1-9D6A-A2363343580C}" dt="2024-05-21T06:14:27.937" v="350"/>
          <ac:spMkLst>
            <pc:docMk/>
            <pc:sldMk cId="3290569290" sldId="287"/>
            <ac:spMk id="8" creationId="{EC573A38-B25C-4613-94F4-0B4F4312904C}"/>
          </ac:spMkLst>
        </pc:spChg>
        <pc:picChg chg="add del mod">
          <ac:chgData name="DAVID ALONSO QUISPE CASTILLO" userId="6302b6c8-38cb-4a59-83f3-1dc62482d3aa" providerId="ADAL" clId="{A8343843-2839-41D1-9D6A-A2363343580C}" dt="2024-05-21T06:15:18.875" v="359" actId="478"/>
          <ac:picMkLst>
            <pc:docMk/>
            <pc:sldMk cId="3290569290" sldId="287"/>
            <ac:picMk id="10" creationId="{D21388A3-D2AF-44E6-A858-4FD487401F80}"/>
          </ac:picMkLst>
        </pc:picChg>
        <pc:picChg chg="add mod">
          <ac:chgData name="DAVID ALONSO QUISPE CASTILLO" userId="6302b6c8-38cb-4a59-83f3-1dc62482d3aa" providerId="ADAL" clId="{A8343843-2839-41D1-9D6A-A2363343580C}" dt="2024-05-21T06:16:29.707" v="376" actId="1076"/>
          <ac:picMkLst>
            <pc:docMk/>
            <pc:sldMk cId="3290569290" sldId="287"/>
            <ac:picMk id="1032" creationId="{D827CD52-FE8A-4FFC-9874-4EEDD0018D32}"/>
          </ac:picMkLst>
        </pc:picChg>
      </pc:sldChg>
      <pc:sldChg chg="addSp modSp add mod">
        <pc:chgData name="DAVID ALONSO QUISPE CASTILLO" userId="6302b6c8-38cb-4a59-83f3-1dc62482d3aa" providerId="ADAL" clId="{A8343843-2839-41D1-9D6A-A2363343580C}" dt="2024-05-21T06:21:27.492" v="494" actId="1076"/>
        <pc:sldMkLst>
          <pc:docMk/>
          <pc:sldMk cId="1628402489" sldId="288"/>
        </pc:sldMkLst>
        <pc:spChg chg="add mod">
          <ac:chgData name="DAVID ALONSO QUISPE CASTILLO" userId="6302b6c8-38cb-4a59-83f3-1dc62482d3aa" providerId="ADAL" clId="{A8343843-2839-41D1-9D6A-A2363343580C}" dt="2024-05-21T06:20:32.247" v="486" actId="1076"/>
          <ac:spMkLst>
            <pc:docMk/>
            <pc:sldMk cId="1628402489" sldId="288"/>
            <ac:spMk id="6" creationId="{4BC70685-4967-4D91-A155-BF14360C4156}"/>
          </ac:spMkLst>
        </pc:spChg>
        <pc:spChg chg="mod">
          <ac:chgData name="DAVID ALONSO QUISPE CASTILLO" userId="6302b6c8-38cb-4a59-83f3-1dc62482d3aa" providerId="ADAL" clId="{A8343843-2839-41D1-9D6A-A2363343580C}" dt="2024-05-21T06:20:17.085" v="467" actId="20577"/>
          <ac:spMkLst>
            <pc:docMk/>
            <pc:sldMk cId="1628402489" sldId="288"/>
            <ac:spMk id="424" creationId="{00000000-0000-0000-0000-000000000000}"/>
          </ac:spMkLst>
        </pc:spChg>
        <pc:spChg chg="mod">
          <ac:chgData name="DAVID ALONSO QUISPE CASTILLO" userId="6302b6c8-38cb-4a59-83f3-1dc62482d3aa" providerId="ADAL" clId="{A8343843-2839-41D1-9D6A-A2363343580C}" dt="2024-05-21T06:20:47.340" v="489"/>
          <ac:spMkLst>
            <pc:docMk/>
            <pc:sldMk cId="1628402489" sldId="288"/>
            <ac:spMk id="425" creationId="{00000000-0000-0000-0000-000000000000}"/>
          </ac:spMkLst>
        </pc:spChg>
        <pc:spChg chg="mod">
          <ac:chgData name="DAVID ALONSO QUISPE CASTILLO" userId="6302b6c8-38cb-4a59-83f3-1dc62482d3aa" providerId="ADAL" clId="{A8343843-2839-41D1-9D6A-A2363343580C}" dt="2024-05-21T06:21:27.492" v="494" actId="1076"/>
          <ac:spMkLst>
            <pc:docMk/>
            <pc:sldMk cId="1628402489" sldId="288"/>
            <ac:spMk id="426" creationId="{00000000-0000-0000-0000-000000000000}"/>
          </ac:spMkLst>
        </pc:spChg>
        <pc:picChg chg="mod">
          <ac:chgData name="DAVID ALONSO QUISPE CASTILLO" userId="6302b6c8-38cb-4a59-83f3-1dc62482d3aa" providerId="ADAL" clId="{A8343843-2839-41D1-9D6A-A2363343580C}" dt="2024-05-21T06:20:55.064" v="491" actId="1076"/>
          <ac:picMkLst>
            <pc:docMk/>
            <pc:sldMk cId="1628402489" sldId="288"/>
            <ac:picMk id="1030" creationId="{6501BD77-3EBA-44EC-877A-7C5BF5811308}"/>
          </ac:picMkLst>
        </pc:picChg>
      </pc:sldChg>
      <pc:sldChg chg="addSp delSp modSp add mod ord">
        <pc:chgData name="DAVID ALONSO QUISPE CASTILLO" userId="6302b6c8-38cb-4a59-83f3-1dc62482d3aa" providerId="ADAL" clId="{A8343843-2839-41D1-9D6A-A2363343580C}" dt="2024-05-21T06:32:27.624" v="611" actId="207"/>
        <pc:sldMkLst>
          <pc:docMk/>
          <pc:sldMk cId="3309163419" sldId="289"/>
        </pc:sldMkLst>
        <pc:spChg chg="add mod">
          <ac:chgData name="DAVID ALONSO QUISPE CASTILLO" userId="6302b6c8-38cb-4a59-83f3-1dc62482d3aa" providerId="ADAL" clId="{A8343843-2839-41D1-9D6A-A2363343580C}" dt="2024-05-21T06:30:55.129" v="606"/>
          <ac:spMkLst>
            <pc:docMk/>
            <pc:sldMk cId="3309163419" sldId="289"/>
            <ac:spMk id="5" creationId="{97582337-065E-442B-B281-DE3D4C7BCF67}"/>
          </ac:spMkLst>
        </pc:spChg>
        <pc:spChg chg="mod">
          <ac:chgData name="DAVID ALONSO QUISPE CASTILLO" userId="6302b6c8-38cb-4a59-83f3-1dc62482d3aa" providerId="ADAL" clId="{A8343843-2839-41D1-9D6A-A2363343580C}" dt="2024-05-21T06:32:27.624" v="611" actId="207"/>
          <ac:spMkLst>
            <pc:docMk/>
            <pc:sldMk cId="3309163419" sldId="289"/>
            <ac:spMk id="9" creationId="{60D670A1-88F1-4C4E-91D5-A70F722DDED2}"/>
          </ac:spMkLst>
        </pc:spChg>
        <pc:picChg chg="add del mod">
          <ac:chgData name="DAVID ALONSO QUISPE CASTILLO" userId="6302b6c8-38cb-4a59-83f3-1dc62482d3aa" providerId="ADAL" clId="{A8343843-2839-41D1-9D6A-A2363343580C}" dt="2024-05-21T06:29:45.197" v="567" actId="478"/>
          <ac:picMkLst>
            <pc:docMk/>
            <pc:sldMk cId="3309163419" sldId="289"/>
            <ac:picMk id="4" creationId="{F865FFA1-CF65-47B7-8C08-BFD3DD8BDEA5}"/>
          </ac:picMkLst>
        </pc:picChg>
        <pc:picChg chg="del">
          <ac:chgData name="DAVID ALONSO QUISPE CASTILLO" userId="6302b6c8-38cb-4a59-83f3-1dc62482d3aa" providerId="ADAL" clId="{A8343843-2839-41D1-9D6A-A2363343580C}" dt="2024-05-21T06:28:36.949" v="542" actId="478"/>
          <ac:picMkLst>
            <pc:docMk/>
            <pc:sldMk cId="3309163419" sldId="289"/>
            <ac:picMk id="10" creationId="{CCD0E55E-9C54-4AC8-9D48-AEC50DB72765}"/>
          </ac:picMkLst>
        </pc:picChg>
      </pc:sldChg>
      <pc:sldChg chg="addSp delSp modSp add mod">
        <pc:chgData name="DAVID ALONSO QUISPE CASTILLO" userId="6302b6c8-38cb-4a59-83f3-1dc62482d3aa" providerId="ADAL" clId="{A8343843-2839-41D1-9D6A-A2363343580C}" dt="2024-05-21T06:35:43.576" v="699" actId="1076"/>
        <pc:sldMkLst>
          <pc:docMk/>
          <pc:sldMk cId="3983685227" sldId="290"/>
        </pc:sldMkLst>
        <pc:spChg chg="add del mod">
          <ac:chgData name="DAVID ALONSO QUISPE CASTILLO" userId="6302b6c8-38cb-4a59-83f3-1dc62482d3aa" providerId="ADAL" clId="{A8343843-2839-41D1-9D6A-A2363343580C}" dt="2024-05-21T06:29:58.138" v="572" actId="478"/>
          <ac:spMkLst>
            <pc:docMk/>
            <pc:sldMk cId="3983685227" sldId="290"/>
            <ac:spMk id="3" creationId="{2D2FE333-2560-4779-ADC5-CBA9E8B2221E}"/>
          </ac:spMkLst>
        </pc:spChg>
        <pc:spChg chg="del">
          <ac:chgData name="DAVID ALONSO QUISPE CASTILLO" userId="6302b6c8-38cb-4a59-83f3-1dc62482d3aa" providerId="ADAL" clId="{A8343843-2839-41D1-9D6A-A2363343580C}" dt="2024-05-21T06:29:47.679" v="568" actId="478"/>
          <ac:spMkLst>
            <pc:docMk/>
            <pc:sldMk cId="3983685227" sldId="290"/>
            <ac:spMk id="5" creationId="{97582337-065E-442B-B281-DE3D4C7BCF67}"/>
          </ac:spMkLst>
        </pc:spChg>
        <pc:spChg chg="del">
          <ac:chgData name="DAVID ALONSO QUISPE CASTILLO" userId="6302b6c8-38cb-4a59-83f3-1dc62482d3aa" providerId="ADAL" clId="{A8343843-2839-41D1-9D6A-A2363343580C}" dt="2024-05-21T06:29:56.121" v="571" actId="478"/>
          <ac:spMkLst>
            <pc:docMk/>
            <pc:sldMk cId="3983685227" sldId="290"/>
            <ac:spMk id="9" creationId="{60D670A1-88F1-4C4E-91D5-A70F722DDED2}"/>
          </ac:spMkLst>
        </pc:spChg>
        <pc:picChg chg="mod">
          <ac:chgData name="DAVID ALONSO QUISPE CASTILLO" userId="6302b6c8-38cb-4a59-83f3-1dc62482d3aa" providerId="ADAL" clId="{A8343843-2839-41D1-9D6A-A2363343580C}" dt="2024-05-21T06:35:43.576" v="699" actId="1076"/>
          <ac:picMkLst>
            <pc:docMk/>
            <pc:sldMk cId="3983685227" sldId="290"/>
            <ac:picMk id="4" creationId="{F865FFA1-CF65-47B7-8C08-BFD3DD8BDEA5}"/>
          </ac:picMkLst>
        </pc:picChg>
      </pc:sldChg>
      <pc:sldChg chg="new del">
        <pc:chgData name="DAVID ALONSO QUISPE CASTILLO" userId="6302b6c8-38cb-4a59-83f3-1dc62482d3aa" providerId="ADAL" clId="{A8343843-2839-41D1-9D6A-A2363343580C}" dt="2024-05-21T06:32:22.952" v="610" actId="47"/>
        <pc:sldMkLst>
          <pc:docMk/>
          <pc:sldMk cId="2075237681" sldId="291"/>
        </pc:sldMkLst>
      </pc:sldChg>
      <pc:sldChg chg="add">
        <pc:chgData name="DAVID ALONSO QUISPE CASTILLO" userId="6302b6c8-38cb-4a59-83f3-1dc62482d3aa" providerId="ADAL" clId="{A8343843-2839-41D1-9D6A-A2363343580C}" dt="2024-05-21T06:30:42.474" v="583"/>
        <pc:sldMkLst>
          <pc:docMk/>
          <pc:sldMk cId="2261507734" sldId="292"/>
        </pc:sldMkLst>
      </pc:sldChg>
      <pc:sldChg chg="new del">
        <pc:chgData name="DAVID ALONSO QUISPE CASTILLO" userId="6302b6c8-38cb-4a59-83f3-1dc62482d3aa" providerId="ADAL" clId="{A8343843-2839-41D1-9D6A-A2363343580C}" dt="2024-05-21T06:33:43.129" v="616" actId="47"/>
        <pc:sldMkLst>
          <pc:docMk/>
          <pc:sldMk cId="3920267086" sldId="293"/>
        </pc:sldMkLst>
      </pc:sldChg>
      <pc:sldChg chg="modSp add mod ord">
        <pc:chgData name="DAVID ALONSO QUISPE CASTILLO" userId="6302b6c8-38cb-4a59-83f3-1dc62482d3aa" providerId="ADAL" clId="{A8343843-2839-41D1-9D6A-A2363343580C}" dt="2024-05-21T06:35:32.285" v="697" actId="11"/>
        <pc:sldMkLst>
          <pc:docMk/>
          <pc:sldMk cId="1291876214" sldId="294"/>
        </pc:sldMkLst>
        <pc:spChg chg="mod">
          <ac:chgData name="DAVID ALONSO QUISPE CASTILLO" userId="6302b6c8-38cb-4a59-83f3-1dc62482d3aa" providerId="ADAL" clId="{A8343843-2839-41D1-9D6A-A2363343580C}" dt="2024-05-21T06:35:32.285" v="697" actId="11"/>
          <ac:spMkLst>
            <pc:docMk/>
            <pc:sldMk cId="1291876214" sldId="294"/>
            <ac:spMk id="5" creationId="{97582337-065E-442B-B281-DE3D4C7BCF67}"/>
          </ac:spMkLst>
        </pc:spChg>
        <pc:spChg chg="mod">
          <ac:chgData name="DAVID ALONSO QUISPE CASTILLO" userId="6302b6c8-38cb-4a59-83f3-1dc62482d3aa" providerId="ADAL" clId="{A8343843-2839-41D1-9D6A-A2363343580C}" dt="2024-05-21T06:34:14.198" v="695" actId="20577"/>
          <ac:spMkLst>
            <pc:docMk/>
            <pc:sldMk cId="1291876214" sldId="294"/>
            <ac:spMk id="9" creationId="{60D670A1-88F1-4C4E-91D5-A70F722DDED2}"/>
          </ac:spMkLst>
        </pc:spChg>
      </pc:sldChg>
      <pc:sldMasterChg chg="addSldLayout delSldLayout">
        <pc:chgData name="DAVID ALONSO QUISPE CASTILLO" userId="6302b6c8-38cb-4a59-83f3-1dc62482d3aa" providerId="ADAL" clId="{A8343843-2839-41D1-9D6A-A2363343580C}" dt="2024-05-21T06:32:20.068" v="609" actId="47"/>
        <pc:sldMasterMkLst>
          <pc:docMk/>
          <pc:sldMasterMk cId="0" sldId="2147483668"/>
        </pc:sldMasterMkLst>
        <pc:sldLayoutChg chg="del">
          <pc:chgData name="DAVID ALONSO QUISPE CASTILLO" userId="6302b6c8-38cb-4a59-83f3-1dc62482d3aa" providerId="ADAL" clId="{A8343843-2839-41D1-9D6A-A2363343580C}" dt="2024-05-21T06:11:40.290" v="287" actId="47"/>
          <pc:sldLayoutMkLst>
            <pc:docMk/>
            <pc:sldMasterMk cId="0" sldId="2147483668"/>
            <pc:sldLayoutMk cId="0" sldId="2147483648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49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0"/>
          </pc:sldLayoutMkLst>
        </pc:sldLayoutChg>
        <pc:sldLayoutChg chg="del">
          <pc:chgData name="DAVID ALONSO QUISPE CASTILLO" userId="6302b6c8-38cb-4a59-83f3-1dc62482d3aa" providerId="ADAL" clId="{A8343843-2839-41D1-9D6A-A2363343580C}" dt="2024-05-21T06:30:38.323" v="582" actId="47"/>
          <pc:sldLayoutMkLst>
            <pc:docMk/>
            <pc:sldMasterMk cId="0" sldId="2147483668"/>
            <pc:sldLayoutMk cId="0" sldId="2147483651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2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4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5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6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7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8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0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1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DAVID ALONSO QUISPE CASTILLO" userId="6302b6c8-38cb-4a59-83f3-1dc62482d3aa" providerId="ADAL" clId="{A8343843-2839-41D1-9D6A-A2363343580C}" dt="2024-05-21T06:30:36.061" v="581" actId="47"/>
          <pc:sldLayoutMkLst>
            <pc:docMk/>
            <pc:sldMasterMk cId="0" sldId="2147483668"/>
            <pc:sldLayoutMk cId="0" sldId="2147483663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4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5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F90DBE-3386-4A95-BF08-EA09FFC415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34C9F-0D89-49D3-B887-70E6B42CA4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3F09F-BDA9-48CC-9C56-EF503386F16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A4B86-9D28-4D63-890E-B26A7205A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FD37-EF84-4B77-9A65-EFA0FF356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C110F-C1C0-4C4C-9358-9AB2DE48E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5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7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0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64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01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 preserve="1" userDrawn="1">
  <p:cSld name="1_003 Talking Poi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 userDrawn="1"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 userDrawn="1"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1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 userDrawn="1"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53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07589-E9DC-43CD-BF89-8EF62E306D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5041" y="696685"/>
            <a:ext cx="4238416" cy="2732315"/>
          </a:xfrm>
          <a:prstGeom prst="rect">
            <a:avLst/>
          </a:prstGeom>
        </p:spPr>
      </p:pic>
      <p:sp>
        <p:nvSpPr>
          <p:cNvPr id="5" name="Google Shape;381;p22">
            <a:extLst>
              <a:ext uri="{FF2B5EF4-FFF2-40B4-BE49-F238E27FC236}">
                <a16:creationId xmlns:a16="http://schemas.microsoft.com/office/drawing/2014/main" id="{28EABC5D-07F0-4C10-B841-F5D442F747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4257" y="3853542"/>
            <a:ext cx="9383485" cy="17852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5400040" algn="r"/>
              </a:tabLst>
            </a:pPr>
            <a:r>
              <a:rPr lang="es-PE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“DESARROLLO DE UNA BASE DE DATOS PARA LA GESTIÓN DE INCIDENTES DE SEGURIDAD INFORMÁTICA EN EL CENTRO DE FORMACIÓN PROFESIONAL DIGITECH”</a:t>
            </a:r>
          </a:p>
        </p:txBody>
      </p:sp>
    </p:spTree>
    <p:extLst>
      <p:ext uri="{BB962C8B-B14F-4D97-AF65-F5344CB8AC3E}">
        <p14:creationId xmlns:p14="http://schemas.microsoft.com/office/powerpoint/2010/main" val="329886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0753-8BA5-4FF6-89EC-FADF7004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75" y="438958"/>
            <a:ext cx="8057812" cy="929114"/>
          </a:xfrm>
        </p:spPr>
        <p:txBody>
          <a:bodyPr/>
          <a:lstStyle/>
          <a:p>
            <a:r>
              <a:rPr lang="es-ES" sz="3200" dirty="0"/>
              <a:t>DESCRIPCIÓN DE LA EMPRESA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1E1D4-6076-4097-BD6B-FF846F537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31" y="1524574"/>
            <a:ext cx="6446725" cy="4429911"/>
          </a:xfrm>
        </p:spPr>
        <p:txBody>
          <a:bodyPr/>
          <a:lstStyle/>
          <a:p>
            <a:r>
              <a:rPr lang="es-ES" dirty="0"/>
              <a:t>	DigiTech es un centro de formación profesional especializado en la enseñanza de informática.</a:t>
            </a:r>
          </a:p>
          <a:p>
            <a:endParaRPr lang="es-ES" dirty="0"/>
          </a:p>
          <a:p>
            <a:r>
              <a:rPr lang="es-ES" dirty="0"/>
              <a:t> 	Ofrece cursos orientados a perfiles técnicos cuya misión es proporcionar a los estudiantes una educación de alta calidad en tecnologías de la información, preparando a futuros profesionales para enfrentar los desafíos del sector tecnológico.</a:t>
            </a:r>
          </a:p>
        </p:txBody>
      </p:sp>
      <p:pic>
        <p:nvPicPr>
          <p:cNvPr id="1032" name="Picture 8" descr="FP Online de DIGITECH: la especialización en tecnología">
            <a:extLst>
              <a:ext uri="{FF2B5EF4-FFF2-40B4-BE49-F238E27FC236}">
                <a16:creationId xmlns:a16="http://schemas.microsoft.com/office/drawing/2014/main" id="{D827CD52-FE8A-4FFC-9874-4EEDD001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72" y="1736271"/>
            <a:ext cx="4553448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1128142" y="1868695"/>
            <a:ext cx="4653468" cy="38647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DigiTech carece de un sistema centralizado para gestionar y responder eficientemente a los incidentes de seguridad informática. Esto pone en riesgo la confidencialidad, integridad y disponibilidad de información crítica.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6638411" y="2006008"/>
            <a:ext cx="4425447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La institución maneja grandes volúmenes de datos personales y académicos, lo que subraya la necesidad urgente de proteger esta información.</a:t>
            </a:r>
            <a:endParaRPr lang="en-GB" sz="2000" dirty="0"/>
          </a:p>
        </p:txBody>
      </p:sp>
      <p:pic>
        <p:nvPicPr>
          <p:cNvPr id="1030" name="Picture 6" descr="Cyber attack - Free computer icons">
            <a:extLst>
              <a:ext uri="{FF2B5EF4-FFF2-40B4-BE49-F238E27FC236}">
                <a16:creationId xmlns:a16="http://schemas.microsoft.com/office/drawing/2014/main" id="{6501BD77-3EBA-44EC-877A-7C5BF581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9" y="4299858"/>
            <a:ext cx="1591128" cy="15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316391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</a:t>
            </a:r>
            <a:r>
              <a:rPr lang="en-US" dirty="0"/>
              <a:t>ÓN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1128142" y="1868695"/>
            <a:ext cx="4653468" cy="38647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La implementación de una base de datos para un sistema de respuesta a incidentes de seguridad informática se presenta como una solución esencial.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6638411" y="1868695"/>
            <a:ext cx="4425447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La base de datos está diseñada para gestionar y monitorear incidentes de seguridad informática, proporcionando un registro detallado de </a:t>
            </a:r>
            <a:r>
              <a:rPr lang="es-ES" sz="2000" b="1" dirty="0"/>
              <a:t>incidentes, los activos afectados, las vulnerabilidades explotadas, las respuestas implementadas y el personal involucrado. </a:t>
            </a:r>
            <a:endParaRPr lang="en-GB" sz="2000" b="1" dirty="0"/>
          </a:p>
        </p:txBody>
      </p:sp>
      <p:pic>
        <p:nvPicPr>
          <p:cNvPr id="1030" name="Picture 6" descr="Cyber attack - Free computer icons">
            <a:extLst>
              <a:ext uri="{FF2B5EF4-FFF2-40B4-BE49-F238E27FC236}">
                <a16:creationId xmlns:a16="http://schemas.microsoft.com/office/drawing/2014/main" id="{6501BD77-3EBA-44EC-877A-7C5BF581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29" y="4321629"/>
            <a:ext cx="1591128" cy="15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4BC70685-4967-4D91-A155-BF14360C4156}"/>
              </a:ext>
            </a:extLst>
          </p:cNvPr>
          <p:cNvSpPr txBox="1">
            <a:spLocks/>
          </p:cNvSpPr>
          <p:nvPr/>
        </p:nvSpPr>
        <p:spPr>
          <a:xfrm>
            <a:off x="5921970" y="353036"/>
            <a:ext cx="5858328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GB" dirty="0"/>
              <a:t>PROPOSITO/ALCANCE</a:t>
            </a:r>
            <a:endParaRPr lang="en-GB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0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60D670A1-88F1-4C4E-91D5-A70F722DD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086" y="466439"/>
            <a:ext cx="9478691" cy="491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DESCRIPCION DE LA ENTIDADESENTIDADES</a:t>
            </a:r>
          </a:p>
        </p:txBody>
      </p:sp>
      <p:sp>
        <p:nvSpPr>
          <p:cNvPr id="5" name="Google Shape;426;p27">
            <a:extLst>
              <a:ext uri="{FF2B5EF4-FFF2-40B4-BE49-F238E27FC236}">
                <a16:creationId xmlns:a16="http://schemas.microsoft.com/office/drawing/2014/main" id="{97582337-065E-442B-B281-DE3D4C7BCF67}"/>
              </a:ext>
            </a:extLst>
          </p:cNvPr>
          <p:cNvSpPr txBox="1">
            <a:spLocks/>
          </p:cNvSpPr>
          <p:nvPr/>
        </p:nvSpPr>
        <p:spPr>
          <a:xfrm>
            <a:off x="-207818" y="1039269"/>
            <a:ext cx="12165715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USUARIO: Almacena información de los usuarios que reportan incidentes.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ACTIVO: Almacena información sobre los activos que pueden ser comprometidos en un incidente.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INCIDENTE: Registra los incidentes reportados incluyendo detalles como el activo afectado y el usuario que reportó el incidente.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EQUIPO_IR: Almacena información sobre los equipos de respuesta a incidentes.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PERSONAL_IR: Almacena información sobre el personal que forma parte de los equipos de respuesta a incidentes.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VULNERABILIDAD: Almacena información sobre las vulnerabilidades que pueden ser o fueron explotadas en los activos.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RESPUESTA_INCIDENTE: Registra las respuestas a los incidentes, incluyendo las medidas de contención y el nivel de erradicación.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VULNERABILIDAD_ACTIVO: Relaciona las vulnerabilidades con los activos comprometidos, especificando los datos comprometidos.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7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60D670A1-88F1-4C4E-91D5-A70F722DD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055" y="84198"/>
            <a:ext cx="9478691" cy="491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DIAGRAMA ENTIDAD RELACION</a:t>
            </a:r>
            <a:endParaRPr sz="2000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D0E55E-9C54-4AC8-9D48-AEC50DB727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7" y="575499"/>
            <a:ext cx="11079100" cy="56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60D670A1-88F1-4C4E-91D5-A70F722DD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086" y="466439"/>
            <a:ext cx="9478691" cy="491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MODELO RELACIONAL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Google Shape;426;p27">
            <a:extLst>
              <a:ext uri="{FF2B5EF4-FFF2-40B4-BE49-F238E27FC236}">
                <a16:creationId xmlns:a16="http://schemas.microsoft.com/office/drawing/2014/main" id="{97582337-065E-442B-B281-DE3D4C7BCF67}"/>
              </a:ext>
            </a:extLst>
          </p:cNvPr>
          <p:cNvSpPr txBox="1">
            <a:spLocks/>
          </p:cNvSpPr>
          <p:nvPr/>
        </p:nvSpPr>
        <p:spPr>
          <a:xfrm>
            <a:off x="849086" y="1039269"/>
            <a:ext cx="11108811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(#USUARIO_ID,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apellido_usuario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email_usuario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rol_usuario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telefono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INCIDENTE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(#INCIDENTE_ID, #ACTIVO_ID, #USUARIO_ID,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descripcion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fecha, gravedad, estado)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ACTIVO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(#ACTIVO_ID,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nombre_activo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tipo_activo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direccion_ip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direccion_mac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EQUIPO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_IR (#EQUIPO_ID,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nombre_equipo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descripcion_equipo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PERSONAL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_IR (#PERSONAL_IR_ID,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nombre_personal_ir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apellido_personal_ir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rol_personal_ir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#EQUIPO_ID)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RESPUESTA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_INCIDENTE (#RESPUESTA_ID, #EQUIPO_ID, #INCIDENTE_ID, #VULNERABILIDAD_ID,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medidas_contencion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nivel_erradicacion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VULNERABILIDAD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(#VULNERABILIDAD_ID,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nombre_vulnerabilidad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descripcion_vulnerabilidad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VULNERABILIDAD_ACTIVO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(#VULNERABILIDAD_ID, #ACTIVO_ID,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datos_comprometidos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0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65FFA1-CF65-47B7-8C08-BFD3DD8BDE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27" y="302719"/>
            <a:ext cx="7049543" cy="6252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68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60D670A1-88F1-4C4E-91D5-A70F722DD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086" y="466439"/>
            <a:ext cx="9478691" cy="491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BIBLIOGRAFIA</a:t>
            </a:r>
          </a:p>
        </p:txBody>
      </p:sp>
      <p:sp>
        <p:nvSpPr>
          <p:cNvPr id="5" name="Google Shape;426;p27">
            <a:extLst>
              <a:ext uri="{FF2B5EF4-FFF2-40B4-BE49-F238E27FC236}">
                <a16:creationId xmlns:a16="http://schemas.microsoft.com/office/drawing/2014/main" id="{97582337-065E-442B-B281-DE3D4C7BCF67}"/>
              </a:ext>
            </a:extLst>
          </p:cNvPr>
          <p:cNvSpPr txBox="1">
            <a:spLocks/>
          </p:cNvSpPr>
          <p:nvPr/>
        </p:nvSpPr>
        <p:spPr>
          <a:xfrm>
            <a:off x="849086" y="1039269"/>
            <a:ext cx="11108811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Scott, J., &amp;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Viscusi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T. (2015). Pro Oracle SQL (2nd ed.).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Apress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Stallings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W., &amp; Brown, L. (2018).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Computer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Security: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Principles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and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Practice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(4th ed.). Pearson.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ISO/IEC 27035-1:2016. (2016).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Information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technology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— Security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techniques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—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Information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security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incident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management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—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Part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1: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Principles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incident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management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International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Organization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for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Standardization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6341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608</Words>
  <Application>Microsoft Office PowerPoint</Application>
  <PresentationFormat>Widescreen</PresentationFormat>
  <Paragraphs>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Roboto</vt:lpstr>
      <vt:lpstr>Calibri</vt:lpstr>
      <vt:lpstr>Aldrich</vt:lpstr>
      <vt:lpstr>Symbol</vt:lpstr>
      <vt:lpstr>Roboto Mono</vt:lpstr>
      <vt:lpstr>Abril Fatface</vt:lpstr>
      <vt:lpstr>Arial</vt:lpstr>
      <vt:lpstr>Times New Roman</vt:lpstr>
      <vt:lpstr>SlidesMania</vt:lpstr>
      <vt:lpstr>PowerPoint Presentation</vt:lpstr>
      <vt:lpstr>DESCRIPCIÓN DE LA EMPRESA</vt:lpstr>
      <vt:lpstr>PROBLEMA</vt:lpstr>
      <vt:lpstr>SOLUCIÓN</vt:lpstr>
      <vt:lpstr>DESCRIPCION DE LA ENTIDADESENTIDADES</vt:lpstr>
      <vt:lpstr>DIAGRAMA ENTIDAD RELACION</vt:lpstr>
      <vt:lpstr>MODELO RELACIONAL</vt:lpstr>
      <vt:lpstr>PowerPoint Presentation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cp:lastModifiedBy>DAVID ALONSO QUISPE CASTILLO</cp:lastModifiedBy>
  <cp:revision>35</cp:revision>
  <dcterms:modified xsi:type="dcterms:W3CDTF">2024-05-21T06:58:57Z</dcterms:modified>
</cp:coreProperties>
</file>