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7"/>
    <p:restoredTop sz="94618"/>
  </p:normalViewPr>
  <p:slideViewPr>
    <p:cSldViewPr snapToGrid="0">
      <p:cViewPr varScale="1">
        <p:scale>
          <a:sx n="148" d="100"/>
          <a:sy n="148" d="100"/>
        </p:scale>
        <p:origin x="216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3E84E1-8F7F-87D2-7638-788BB9D19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5CF8FD9-F052-E95B-2F6B-F45F10D37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DB59A20-4935-2BD1-F1AF-E1A1960C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02E1-6D93-9748-889B-87F060D4EC16}" type="datetimeFigureOut">
              <a:rPr lang="nl-NL" smtClean="0"/>
              <a:t>15-05-2025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0C8436-3591-18C9-362D-740F32BC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811657E-7076-E419-EB2E-BF41A12F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33F-C552-7344-8EA7-B7B333E832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592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F24330-2850-1D0C-9BBC-83FFA833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0CBC751-A2F2-E59F-1AF8-71B828B6A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242189-F5AA-D5C6-2ACB-7499BEE8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02E1-6D93-9748-889B-87F060D4EC16}" type="datetimeFigureOut">
              <a:rPr lang="nl-NL" smtClean="0"/>
              <a:t>15-05-2025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40664A-5746-E115-DD66-01A8284F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A9BA180-3E63-6F38-D3FF-53E0C454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33F-C552-7344-8EA7-B7B333E832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413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474A069-1E5D-2BC5-7062-2E63D2975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646A2D0-67F8-E72F-B0C9-74A6D6733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086DC4-673B-899F-311B-6725C2E0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02E1-6D93-9748-889B-87F060D4EC16}" type="datetimeFigureOut">
              <a:rPr lang="nl-NL" smtClean="0"/>
              <a:t>15-05-2025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5811EF-09A2-2D25-99DC-D917B9AD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F4C46B0-DB2E-A73D-8FE0-35BD79B8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33F-C552-7344-8EA7-B7B333E832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998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8CB1E-8CA6-B11C-0E94-9D7E6C2A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5CC2A4-01EC-A53D-7E18-3FAE59EC6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D337A25-4458-3AD6-B661-117E40BA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02E1-6D93-9748-889B-87F060D4EC16}" type="datetimeFigureOut">
              <a:rPr lang="nl-NL" smtClean="0"/>
              <a:t>15-05-2025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489745-B556-8A73-6816-C0784287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16BCC4-77E6-21E3-3171-064858B5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33F-C552-7344-8EA7-B7B333E832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711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89905-481C-D3D4-9819-3D22C82A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142931C-086A-4EBA-4AC5-519BA72E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DA822F-0987-1715-3180-5C180E91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02E1-6D93-9748-889B-87F060D4EC16}" type="datetimeFigureOut">
              <a:rPr lang="nl-NL" smtClean="0"/>
              <a:t>15-05-2025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86F5AE2-94B5-6999-5025-443408C7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B79042-9558-7861-34F8-0C497EEC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33F-C552-7344-8EA7-B7B333E832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646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692B3-E16C-4A4B-96BA-2E91F68D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594DF3-7FF9-F320-539A-38328E866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78C6308-B5E9-C918-1677-D931BB571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F0CA247-49A2-32CA-A300-9393433E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02E1-6D93-9748-889B-87F060D4EC16}" type="datetimeFigureOut">
              <a:rPr lang="nl-NL" smtClean="0"/>
              <a:t>15-05-2025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AC3DF85-033C-AFE3-8D58-D2E5F8E2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DAF3496-6ED2-D435-0D51-6BDD5F49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33F-C552-7344-8EA7-B7B333E832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446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3D65C-A783-91EA-5252-D5AE58FA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A03815-87CC-EF24-925F-BDDAE6400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1B1E1C5-2D04-D1D4-8862-E94007131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32E9709-9418-B1F4-3DCA-C76B41287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2E4A87C-631D-8B65-D254-583DDD4A7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4F48C54-ED22-53DD-0B1C-872D60409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02E1-6D93-9748-889B-87F060D4EC16}" type="datetimeFigureOut">
              <a:rPr lang="nl-NL" smtClean="0"/>
              <a:t>15-05-2025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96AFEB8-A364-C002-53B0-C1AE4232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1D68278-33BD-DBCC-6C8F-24C25B72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33F-C552-7344-8EA7-B7B333E832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391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EEA2F-88CD-3D4A-B2B0-1AE64D4E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60A2C05-5BCD-DB1B-74F6-F7EE34CC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02E1-6D93-9748-889B-87F060D4EC16}" type="datetimeFigureOut">
              <a:rPr lang="nl-NL" smtClean="0"/>
              <a:t>15-05-2025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4C783B5-7310-AE31-7A15-D0772535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E463827-DA7F-A22C-1153-3955F506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33F-C552-7344-8EA7-B7B333E832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575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F2A41C1-C811-6164-8283-4685ADFC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02E1-6D93-9748-889B-87F060D4EC16}" type="datetimeFigureOut">
              <a:rPr lang="nl-NL" smtClean="0"/>
              <a:t>15-05-2025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3CD148F-5D45-DF13-7153-99D3FC27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2E520D9-1EF8-775D-605F-5F8FDB59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33F-C552-7344-8EA7-B7B333E832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875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CE797-2043-B35E-AD8C-C641A68E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F9C905-C949-FF0A-97A5-3E927DF3B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214DC25-E8CE-B357-B9D7-5285DA263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7245CE7-C000-00C6-3650-9A96F36B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02E1-6D93-9748-889B-87F060D4EC16}" type="datetimeFigureOut">
              <a:rPr lang="nl-NL" smtClean="0"/>
              <a:t>15-05-2025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7116170-DB2C-F7D1-15CD-1CD7CF5D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F0B2A98-18A0-0839-E84E-15061F64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33F-C552-7344-8EA7-B7B333E832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831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E62A2E-51EE-DFFB-EA8D-4975D97B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811C46C-D36D-DAC0-7C3D-277DB8EC4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DCE83BA-D2C2-556A-0BC8-D391C96B9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3B567DF-E274-1887-5247-7B50AFFC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02E1-6D93-9748-889B-87F060D4EC16}" type="datetimeFigureOut">
              <a:rPr lang="nl-NL" smtClean="0"/>
              <a:t>15-05-2025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27ABFE-14AF-5B5B-489A-AC4B44C8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9F6C0B2-0914-D6D5-DB58-CB43FB64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3B33F-C552-7344-8EA7-B7B333E832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615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C74488C-2426-7FED-8ECA-1212B4AC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BE3D218-7E33-D8D5-5D6D-A857745B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27EBDF-712F-1BCF-13F2-F667B8304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5902E1-6D93-9748-889B-87F060D4EC16}" type="datetimeFigureOut">
              <a:rPr lang="nl-NL" smtClean="0"/>
              <a:t>15-05-2025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658460-4414-F7E7-AF1D-139B77D42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747F-5202-8EBD-A40C-0271BDD6C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E3B33F-C552-7344-8EA7-B7B333E832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634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5">
            <a:extLst>
              <a:ext uri="{FF2B5EF4-FFF2-40B4-BE49-F238E27FC236}">
                <a16:creationId xmlns:a16="http://schemas.microsoft.com/office/drawing/2014/main" id="{ACCAD959-E640-9FEC-C24B-9E45274B9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7921" y="3084967"/>
            <a:ext cx="1223963" cy="12239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 dirty="0" err="1">
                <a:solidFill>
                  <a:schemeClr val="tx1"/>
                </a:solidFill>
              </a:rPr>
              <a:t>False</a:t>
            </a:r>
            <a:r>
              <a:rPr lang="nl-NL" altLang="nl-NL" sz="1400" dirty="0">
                <a:solidFill>
                  <a:schemeClr val="tx1"/>
                </a:solidFill>
              </a:rPr>
              <a:t> </a:t>
            </a:r>
            <a:r>
              <a:rPr lang="nl-NL" altLang="nl-NL" sz="1400" dirty="0" err="1">
                <a:solidFill>
                  <a:schemeClr val="tx1"/>
                </a:solidFill>
              </a:rPr>
              <a:t>Positive</a:t>
            </a:r>
            <a:endParaRPr lang="nl-NL" altLang="nl-NL" sz="1400" dirty="0">
              <a:solidFill>
                <a:schemeClr val="tx1"/>
              </a:solidFill>
            </a:endParaRPr>
          </a:p>
        </p:txBody>
      </p:sp>
      <p:sp>
        <p:nvSpPr>
          <p:cNvPr id="5" name="Rechthoek 8">
            <a:extLst>
              <a:ext uri="{FF2B5EF4-FFF2-40B4-BE49-F238E27FC236}">
                <a16:creationId xmlns:a16="http://schemas.microsoft.com/office/drawing/2014/main" id="{097E69E1-DC53-D7F0-2DF2-FA7384AF4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884" y="3084967"/>
            <a:ext cx="1225550" cy="12239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 dirty="0">
                <a:solidFill>
                  <a:schemeClr val="bg1"/>
                </a:solidFill>
              </a:rPr>
              <a:t>True </a:t>
            </a:r>
            <a:r>
              <a:rPr lang="nl-NL" altLang="nl-NL" sz="1400" dirty="0" err="1">
                <a:solidFill>
                  <a:schemeClr val="bg1"/>
                </a:solidFill>
              </a:rPr>
              <a:t>Positive</a:t>
            </a:r>
            <a:endParaRPr lang="nl-NL" altLang="nl-NL" sz="1400" dirty="0">
              <a:solidFill>
                <a:schemeClr val="bg1"/>
              </a:solidFill>
            </a:endParaRPr>
          </a:p>
        </p:txBody>
      </p:sp>
      <p:sp>
        <p:nvSpPr>
          <p:cNvPr id="6" name="Rechthoek 9">
            <a:extLst>
              <a:ext uri="{FF2B5EF4-FFF2-40B4-BE49-F238E27FC236}">
                <a16:creationId xmlns:a16="http://schemas.microsoft.com/office/drawing/2014/main" id="{8607DC16-48F4-19DB-6803-828D14475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7921" y="4316867"/>
            <a:ext cx="1223963" cy="12239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 dirty="0">
                <a:solidFill>
                  <a:schemeClr val="bg1"/>
                </a:solidFill>
              </a:rPr>
              <a:t>True </a:t>
            </a:r>
            <a:r>
              <a:rPr lang="nl-NL" altLang="nl-NL" sz="1400" dirty="0" err="1">
                <a:solidFill>
                  <a:schemeClr val="bg1"/>
                </a:solidFill>
              </a:rPr>
              <a:t>Negative</a:t>
            </a:r>
            <a:endParaRPr lang="nl-NL" altLang="nl-NL" sz="1400" dirty="0">
              <a:solidFill>
                <a:schemeClr val="bg1"/>
              </a:solidFill>
            </a:endParaRPr>
          </a:p>
        </p:txBody>
      </p:sp>
      <p:sp>
        <p:nvSpPr>
          <p:cNvPr id="7" name="Rechthoek 10">
            <a:extLst>
              <a:ext uri="{FF2B5EF4-FFF2-40B4-BE49-F238E27FC236}">
                <a16:creationId xmlns:a16="http://schemas.microsoft.com/office/drawing/2014/main" id="{1B564BB3-5FE2-00D3-74B0-06F1466FE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884" y="4316867"/>
            <a:ext cx="1225550" cy="1227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 dirty="0" err="1">
                <a:solidFill>
                  <a:schemeClr val="tx1"/>
                </a:solidFill>
              </a:rPr>
              <a:t>False</a:t>
            </a:r>
            <a:r>
              <a:rPr lang="nl-NL" altLang="nl-NL" sz="1400" dirty="0">
                <a:solidFill>
                  <a:schemeClr val="tx1"/>
                </a:solidFill>
              </a:rPr>
              <a:t> </a:t>
            </a:r>
            <a:r>
              <a:rPr lang="nl-NL" altLang="nl-NL" sz="1400" dirty="0" err="1">
                <a:solidFill>
                  <a:schemeClr val="tx1"/>
                </a:solidFill>
              </a:rPr>
              <a:t>Negative</a:t>
            </a:r>
            <a:endParaRPr lang="nl-NL" altLang="nl-NL" sz="1400" dirty="0">
              <a:solidFill>
                <a:schemeClr val="tx1"/>
              </a:solidFill>
            </a:endParaRPr>
          </a:p>
        </p:txBody>
      </p:sp>
      <p:sp>
        <p:nvSpPr>
          <p:cNvPr id="8" name="Rechthoek 11">
            <a:extLst>
              <a:ext uri="{FF2B5EF4-FFF2-40B4-BE49-F238E27FC236}">
                <a16:creationId xmlns:a16="http://schemas.microsoft.com/office/drawing/2014/main" id="{59B636B9-C088-F79F-08BC-5A5667D6F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884" y="2505529"/>
            <a:ext cx="1225550" cy="579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 dirty="0">
                <a:solidFill>
                  <a:schemeClr val="tx1"/>
                </a:solidFill>
              </a:rPr>
              <a:t>Positief</a:t>
            </a:r>
            <a:endParaRPr lang="en-US" altLang="nl-NL" sz="1400" dirty="0">
              <a:solidFill>
                <a:schemeClr val="tx1"/>
              </a:solidFill>
            </a:endParaRPr>
          </a:p>
        </p:txBody>
      </p:sp>
      <p:sp>
        <p:nvSpPr>
          <p:cNvPr id="9" name="Rechthoek 12">
            <a:extLst>
              <a:ext uri="{FF2B5EF4-FFF2-40B4-BE49-F238E27FC236}">
                <a16:creationId xmlns:a16="http://schemas.microsoft.com/office/drawing/2014/main" id="{36637252-CA18-1EA2-69D7-A98C19553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7921" y="2505529"/>
            <a:ext cx="1223963" cy="579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 dirty="0">
                <a:solidFill>
                  <a:schemeClr val="tx1"/>
                </a:solidFill>
              </a:rPr>
              <a:t>Negatief</a:t>
            </a:r>
            <a:endParaRPr lang="en-US" altLang="nl-NL" sz="1400" dirty="0">
              <a:solidFill>
                <a:schemeClr val="tx1"/>
              </a:solidFill>
            </a:endParaRPr>
          </a:p>
        </p:txBody>
      </p:sp>
      <p:sp>
        <p:nvSpPr>
          <p:cNvPr id="10" name="Rechthoek 13">
            <a:extLst>
              <a:ext uri="{FF2B5EF4-FFF2-40B4-BE49-F238E27FC236}">
                <a16:creationId xmlns:a16="http://schemas.microsoft.com/office/drawing/2014/main" id="{682ED128-5613-7B93-9956-C9353EFBCAC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336222" y="4639129"/>
            <a:ext cx="1223962" cy="579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 dirty="0">
                <a:solidFill>
                  <a:schemeClr val="tx1"/>
                </a:solidFill>
              </a:rPr>
              <a:t>Negatief</a:t>
            </a:r>
            <a:endParaRPr lang="en-US" altLang="nl-NL" sz="1400" dirty="0">
              <a:solidFill>
                <a:schemeClr val="tx1"/>
              </a:solidFill>
            </a:endParaRPr>
          </a:p>
        </p:txBody>
      </p:sp>
      <p:sp>
        <p:nvSpPr>
          <p:cNvPr id="11" name="Rechthoek 14">
            <a:extLst>
              <a:ext uri="{FF2B5EF4-FFF2-40B4-BE49-F238E27FC236}">
                <a16:creationId xmlns:a16="http://schemas.microsoft.com/office/drawing/2014/main" id="{04C30082-7D8E-C0FE-5D8A-BA794D2A185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336222" y="3407229"/>
            <a:ext cx="1223962" cy="579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>
                <a:solidFill>
                  <a:schemeClr val="tx1"/>
                </a:solidFill>
              </a:rPr>
              <a:t>Positief</a:t>
            </a:r>
            <a:endParaRPr lang="en-US" altLang="nl-NL" sz="1400">
              <a:solidFill>
                <a:schemeClr val="tx1"/>
              </a:solidFill>
            </a:endParaRPr>
          </a:p>
        </p:txBody>
      </p:sp>
      <p:sp>
        <p:nvSpPr>
          <p:cNvPr id="12" name="Rechthoek 6">
            <a:extLst>
              <a:ext uri="{FF2B5EF4-FFF2-40B4-BE49-F238E27FC236}">
                <a16:creationId xmlns:a16="http://schemas.microsoft.com/office/drawing/2014/main" id="{A7BC94D6-DC98-263D-F54D-47B5B412F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7921" y="2148342"/>
            <a:ext cx="2449513" cy="3571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 b="1" dirty="0">
                <a:solidFill>
                  <a:schemeClr val="tx1"/>
                </a:solidFill>
              </a:rPr>
              <a:t>Daadwerkelijk</a:t>
            </a:r>
            <a:endParaRPr lang="en-US" altLang="nl-NL" sz="1400" b="1" dirty="0">
              <a:solidFill>
                <a:schemeClr val="tx1"/>
              </a:solidFill>
            </a:endParaRPr>
          </a:p>
        </p:txBody>
      </p:sp>
      <p:sp>
        <p:nvSpPr>
          <p:cNvPr id="13" name="Rechthoek 16">
            <a:extLst>
              <a:ext uri="{FF2B5EF4-FFF2-40B4-BE49-F238E27FC236}">
                <a16:creationId xmlns:a16="http://schemas.microsoft.com/office/drawing/2014/main" id="{21835C6A-42E0-74BF-0560-A14EA630F4A4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52753" y="4135098"/>
            <a:ext cx="2455862" cy="3556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nl-NL" altLang="nl-NL" sz="1400" b="1" dirty="0">
                <a:solidFill>
                  <a:schemeClr val="tx1"/>
                </a:solidFill>
              </a:rPr>
              <a:t>Voorspelling</a:t>
            </a:r>
            <a:endParaRPr lang="en-US" altLang="nl-NL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077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</Words>
  <Application>Microsoft Macintosh PowerPoint</Application>
  <PresentationFormat>Breedbeeld</PresentationFormat>
  <Paragraphs>10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Matthijs de Jonge</dc:creator>
  <cp:lastModifiedBy>Matthijs de Jonge</cp:lastModifiedBy>
  <cp:revision>2</cp:revision>
  <dcterms:created xsi:type="dcterms:W3CDTF">2025-05-15T09:43:49Z</dcterms:created>
  <dcterms:modified xsi:type="dcterms:W3CDTF">2025-05-15T09:51:50Z</dcterms:modified>
</cp:coreProperties>
</file>