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7" r:id="rId5"/>
    <p:sldId id="280" r:id="rId6"/>
    <p:sldId id="281" r:id="rId7"/>
    <p:sldId id="283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92" r:id="rId16"/>
    <p:sldId id="293" r:id="rId17"/>
    <p:sldId id="294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8657"/>
    <a:srgbClr val="A9976A"/>
    <a:srgbClr val="837752"/>
    <a:srgbClr val="AC9660"/>
    <a:srgbClr val="FFE411"/>
    <a:srgbClr val="FFFFFF"/>
    <a:srgbClr val="FED9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7F55BD-6EB7-894F-B3A3-3FEBB26CF228}" v="633" dt="2025-03-24T11:20:09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8" autoAdjust="0"/>
    <p:restoredTop sz="94626" autoAdjust="0"/>
  </p:normalViewPr>
  <p:slideViewPr>
    <p:cSldViewPr snapToGrid="0" snapToObjects="1">
      <p:cViewPr varScale="1">
        <p:scale>
          <a:sx n="121" d="100"/>
          <a:sy n="121" d="100"/>
        </p:scale>
        <p:origin x="384" y="168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js de Jonge" userId="73af7dab-4ccc-475f-8084-997d3e7a26a4" providerId="ADAL" clId="{797F55BD-6EB7-894F-B3A3-3FEBB26CF228}"/>
    <pc:docChg chg="undo custSel addSld delSld modSld sldOrd">
      <pc:chgData name="Matthijs de Jonge" userId="73af7dab-4ccc-475f-8084-997d3e7a26a4" providerId="ADAL" clId="{797F55BD-6EB7-894F-B3A3-3FEBB26CF228}" dt="2025-03-24T11:22:13.975" v="4363" actId="20577"/>
      <pc:docMkLst>
        <pc:docMk/>
      </pc:docMkLst>
      <pc:sldChg chg="modSp mod">
        <pc:chgData name="Matthijs de Jonge" userId="73af7dab-4ccc-475f-8084-997d3e7a26a4" providerId="ADAL" clId="{797F55BD-6EB7-894F-B3A3-3FEBB26CF228}" dt="2025-03-24T09:36:26.974" v="25" actId="20577"/>
        <pc:sldMkLst>
          <pc:docMk/>
          <pc:sldMk cId="2148713317" sldId="257"/>
        </pc:sldMkLst>
        <pc:spChg chg="mod">
          <ac:chgData name="Matthijs de Jonge" userId="73af7dab-4ccc-475f-8084-997d3e7a26a4" providerId="ADAL" clId="{797F55BD-6EB7-894F-B3A3-3FEBB26CF228}" dt="2025-03-24T09:36:26.974" v="25" actId="20577"/>
          <ac:spMkLst>
            <pc:docMk/>
            <pc:sldMk cId="2148713317" sldId="257"/>
            <ac:spMk id="2" creationId="{00000000-0000-0000-0000-000000000000}"/>
          </ac:spMkLst>
        </pc:spChg>
      </pc:sldChg>
      <pc:sldChg chg="modSp mod">
        <pc:chgData name="Matthijs de Jonge" userId="73af7dab-4ccc-475f-8084-997d3e7a26a4" providerId="ADAL" clId="{797F55BD-6EB7-894F-B3A3-3FEBB26CF228}" dt="2025-03-24T10:51:30.341" v="2262" actId="5793"/>
        <pc:sldMkLst>
          <pc:docMk/>
          <pc:sldMk cId="2040168929" sldId="280"/>
        </pc:sldMkLst>
        <pc:spChg chg="mod">
          <ac:chgData name="Matthijs de Jonge" userId="73af7dab-4ccc-475f-8084-997d3e7a26a4" providerId="ADAL" clId="{797F55BD-6EB7-894F-B3A3-3FEBB26CF228}" dt="2025-03-24T10:50:40.014" v="2090" actId="20577"/>
          <ac:spMkLst>
            <pc:docMk/>
            <pc:sldMk cId="2040168929" sldId="280"/>
            <ac:spMk id="4" creationId="{00000000-0000-0000-0000-000000000000}"/>
          </ac:spMkLst>
        </pc:spChg>
        <pc:spChg chg="mod">
          <ac:chgData name="Matthijs de Jonge" userId="73af7dab-4ccc-475f-8084-997d3e7a26a4" providerId="ADAL" clId="{797F55BD-6EB7-894F-B3A3-3FEBB26CF228}" dt="2025-03-24T10:51:30.341" v="2262" actId="5793"/>
          <ac:spMkLst>
            <pc:docMk/>
            <pc:sldMk cId="2040168929" sldId="280"/>
            <ac:spMk id="5" creationId="{00000000-0000-0000-0000-000000000000}"/>
          </ac:spMkLst>
        </pc:spChg>
      </pc:sldChg>
      <pc:sldChg chg="addSp modSp new mod">
        <pc:chgData name="Matthijs de Jonge" userId="73af7dab-4ccc-475f-8084-997d3e7a26a4" providerId="ADAL" clId="{797F55BD-6EB7-894F-B3A3-3FEBB26CF228}" dt="2025-03-24T09:48:53.276" v="628" actId="20577"/>
        <pc:sldMkLst>
          <pc:docMk/>
          <pc:sldMk cId="3185773520" sldId="281"/>
        </pc:sldMkLst>
        <pc:spChg chg="mod">
          <ac:chgData name="Matthijs de Jonge" userId="73af7dab-4ccc-475f-8084-997d3e7a26a4" providerId="ADAL" clId="{797F55BD-6EB7-894F-B3A3-3FEBB26CF228}" dt="2025-03-24T09:48:53.276" v="628" actId="20577"/>
          <ac:spMkLst>
            <pc:docMk/>
            <pc:sldMk cId="3185773520" sldId="281"/>
            <ac:spMk id="2" creationId="{B2BA8C41-095B-FC84-1A04-BC17E014A515}"/>
          </ac:spMkLst>
        </pc:spChg>
        <pc:spChg chg="mod">
          <ac:chgData name="Matthijs de Jonge" userId="73af7dab-4ccc-475f-8084-997d3e7a26a4" providerId="ADAL" clId="{797F55BD-6EB7-894F-B3A3-3FEBB26CF228}" dt="2025-03-24T09:36:57.327" v="43" actId="20577"/>
          <ac:spMkLst>
            <pc:docMk/>
            <pc:sldMk cId="3185773520" sldId="281"/>
            <ac:spMk id="3" creationId="{60A4E6FB-41C8-62C9-8B21-FBE5BC48C42B}"/>
          </ac:spMkLst>
        </pc:spChg>
        <pc:picChg chg="add mod">
          <ac:chgData name="Matthijs de Jonge" userId="73af7dab-4ccc-475f-8084-997d3e7a26a4" providerId="ADAL" clId="{797F55BD-6EB7-894F-B3A3-3FEBB26CF228}" dt="2025-03-24T09:44:56.948" v="354" actId="167"/>
          <ac:picMkLst>
            <pc:docMk/>
            <pc:sldMk cId="3185773520" sldId="281"/>
            <ac:picMk id="4" creationId="{7F07135A-307E-5377-F777-0E0234DE6455}"/>
          </ac:picMkLst>
        </pc:picChg>
      </pc:sldChg>
      <pc:sldChg chg="addSp delSp modSp new mod">
        <pc:chgData name="Matthijs de Jonge" userId="73af7dab-4ccc-475f-8084-997d3e7a26a4" providerId="ADAL" clId="{797F55BD-6EB7-894F-B3A3-3FEBB26CF228}" dt="2025-03-24T09:57:41.151" v="803" actId="692"/>
        <pc:sldMkLst>
          <pc:docMk/>
          <pc:sldMk cId="3523477089" sldId="282"/>
        </pc:sldMkLst>
        <pc:spChg chg="mod">
          <ac:chgData name="Matthijs de Jonge" userId="73af7dab-4ccc-475f-8084-997d3e7a26a4" providerId="ADAL" clId="{797F55BD-6EB7-894F-B3A3-3FEBB26CF228}" dt="2025-03-24T09:46:50.111" v="557" actId="20577"/>
          <ac:spMkLst>
            <pc:docMk/>
            <pc:sldMk cId="3523477089" sldId="282"/>
            <ac:spMk id="2" creationId="{1DFCB53A-CA72-03BD-7243-79E793523AD3}"/>
          </ac:spMkLst>
        </pc:spChg>
        <pc:spChg chg="mod">
          <ac:chgData name="Matthijs de Jonge" userId="73af7dab-4ccc-475f-8084-997d3e7a26a4" providerId="ADAL" clId="{797F55BD-6EB7-894F-B3A3-3FEBB26CF228}" dt="2025-03-24T09:45:34.949" v="395" actId="20577"/>
          <ac:spMkLst>
            <pc:docMk/>
            <pc:sldMk cId="3523477089" sldId="282"/>
            <ac:spMk id="3" creationId="{10032F26-2408-81A2-1661-246C663EDADE}"/>
          </ac:spMkLst>
        </pc:spChg>
        <pc:spChg chg="add del mod">
          <ac:chgData name="Matthijs de Jonge" userId="73af7dab-4ccc-475f-8084-997d3e7a26a4" providerId="ADAL" clId="{797F55BD-6EB7-894F-B3A3-3FEBB26CF228}" dt="2025-03-24T09:49:56.510" v="658" actId="478"/>
          <ac:spMkLst>
            <pc:docMk/>
            <pc:sldMk cId="3523477089" sldId="282"/>
            <ac:spMk id="4" creationId="{CDAFFAA6-4E5D-0CBB-317B-38810F4A1081}"/>
          </ac:spMkLst>
        </pc:spChg>
        <pc:spChg chg="add del mod">
          <ac:chgData name="Matthijs de Jonge" userId="73af7dab-4ccc-475f-8084-997d3e7a26a4" providerId="ADAL" clId="{797F55BD-6EB7-894F-B3A3-3FEBB26CF228}" dt="2025-03-24T09:49:58.270" v="659" actId="478"/>
          <ac:spMkLst>
            <pc:docMk/>
            <pc:sldMk cId="3523477089" sldId="282"/>
            <ac:spMk id="5" creationId="{93654DAE-96DE-CAD5-4E8D-F52D380A4226}"/>
          </ac:spMkLst>
        </pc:spChg>
        <pc:spChg chg="add mod">
          <ac:chgData name="Matthijs de Jonge" userId="73af7dab-4ccc-475f-8084-997d3e7a26a4" providerId="ADAL" clId="{797F55BD-6EB7-894F-B3A3-3FEBB26CF228}" dt="2025-03-24T09:52:57.912" v="737" actId="1076"/>
          <ac:spMkLst>
            <pc:docMk/>
            <pc:sldMk cId="3523477089" sldId="282"/>
            <ac:spMk id="6" creationId="{950D0080-344F-C53F-9A1A-3A065F654AA5}"/>
          </ac:spMkLst>
        </pc:spChg>
        <pc:spChg chg="add mod">
          <ac:chgData name="Matthijs de Jonge" userId="73af7dab-4ccc-475f-8084-997d3e7a26a4" providerId="ADAL" clId="{797F55BD-6EB7-894F-B3A3-3FEBB26CF228}" dt="2025-03-24T09:52:57.912" v="737" actId="1076"/>
          <ac:spMkLst>
            <pc:docMk/>
            <pc:sldMk cId="3523477089" sldId="282"/>
            <ac:spMk id="7" creationId="{733CFBF1-67BA-631E-A227-B27248A5E1CC}"/>
          </ac:spMkLst>
        </pc:spChg>
        <pc:spChg chg="add mod">
          <ac:chgData name="Matthijs de Jonge" userId="73af7dab-4ccc-475f-8084-997d3e7a26a4" providerId="ADAL" clId="{797F55BD-6EB7-894F-B3A3-3FEBB26CF228}" dt="2025-03-24T09:52:57.912" v="737" actId="1076"/>
          <ac:spMkLst>
            <pc:docMk/>
            <pc:sldMk cId="3523477089" sldId="282"/>
            <ac:spMk id="10" creationId="{1CD2BD15-1AED-03E1-2A5B-D98FD194C346}"/>
          </ac:spMkLst>
        </pc:spChg>
        <pc:spChg chg="add mod">
          <ac:chgData name="Matthijs de Jonge" userId="73af7dab-4ccc-475f-8084-997d3e7a26a4" providerId="ADAL" clId="{797F55BD-6EB7-894F-B3A3-3FEBB26CF228}" dt="2025-03-24T09:56:52.766" v="791" actId="167"/>
          <ac:spMkLst>
            <pc:docMk/>
            <pc:sldMk cId="3523477089" sldId="282"/>
            <ac:spMk id="24" creationId="{F5BFEE84-3859-2F3E-96BF-6809CF10259E}"/>
          </ac:spMkLst>
        </pc:spChg>
        <pc:cxnChg chg="add mod">
          <ac:chgData name="Matthijs de Jonge" userId="73af7dab-4ccc-475f-8084-997d3e7a26a4" providerId="ADAL" clId="{797F55BD-6EB7-894F-B3A3-3FEBB26CF228}" dt="2025-03-24T09:52:57.912" v="737" actId="1076"/>
          <ac:cxnSpMkLst>
            <pc:docMk/>
            <pc:sldMk cId="3523477089" sldId="282"/>
            <ac:cxnSpMk id="9" creationId="{F4EDACE7-BA11-391D-DD41-86705E161A3A}"/>
          </ac:cxnSpMkLst>
        </pc:cxnChg>
        <pc:cxnChg chg="add mod">
          <ac:chgData name="Matthijs de Jonge" userId="73af7dab-4ccc-475f-8084-997d3e7a26a4" providerId="ADAL" clId="{797F55BD-6EB7-894F-B3A3-3FEBB26CF228}" dt="2025-03-24T09:52:57.912" v="737" actId="1076"/>
          <ac:cxnSpMkLst>
            <pc:docMk/>
            <pc:sldMk cId="3523477089" sldId="282"/>
            <ac:cxnSpMk id="11" creationId="{F21AD961-2BB2-6EF2-7D84-E5FF169E68AC}"/>
          </ac:cxnSpMkLst>
        </pc:cxnChg>
        <pc:cxnChg chg="add mod">
          <ac:chgData name="Matthijs de Jonge" userId="73af7dab-4ccc-475f-8084-997d3e7a26a4" providerId="ADAL" clId="{797F55BD-6EB7-894F-B3A3-3FEBB26CF228}" dt="2025-03-24T09:52:57.912" v="737" actId="1076"/>
          <ac:cxnSpMkLst>
            <pc:docMk/>
            <pc:sldMk cId="3523477089" sldId="282"/>
            <ac:cxnSpMk id="20" creationId="{711D34D7-3C2C-FF2D-C85F-FDE26DDAC2AF}"/>
          </ac:cxnSpMkLst>
        </pc:cxnChg>
        <pc:cxnChg chg="add mod">
          <ac:chgData name="Matthijs de Jonge" userId="73af7dab-4ccc-475f-8084-997d3e7a26a4" providerId="ADAL" clId="{797F55BD-6EB7-894F-B3A3-3FEBB26CF228}" dt="2025-03-24T09:57:41.151" v="803" actId="692"/>
          <ac:cxnSpMkLst>
            <pc:docMk/>
            <pc:sldMk cId="3523477089" sldId="282"/>
            <ac:cxnSpMk id="26" creationId="{E29AD5E2-D4D6-E203-2430-A786D0D41012}"/>
          </ac:cxnSpMkLst>
        </pc:cxnChg>
      </pc:sldChg>
      <pc:sldChg chg="addSp modSp new mod">
        <pc:chgData name="Matthijs de Jonge" userId="73af7dab-4ccc-475f-8084-997d3e7a26a4" providerId="ADAL" clId="{797F55BD-6EB7-894F-B3A3-3FEBB26CF228}" dt="2025-03-24T09:56:15.657" v="788" actId="20577"/>
        <pc:sldMkLst>
          <pc:docMk/>
          <pc:sldMk cId="2978729229" sldId="283"/>
        </pc:sldMkLst>
        <pc:spChg chg="mod">
          <ac:chgData name="Matthijs de Jonge" userId="73af7dab-4ccc-475f-8084-997d3e7a26a4" providerId="ADAL" clId="{797F55BD-6EB7-894F-B3A3-3FEBB26CF228}" dt="2025-03-24T09:54:17.841" v="760" actId="255"/>
          <ac:spMkLst>
            <pc:docMk/>
            <pc:sldMk cId="2978729229" sldId="283"/>
            <ac:spMk id="2" creationId="{3BC5C017-7985-6DD7-B550-392B162E5E91}"/>
          </ac:spMkLst>
        </pc:spChg>
        <pc:spChg chg="mod">
          <ac:chgData name="Matthijs de Jonge" userId="73af7dab-4ccc-475f-8084-997d3e7a26a4" providerId="ADAL" clId="{797F55BD-6EB7-894F-B3A3-3FEBB26CF228}" dt="2025-03-24T09:56:15.657" v="788" actId="20577"/>
          <ac:spMkLst>
            <pc:docMk/>
            <pc:sldMk cId="2978729229" sldId="283"/>
            <ac:spMk id="3" creationId="{C4E29238-331B-DD4B-718A-30453B86254B}"/>
          </ac:spMkLst>
        </pc:spChg>
        <pc:graphicFrameChg chg="add mod modGraphic">
          <ac:chgData name="Matthijs de Jonge" userId="73af7dab-4ccc-475f-8084-997d3e7a26a4" providerId="ADAL" clId="{797F55BD-6EB7-894F-B3A3-3FEBB26CF228}" dt="2025-03-24T09:55:57.179" v="780" actId="12385"/>
          <ac:graphicFrameMkLst>
            <pc:docMk/>
            <pc:sldMk cId="2978729229" sldId="283"/>
            <ac:graphicFrameMk id="4" creationId="{5BF29D9E-35D5-3EA0-1DBF-267A1BE24007}"/>
          </ac:graphicFrameMkLst>
        </pc:graphicFrameChg>
      </pc:sldChg>
      <pc:sldChg chg="addSp delSp modSp new mod">
        <pc:chgData name="Matthijs de Jonge" userId="73af7dab-4ccc-475f-8084-997d3e7a26a4" providerId="ADAL" clId="{797F55BD-6EB7-894F-B3A3-3FEBB26CF228}" dt="2025-03-24T10:02:23.625" v="1003" actId="1076"/>
        <pc:sldMkLst>
          <pc:docMk/>
          <pc:sldMk cId="445283378" sldId="284"/>
        </pc:sldMkLst>
        <pc:spChg chg="mod">
          <ac:chgData name="Matthijs de Jonge" userId="73af7dab-4ccc-475f-8084-997d3e7a26a4" providerId="ADAL" clId="{797F55BD-6EB7-894F-B3A3-3FEBB26CF228}" dt="2025-03-24T10:02:16.952" v="1002" actId="20577"/>
          <ac:spMkLst>
            <pc:docMk/>
            <pc:sldMk cId="445283378" sldId="284"/>
            <ac:spMk id="2" creationId="{1E109F40-1CD9-ACA5-ACDD-FE9F7EC6F95C}"/>
          </ac:spMkLst>
        </pc:spChg>
        <pc:spChg chg="mod">
          <ac:chgData name="Matthijs de Jonge" userId="73af7dab-4ccc-475f-8084-997d3e7a26a4" providerId="ADAL" clId="{797F55BD-6EB7-894F-B3A3-3FEBB26CF228}" dt="2025-03-24T09:57:54.722" v="816" actId="20577"/>
          <ac:spMkLst>
            <pc:docMk/>
            <pc:sldMk cId="445283378" sldId="284"/>
            <ac:spMk id="3" creationId="{AB29CE95-14EB-7A32-D231-A2FF97A9BA28}"/>
          </ac:spMkLst>
        </pc:spChg>
        <pc:graphicFrameChg chg="add mod modGraphic">
          <ac:chgData name="Matthijs de Jonge" userId="73af7dab-4ccc-475f-8084-997d3e7a26a4" providerId="ADAL" clId="{797F55BD-6EB7-894F-B3A3-3FEBB26CF228}" dt="2025-03-24T10:02:23.625" v="1003" actId="1076"/>
          <ac:graphicFrameMkLst>
            <pc:docMk/>
            <pc:sldMk cId="445283378" sldId="284"/>
            <ac:graphicFrameMk id="4" creationId="{2F261DC7-C681-13C3-6160-801EBECBCC4A}"/>
          </ac:graphicFrameMkLst>
        </pc:graphicFrameChg>
        <pc:cxnChg chg="add del mod">
          <ac:chgData name="Matthijs de Jonge" userId="73af7dab-4ccc-475f-8084-997d3e7a26a4" providerId="ADAL" clId="{797F55BD-6EB7-894F-B3A3-3FEBB26CF228}" dt="2025-03-24T09:59:55.326" v="869" actId="478"/>
          <ac:cxnSpMkLst>
            <pc:docMk/>
            <pc:sldMk cId="445283378" sldId="284"/>
            <ac:cxnSpMk id="5" creationId="{921FE900-C03E-31EA-E21A-D81C8F41C566}"/>
          </ac:cxnSpMkLst>
        </pc:cxnChg>
      </pc:sldChg>
      <pc:sldChg chg="addSp delSp modSp new mod">
        <pc:chgData name="Matthijs de Jonge" userId="73af7dab-4ccc-475f-8084-997d3e7a26a4" providerId="ADAL" clId="{797F55BD-6EB7-894F-B3A3-3FEBB26CF228}" dt="2025-03-24T10:11:40.772" v="1108" actId="27918"/>
        <pc:sldMkLst>
          <pc:docMk/>
          <pc:sldMk cId="2792463386" sldId="285"/>
        </pc:sldMkLst>
        <pc:spChg chg="mod">
          <ac:chgData name="Matthijs de Jonge" userId="73af7dab-4ccc-475f-8084-997d3e7a26a4" providerId="ADAL" clId="{797F55BD-6EB7-894F-B3A3-3FEBB26CF228}" dt="2025-03-24T10:03:06.069" v="1066" actId="20577"/>
          <ac:spMkLst>
            <pc:docMk/>
            <pc:sldMk cId="2792463386" sldId="285"/>
            <ac:spMk id="3" creationId="{825D0464-5015-750F-D31F-E0049B6D47EC}"/>
          </ac:spMkLst>
        </pc:spChg>
        <pc:graphicFrameChg chg="add del mod">
          <ac:chgData name="Matthijs de Jonge" userId="73af7dab-4ccc-475f-8084-997d3e7a26a4" providerId="ADAL" clId="{797F55BD-6EB7-894F-B3A3-3FEBB26CF228}" dt="2025-03-24T10:07:03.051" v="1100" actId="478"/>
          <ac:graphicFrameMkLst>
            <pc:docMk/>
            <pc:sldMk cId="2792463386" sldId="285"/>
            <ac:graphicFrameMk id="4" creationId="{C7B6C20C-A615-539D-D8F4-7A1E28118505}"/>
          </ac:graphicFrameMkLst>
        </pc:graphicFrameChg>
        <pc:graphicFrameChg chg="add mod">
          <ac:chgData name="Matthijs de Jonge" userId="73af7dab-4ccc-475f-8084-997d3e7a26a4" providerId="ADAL" clId="{797F55BD-6EB7-894F-B3A3-3FEBB26CF228}" dt="2025-03-24T10:11:39.274" v="1105"/>
          <ac:graphicFrameMkLst>
            <pc:docMk/>
            <pc:sldMk cId="2792463386" sldId="285"/>
            <ac:graphicFrameMk id="5" creationId="{289D77A0-FB08-4569-B234-762B5737A086}"/>
          </ac:graphicFrameMkLst>
        </pc:graphicFrameChg>
      </pc:sldChg>
      <pc:sldChg chg="addSp modSp new mod">
        <pc:chgData name="Matthijs de Jonge" userId="73af7dab-4ccc-475f-8084-997d3e7a26a4" providerId="ADAL" clId="{797F55BD-6EB7-894F-B3A3-3FEBB26CF228}" dt="2025-03-24T11:07:41.796" v="3207" actId="1076"/>
        <pc:sldMkLst>
          <pc:docMk/>
          <pc:sldMk cId="4012625631" sldId="286"/>
        </pc:sldMkLst>
        <pc:spChg chg="mod">
          <ac:chgData name="Matthijs de Jonge" userId="73af7dab-4ccc-475f-8084-997d3e7a26a4" providerId="ADAL" clId="{797F55BD-6EB7-894F-B3A3-3FEBB26CF228}" dt="2025-03-24T10:34:35.278" v="1296" actId="20577"/>
          <ac:spMkLst>
            <pc:docMk/>
            <pc:sldMk cId="4012625631" sldId="286"/>
            <ac:spMk id="2" creationId="{5D2B7326-4A62-4874-4F2A-C032B5F24772}"/>
          </ac:spMkLst>
        </pc:spChg>
        <pc:spChg chg="mod">
          <ac:chgData name="Matthijs de Jonge" userId="73af7dab-4ccc-475f-8084-997d3e7a26a4" providerId="ADAL" clId="{797F55BD-6EB7-894F-B3A3-3FEBB26CF228}" dt="2025-03-24T10:33:25.558" v="1146" actId="20577"/>
          <ac:spMkLst>
            <pc:docMk/>
            <pc:sldMk cId="4012625631" sldId="286"/>
            <ac:spMk id="3" creationId="{0457C052-290C-3D1C-9E5F-389929DAE1EB}"/>
          </ac:spMkLst>
        </pc:spChg>
        <pc:spChg chg="add mod">
          <ac:chgData name="Matthijs de Jonge" userId="73af7dab-4ccc-475f-8084-997d3e7a26a4" providerId="ADAL" clId="{797F55BD-6EB7-894F-B3A3-3FEBB26CF228}" dt="2025-03-24T10:36:24.085" v="1319" actId="14100"/>
          <ac:spMkLst>
            <pc:docMk/>
            <pc:sldMk cId="4012625631" sldId="286"/>
            <ac:spMk id="4" creationId="{B1819441-E967-6A4C-AC2A-5180479CFAFB}"/>
          </ac:spMkLst>
        </pc:spChg>
        <pc:spChg chg="add mod">
          <ac:chgData name="Matthijs de Jonge" userId="73af7dab-4ccc-475f-8084-997d3e7a26a4" providerId="ADAL" clId="{797F55BD-6EB7-894F-B3A3-3FEBB26CF228}" dt="2025-03-24T10:36:28.018" v="1320" actId="1076"/>
          <ac:spMkLst>
            <pc:docMk/>
            <pc:sldMk cId="4012625631" sldId="286"/>
            <ac:spMk id="5" creationId="{B352B706-D57D-8FA6-0270-EFEC442ED52C}"/>
          </ac:spMkLst>
        </pc:spChg>
        <pc:spChg chg="add mod">
          <ac:chgData name="Matthijs de Jonge" userId="73af7dab-4ccc-475f-8084-997d3e7a26a4" providerId="ADAL" clId="{797F55BD-6EB7-894F-B3A3-3FEBB26CF228}" dt="2025-03-24T11:07:41.796" v="3207" actId="1076"/>
          <ac:spMkLst>
            <pc:docMk/>
            <pc:sldMk cId="4012625631" sldId="286"/>
            <ac:spMk id="6" creationId="{25138825-50DD-99FC-A3B8-DD7531B020F7}"/>
          </ac:spMkLst>
        </pc:spChg>
        <pc:spChg chg="add mod">
          <ac:chgData name="Matthijs de Jonge" userId="73af7dab-4ccc-475f-8084-997d3e7a26a4" providerId="ADAL" clId="{797F55BD-6EB7-894F-B3A3-3FEBB26CF228}" dt="2025-03-24T10:37:59.498" v="1353" actId="1076"/>
          <ac:spMkLst>
            <pc:docMk/>
            <pc:sldMk cId="4012625631" sldId="286"/>
            <ac:spMk id="7" creationId="{266ECBF0-0B36-0441-49DF-E4248BA59ADA}"/>
          </ac:spMkLst>
        </pc:spChg>
        <pc:spChg chg="add mod">
          <ac:chgData name="Matthijs de Jonge" userId="73af7dab-4ccc-475f-8084-997d3e7a26a4" providerId="ADAL" clId="{797F55BD-6EB7-894F-B3A3-3FEBB26CF228}" dt="2025-03-24T10:36:30.377" v="1321" actId="1076"/>
          <ac:spMkLst>
            <pc:docMk/>
            <pc:sldMk cId="4012625631" sldId="286"/>
            <ac:spMk id="17" creationId="{E5B81743-376C-0EEC-EA05-81E412A269CB}"/>
          </ac:spMkLst>
        </pc:spChg>
        <pc:spChg chg="add mod">
          <ac:chgData name="Matthijs de Jonge" userId="73af7dab-4ccc-475f-8084-997d3e7a26a4" providerId="ADAL" clId="{797F55BD-6EB7-894F-B3A3-3FEBB26CF228}" dt="2025-03-24T11:07:34.939" v="3206" actId="14100"/>
          <ac:spMkLst>
            <pc:docMk/>
            <pc:sldMk cId="4012625631" sldId="286"/>
            <ac:spMk id="18" creationId="{A27BD3DA-04A1-FB88-A7CA-CBD050D9BF51}"/>
          </ac:spMkLst>
        </pc:spChg>
        <pc:cxnChg chg="add mod">
          <ac:chgData name="Matthijs de Jonge" userId="73af7dab-4ccc-475f-8084-997d3e7a26a4" providerId="ADAL" clId="{797F55BD-6EB7-894F-B3A3-3FEBB26CF228}" dt="2025-03-24T10:37:59.498" v="1353" actId="1076"/>
          <ac:cxnSpMkLst>
            <pc:docMk/>
            <pc:sldMk cId="4012625631" sldId="286"/>
            <ac:cxnSpMk id="8" creationId="{26640490-8370-77A0-D71C-2347465DD275}"/>
          </ac:cxnSpMkLst>
        </pc:cxnChg>
        <pc:cxnChg chg="add mod">
          <ac:chgData name="Matthijs de Jonge" userId="73af7dab-4ccc-475f-8084-997d3e7a26a4" providerId="ADAL" clId="{797F55BD-6EB7-894F-B3A3-3FEBB26CF228}" dt="2025-03-24T11:07:41.796" v="3207" actId="1076"/>
          <ac:cxnSpMkLst>
            <pc:docMk/>
            <pc:sldMk cId="4012625631" sldId="286"/>
            <ac:cxnSpMk id="9" creationId="{74109621-2711-82FC-06B2-A519AFCA6FE8}"/>
          </ac:cxnSpMkLst>
        </pc:cxnChg>
        <pc:cxnChg chg="add mod">
          <ac:chgData name="Matthijs de Jonge" userId="73af7dab-4ccc-475f-8084-997d3e7a26a4" providerId="ADAL" clId="{797F55BD-6EB7-894F-B3A3-3FEBB26CF228}" dt="2025-03-24T11:07:41.796" v="3207" actId="1076"/>
          <ac:cxnSpMkLst>
            <pc:docMk/>
            <pc:sldMk cId="4012625631" sldId="286"/>
            <ac:cxnSpMk id="10" creationId="{5CE1D4CC-F4B7-B940-0B06-7ABFF702D168}"/>
          </ac:cxnSpMkLst>
        </pc:cxnChg>
        <pc:cxnChg chg="add mod">
          <ac:chgData name="Matthijs de Jonge" userId="73af7dab-4ccc-475f-8084-997d3e7a26a4" providerId="ADAL" clId="{797F55BD-6EB7-894F-B3A3-3FEBB26CF228}" dt="2025-03-24T11:07:41.796" v="3207" actId="1076"/>
          <ac:cxnSpMkLst>
            <pc:docMk/>
            <pc:sldMk cId="4012625631" sldId="286"/>
            <ac:cxnSpMk id="23" creationId="{0F95D78E-D92B-E5B0-5D47-4414F5AAE0EE}"/>
          </ac:cxnSpMkLst>
        </pc:cxnChg>
        <pc:cxnChg chg="add mod">
          <ac:chgData name="Matthijs de Jonge" userId="73af7dab-4ccc-475f-8084-997d3e7a26a4" providerId="ADAL" clId="{797F55BD-6EB7-894F-B3A3-3FEBB26CF228}" dt="2025-03-24T10:37:59.498" v="1353" actId="1076"/>
          <ac:cxnSpMkLst>
            <pc:docMk/>
            <pc:sldMk cId="4012625631" sldId="286"/>
            <ac:cxnSpMk id="28" creationId="{6B430F3F-0735-84B8-BBBE-CF0D46E67F50}"/>
          </ac:cxnSpMkLst>
        </pc:cxnChg>
        <pc:cxnChg chg="add mod">
          <ac:chgData name="Matthijs de Jonge" userId="73af7dab-4ccc-475f-8084-997d3e7a26a4" providerId="ADAL" clId="{797F55BD-6EB7-894F-B3A3-3FEBB26CF228}" dt="2025-03-24T11:07:34.939" v="3206" actId="14100"/>
          <ac:cxnSpMkLst>
            <pc:docMk/>
            <pc:sldMk cId="4012625631" sldId="286"/>
            <ac:cxnSpMk id="31" creationId="{1652C5B5-9D68-2A39-1B6F-0640ABACF397}"/>
          </ac:cxnSpMkLst>
        </pc:cxnChg>
        <pc:cxnChg chg="add mod">
          <ac:chgData name="Matthijs de Jonge" userId="73af7dab-4ccc-475f-8084-997d3e7a26a4" providerId="ADAL" clId="{797F55BD-6EB7-894F-B3A3-3FEBB26CF228}" dt="2025-03-24T11:07:34.939" v="3206" actId="14100"/>
          <ac:cxnSpMkLst>
            <pc:docMk/>
            <pc:sldMk cId="4012625631" sldId="286"/>
            <ac:cxnSpMk id="34" creationId="{FC182EB7-B37F-C28D-FDA7-880D65C59856}"/>
          </ac:cxnSpMkLst>
        </pc:cxnChg>
        <pc:cxnChg chg="add mod">
          <ac:chgData name="Matthijs de Jonge" userId="73af7dab-4ccc-475f-8084-997d3e7a26a4" providerId="ADAL" clId="{797F55BD-6EB7-894F-B3A3-3FEBB26CF228}" dt="2025-03-24T11:07:41.796" v="3207" actId="1076"/>
          <ac:cxnSpMkLst>
            <pc:docMk/>
            <pc:sldMk cId="4012625631" sldId="286"/>
            <ac:cxnSpMk id="37" creationId="{5AC2041F-91CF-E712-8046-D0A501C01927}"/>
          </ac:cxnSpMkLst>
        </pc:cxnChg>
      </pc:sldChg>
      <pc:sldChg chg="addSp modSp new mod">
        <pc:chgData name="Matthijs de Jonge" userId="73af7dab-4ccc-475f-8084-997d3e7a26a4" providerId="ADAL" clId="{797F55BD-6EB7-894F-B3A3-3FEBB26CF228}" dt="2025-03-24T10:45:08.907" v="1737" actId="20577"/>
        <pc:sldMkLst>
          <pc:docMk/>
          <pc:sldMk cId="1044879660" sldId="287"/>
        </pc:sldMkLst>
        <pc:spChg chg="mod">
          <ac:chgData name="Matthijs de Jonge" userId="73af7dab-4ccc-475f-8084-997d3e7a26a4" providerId="ADAL" clId="{797F55BD-6EB7-894F-B3A3-3FEBB26CF228}" dt="2025-03-24T10:45:08.907" v="1737" actId="20577"/>
          <ac:spMkLst>
            <pc:docMk/>
            <pc:sldMk cId="1044879660" sldId="287"/>
            <ac:spMk id="2" creationId="{65CD7495-E8E8-2662-8D21-02EEEED2F883}"/>
          </ac:spMkLst>
        </pc:spChg>
        <pc:spChg chg="mod">
          <ac:chgData name="Matthijs de Jonge" userId="73af7dab-4ccc-475f-8084-997d3e7a26a4" providerId="ADAL" clId="{797F55BD-6EB7-894F-B3A3-3FEBB26CF228}" dt="2025-03-24T10:38:18.394" v="1387" actId="20577"/>
          <ac:spMkLst>
            <pc:docMk/>
            <pc:sldMk cId="1044879660" sldId="287"/>
            <ac:spMk id="3" creationId="{3CD2600A-8F46-6C04-3C2E-DE72A7AF6DB9}"/>
          </ac:spMkLst>
        </pc:spChg>
        <pc:graphicFrameChg chg="add mod modGraphic">
          <ac:chgData name="Matthijs de Jonge" userId="73af7dab-4ccc-475f-8084-997d3e7a26a4" providerId="ADAL" clId="{797F55BD-6EB7-894F-B3A3-3FEBB26CF228}" dt="2025-03-24T10:45:03.195" v="1736" actId="14100"/>
          <ac:graphicFrameMkLst>
            <pc:docMk/>
            <pc:sldMk cId="1044879660" sldId="287"/>
            <ac:graphicFrameMk id="4" creationId="{228222E2-3CB8-7165-B1ED-1379D532C47D}"/>
          </ac:graphicFrameMkLst>
        </pc:graphicFrameChg>
      </pc:sldChg>
      <pc:sldChg chg="addSp delSp modSp new mod">
        <pc:chgData name="Matthijs de Jonge" userId="73af7dab-4ccc-475f-8084-997d3e7a26a4" providerId="ADAL" clId="{797F55BD-6EB7-894F-B3A3-3FEBB26CF228}" dt="2025-03-24T10:50:21.173" v="2070" actId="20577"/>
        <pc:sldMkLst>
          <pc:docMk/>
          <pc:sldMk cId="2474672804" sldId="288"/>
        </pc:sldMkLst>
        <pc:spChg chg="mod">
          <ac:chgData name="Matthijs de Jonge" userId="73af7dab-4ccc-475f-8084-997d3e7a26a4" providerId="ADAL" clId="{797F55BD-6EB7-894F-B3A3-3FEBB26CF228}" dt="2025-03-24T10:50:21.173" v="2070" actId="20577"/>
          <ac:spMkLst>
            <pc:docMk/>
            <pc:sldMk cId="2474672804" sldId="288"/>
            <ac:spMk id="2" creationId="{6768DA71-B7B9-A13B-A04D-D07E292903B0}"/>
          </ac:spMkLst>
        </pc:spChg>
        <pc:spChg chg="mod">
          <ac:chgData name="Matthijs de Jonge" userId="73af7dab-4ccc-475f-8084-997d3e7a26a4" providerId="ADAL" clId="{797F55BD-6EB7-894F-B3A3-3FEBB26CF228}" dt="2025-03-24T10:47:45.226" v="1770" actId="20577"/>
          <ac:spMkLst>
            <pc:docMk/>
            <pc:sldMk cId="2474672804" sldId="288"/>
            <ac:spMk id="3" creationId="{E61CC5A1-9593-B5F9-D0C6-E2764FF54852}"/>
          </ac:spMkLst>
        </pc:spChg>
        <pc:graphicFrameChg chg="add del mod">
          <ac:chgData name="Matthijs de Jonge" userId="73af7dab-4ccc-475f-8084-997d3e7a26a4" providerId="ADAL" clId="{797F55BD-6EB7-894F-B3A3-3FEBB26CF228}" dt="2025-03-24T10:49:12.937" v="1932" actId="478"/>
          <ac:graphicFrameMkLst>
            <pc:docMk/>
            <pc:sldMk cId="2474672804" sldId="288"/>
            <ac:graphicFrameMk id="4" creationId="{289D77A0-FB08-4569-B234-762B5737A086}"/>
          </ac:graphicFrameMkLst>
        </pc:graphicFrameChg>
        <pc:graphicFrameChg chg="add mod">
          <ac:chgData name="Matthijs de Jonge" userId="73af7dab-4ccc-475f-8084-997d3e7a26a4" providerId="ADAL" clId="{797F55BD-6EB7-894F-B3A3-3FEBB26CF228}" dt="2025-03-24T10:49:22.262" v="1934"/>
          <ac:graphicFrameMkLst>
            <pc:docMk/>
            <pc:sldMk cId="2474672804" sldId="288"/>
            <ac:graphicFrameMk id="5" creationId="{289D77A0-FB08-4569-B234-762B5737A086}"/>
          </ac:graphicFrameMkLst>
        </pc:graphicFrameChg>
      </pc:sldChg>
      <pc:sldChg chg="addSp modSp new mod">
        <pc:chgData name="Matthijs de Jonge" userId="73af7dab-4ccc-475f-8084-997d3e7a26a4" providerId="ADAL" clId="{797F55BD-6EB7-894F-B3A3-3FEBB26CF228}" dt="2025-03-24T11:06:15.423" v="3162" actId="20577"/>
        <pc:sldMkLst>
          <pc:docMk/>
          <pc:sldMk cId="3033344294" sldId="289"/>
        </pc:sldMkLst>
        <pc:spChg chg="mod">
          <ac:chgData name="Matthijs de Jonge" userId="73af7dab-4ccc-475f-8084-997d3e7a26a4" providerId="ADAL" clId="{797F55BD-6EB7-894F-B3A3-3FEBB26CF228}" dt="2025-03-24T11:06:15.423" v="3162" actId="20577"/>
          <ac:spMkLst>
            <pc:docMk/>
            <pc:sldMk cId="3033344294" sldId="289"/>
            <ac:spMk id="2" creationId="{EAC1AEC4-A63A-2584-1E5B-23EC648CCFED}"/>
          </ac:spMkLst>
        </pc:spChg>
        <pc:spChg chg="mod">
          <ac:chgData name="Matthijs de Jonge" userId="73af7dab-4ccc-475f-8084-997d3e7a26a4" providerId="ADAL" clId="{797F55BD-6EB7-894F-B3A3-3FEBB26CF228}" dt="2025-03-24T10:51:53.411" v="2316" actId="20577"/>
          <ac:spMkLst>
            <pc:docMk/>
            <pc:sldMk cId="3033344294" sldId="289"/>
            <ac:spMk id="3" creationId="{9F116887-794A-F11D-07FB-F3CDE683D410}"/>
          </ac:spMkLst>
        </pc:spChg>
        <pc:spChg chg="add mod">
          <ac:chgData name="Matthijs de Jonge" userId="73af7dab-4ccc-475f-8084-997d3e7a26a4" providerId="ADAL" clId="{797F55BD-6EB7-894F-B3A3-3FEBB26CF228}" dt="2025-03-24T10:58:23.399" v="2761" actId="1076"/>
          <ac:spMkLst>
            <pc:docMk/>
            <pc:sldMk cId="3033344294" sldId="289"/>
            <ac:spMk id="7" creationId="{E305FF62-CE60-1513-F406-D05A42142B7F}"/>
          </ac:spMkLst>
        </pc:spChg>
        <pc:spChg chg="add mod">
          <ac:chgData name="Matthijs de Jonge" userId="73af7dab-4ccc-475f-8084-997d3e7a26a4" providerId="ADAL" clId="{797F55BD-6EB7-894F-B3A3-3FEBB26CF228}" dt="2025-03-24T10:58:23.399" v="2761" actId="1076"/>
          <ac:spMkLst>
            <pc:docMk/>
            <pc:sldMk cId="3033344294" sldId="289"/>
            <ac:spMk id="8" creationId="{B79CDD2E-5A4F-6738-3F3A-B8A98030DBC5}"/>
          </ac:spMkLst>
        </pc:spChg>
        <pc:spChg chg="add mod">
          <ac:chgData name="Matthijs de Jonge" userId="73af7dab-4ccc-475f-8084-997d3e7a26a4" providerId="ADAL" clId="{797F55BD-6EB7-894F-B3A3-3FEBB26CF228}" dt="2025-03-24T10:58:23.399" v="2761" actId="1076"/>
          <ac:spMkLst>
            <pc:docMk/>
            <pc:sldMk cId="3033344294" sldId="289"/>
            <ac:spMk id="9" creationId="{54F51980-5C9E-33D0-E0BE-5662D4AE3F3E}"/>
          </ac:spMkLst>
        </pc:spChg>
        <pc:spChg chg="add mod">
          <ac:chgData name="Matthijs de Jonge" userId="73af7dab-4ccc-475f-8084-997d3e7a26a4" providerId="ADAL" clId="{797F55BD-6EB7-894F-B3A3-3FEBB26CF228}" dt="2025-03-24T10:58:23.399" v="2761" actId="1076"/>
          <ac:spMkLst>
            <pc:docMk/>
            <pc:sldMk cId="3033344294" sldId="289"/>
            <ac:spMk id="10" creationId="{7934F6E0-7916-1796-5389-DD22394976BB}"/>
          </ac:spMkLst>
        </pc:spChg>
        <pc:spChg chg="add mod">
          <ac:chgData name="Matthijs de Jonge" userId="73af7dab-4ccc-475f-8084-997d3e7a26a4" providerId="ADAL" clId="{797F55BD-6EB7-894F-B3A3-3FEBB26CF228}" dt="2025-03-24T10:58:23.399" v="2761" actId="1076"/>
          <ac:spMkLst>
            <pc:docMk/>
            <pc:sldMk cId="3033344294" sldId="289"/>
            <ac:spMk id="11" creationId="{84F7DE50-2A93-617F-0B4E-C6D9B10E89ED}"/>
          </ac:spMkLst>
        </pc:spChg>
        <pc:picChg chg="add mod">
          <ac:chgData name="Matthijs de Jonge" userId="73af7dab-4ccc-475f-8084-997d3e7a26a4" providerId="ADAL" clId="{797F55BD-6EB7-894F-B3A3-3FEBB26CF228}" dt="2025-03-24T10:58:23.399" v="2761" actId="1076"/>
          <ac:picMkLst>
            <pc:docMk/>
            <pc:sldMk cId="3033344294" sldId="289"/>
            <ac:picMk id="4" creationId="{A68FFB81-E865-4F7B-AF32-3962B2403DA9}"/>
          </ac:picMkLst>
        </pc:picChg>
        <pc:picChg chg="add mod">
          <ac:chgData name="Matthijs de Jonge" userId="73af7dab-4ccc-475f-8084-997d3e7a26a4" providerId="ADAL" clId="{797F55BD-6EB7-894F-B3A3-3FEBB26CF228}" dt="2025-03-24T10:58:23.399" v="2761" actId="1076"/>
          <ac:picMkLst>
            <pc:docMk/>
            <pc:sldMk cId="3033344294" sldId="289"/>
            <ac:picMk id="5" creationId="{6E62E9F7-37DB-2478-7E0D-CACBAA681009}"/>
          </ac:picMkLst>
        </pc:picChg>
        <pc:picChg chg="add mod">
          <ac:chgData name="Matthijs de Jonge" userId="73af7dab-4ccc-475f-8084-997d3e7a26a4" providerId="ADAL" clId="{797F55BD-6EB7-894F-B3A3-3FEBB26CF228}" dt="2025-03-24T10:58:23.399" v="2761" actId="1076"/>
          <ac:picMkLst>
            <pc:docMk/>
            <pc:sldMk cId="3033344294" sldId="289"/>
            <ac:picMk id="6" creationId="{93A3137D-042E-9F7C-FBB1-AB4D2D813F15}"/>
          </ac:picMkLst>
        </pc:picChg>
      </pc:sldChg>
      <pc:sldChg chg="modSp new del mod">
        <pc:chgData name="Matthijs de Jonge" userId="73af7dab-4ccc-475f-8084-997d3e7a26a4" providerId="ADAL" clId="{797F55BD-6EB7-894F-B3A3-3FEBB26CF228}" dt="2025-03-24T11:00:57.970" v="2861" actId="2696"/>
        <pc:sldMkLst>
          <pc:docMk/>
          <pc:sldMk cId="2486201594" sldId="290"/>
        </pc:sldMkLst>
        <pc:spChg chg="mod">
          <ac:chgData name="Matthijs de Jonge" userId="73af7dab-4ccc-475f-8084-997d3e7a26a4" providerId="ADAL" clId="{797F55BD-6EB7-894F-B3A3-3FEBB26CF228}" dt="2025-03-24T11:00:17.842" v="2856" actId="20577"/>
          <ac:spMkLst>
            <pc:docMk/>
            <pc:sldMk cId="2486201594" sldId="290"/>
            <ac:spMk id="2" creationId="{C8644D01-9649-38A1-D1B4-C19C85E02E05}"/>
          </ac:spMkLst>
        </pc:spChg>
        <pc:spChg chg="mod">
          <ac:chgData name="Matthijs de Jonge" userId="73af7dab-4ccc-475f-8084-997d3e7a26a4" providerId="ADAL" clId="{797F55BD-6EB7-894F-B3A3-3FEBB26CF228}" dt="2025-03-24T10:59:16.953" v="2836" actId="20577"/>
          <ac:spMkLst>
            <pc:docMk/>
            <pc:sldMk cId="2486201594" sldId="290"/>
            <ac:spMk id="3" creationId="{02CC1DD8-940F-8E75-5D0D-CCF3BB4D9271}"/>
          </ac:spMkLst>
        </pc:spChg>
      </pc:sldChg>
      <pc:sldChg chg="modSp new del mod">
        <pc:chgData name="Matthijs de Jonge" userId="73af7dab-4ccc-475f-8084-997d3e7a26a4" providerId="ADAL" clId="{797F55BD-6EB7-894F-B3A3-3FEBB26CF228}" dt="2025-03-24T11:01:54.322" v="2936" actId="2696"/>
        <pc:sldMkLst>
          <pc:docMk/>
          <pc:sldMk cId="3533646732" sldId="291"/>
        </pc:sldMkLst>
        <pc:spChg chg="mod">
          <ac:chgData name="Matthijs de Jonge" userId="73af7dab-4ccc-475f-8084-997d3e7a26a4" providerId="ADAL" clId="{797F55BD-6EB7-894F-B3A3-3FEBB26CF228}" dt="2025-03-24T11:00:46.392" v="2860"/>
          <ac:spMkLst>
            <pc:docMk/>
            <pc:sldMk cId="3533646732" sldId="291"/>
            <ac:spMk id="2" creationId="{6925FA9B-E348-605D-64C4-074F934E05EF}"/>
          </ac:spMkLst>
        </pc:spChg>
        <pc:spChg chg="mod">
          <ac:chgData name="Matthijs de Jonge" userId="73af7dab-4ccc-475f-8084-997d3e7a26a4" providerId="ADAL" clId="{797F55BD-6EB7-894F-B3A3-3FEBB26CF228}" dt="2025-03-24T11:01:07.660" v="2905" actId="20577"/>
          <ac:spMkLst>
            <pc:docMk/>
            <pc:sldMk cId="3533646732" sldId="291"/>
            <ac:spMk id="3" creationId="{CEE07ACC-1C72-2B4E-DF80-0C1653909905}"/>
          </ac:spMkLst>
        </pc:spChg>
      </pc:sldChg>
      <pc:sldChg chg="modSp add mod ord">
        <pc:chgData name="Matthijs de Jonge" userId="73af7dab-4ccc-475f-8084-997d3e7a26a4" providerId="ADAL" clId="{797F55BD-6EB7-894F-B3A3-3FEBB26CF228}" dt="2025-03-24T11:06:59.206" v="3204"/>
        <pc:sldMkLst>
          <pc:docMk/>
          <pc:sldMk cId="340768751" sldId="292"/>
        </pc:sldMkLst>
        <pc:spChg chg="mod">
          <ac:chgData name="Matthijs de Jonge" userId="73af7dab-4ccc-475f-8084-997d3e7a26a4" providerId="ADAL" clId="{797F55BD-6EB7-894F-B3A3-3FEBB26CF228}" dt="2025-03-24T11:06:59.206" v="3204"/>
          <ac:spMkLst>
            <pc:docMk/>
            <pc:sldMk cId="340768751" sldId="292"/>
            <ac:spMk id="2" creationId="{744FC92A-E0ED-F0D1-C32E-408BBD6B9D68}"/>
          </ac:spMkLst>
        </pc:spChg>
        <pc:spChg chg="mod">
          <ac:chgData name="Matthijs de Jonge" userId="73af7dab-4ccc-475f-8084-997d3e7a26a4" providerId="ADAL" clId="{797F55BD-6EB7-894F-B3A3-3FEBB26CF228}" dt="2025-03-24T11:01:28.463" v="2929" actId="20577"/>
          <ac:spMkLst>
            <pc:docMk/>
            <pc:sldMk cId="340768751" sldId="292"/>
            <ac:spMk id="3" creationId="{FB5415CE-3E5F-0333-0C9B-931A4E7A3E6E}"/>
          </ac:spMkLst>
        </pc:spChg>
        <pc:graphicFrameChg chg="mod modGraphic">
          <ac:chgData name="Matthijs de Jonge" userId="73af7dab-4ccc-475f-8084-997d3e7a26a4" providerId="ADAL" clId="{797F55BD-6EB7-894F-B3A3-3FEBB26CF228}" dt="2025-03-24T11:06:30.390" v="3170" actId="1076"/>
          <ac:graphicFrameMkLst>
            <pc:docMk/>
            <pc:sldMk cId="340768751" sldId="292"/>
            <ac:graphicFrameMk id="4" creationId="{E10E579E-E6B8-2376-161C-A738E6553354}"/>
          </ac:graphicFrameMkLst>
        </pc:graphicFrameChg>
      </pc:sldChg>
      <pc:sldChg chg="addSp delSp modSp new mod">
        <pc:chgData name="Matthijs de Jonge" userId="73af7dab-4ccc-475f-8084-997d3e7a26a4" providerId="ADAL" clId="{797F55BD-6EB7-894F-B3A3-3FEBB26CF228}" dt="2025-03-24T11:15:42.241" v="3725" actId="20577"/>
        <pc:sldMkLst>
          <pc:docMk/>
          <pc:sldMk cId="3989149984" sldId="293"/>
        </pc:sldMkLst>
        <pc:spChg chg="mod">
          <ac:chgData name="Matthijs de Jonge" userId="73af7dab-4ccc-475f-8084-997d3e7a26a4" providerId="ADAL" clId="{797F55BD-6EB7-894F-B3A3-3FEBB26CF228}" dt="2025-03-24T11:15:42.241" v="3725" actId="20577"/>
          <ac:spMkLst>
            <pc:docMk/>
            <pc:sldMk cId="3989149984" sldId="293"/>
            <ac:spMk id="2" creationId="{A4184BA5-7EBE-94E8-9397-699F50FA8A51}"/>
          </ac:spMkLst>
        </pc:spChg>
        <pc:spChg chg="mod">
          <ac:chgData name="Matthijs de Jonge" userId="73af7dab-4ccc-475f-8084-997d3e7a26a4" providerId="ADAL" clId="{797F55BD-6EB7-894F-B3A3-3FEBB26CF228}" dt="2025-03-24T11:05:57.357" v="3158" actId="20577"/>
          <ac:spMkLst>
            <pc:docMk/>
            <pc:sldMk cId="3989149984" sldId="293"/>
            <ac:spMk id="3" creationId="{14A2305C-BA1B-0E4D-A0D9-CCAE0706FF32}"/>
          </ac:spMkLst>
        </pc:spChg>
        <pc:spChg chg="add mod">
          <ac:chgData name="Matthijs de Jonge" userId="73af7dab-4ccc-475f-8084-997d3e7a26a4" providerId="ADAL" clId="{797F55BD-6EB7-894F-B3A3-3FEBB26CF228}" dt="2025-03-24T11:15:31.189" v="3710" actId="14100"/>
          <ac:spMkLst>
            <pc:docMk/>
            <pc:sldMk cId="3989149984" sldId="293"/>
            <ac:spMk id="4" creationId="{35CF9949-AEB5-20E5-B0EE-0B03BE4C6146}"/>
          </ac:spMkLst>
        </pc:spChg>
        <pc:spChg chg="add mod">
          <ac:chgData name="Matthijs de Jonge" userId="73af7dab-4ccc-475f-8084-997d3e7a26a4" providerId="ADAL" clId="{797F55BD-6EB7-894F-B3A3-3FEBB26CF228}" dt="2025-03-24T11:14:07.272" v="3693" actId="1076"/>
          <ac:spMkLst>
            <pc:docMk/>
            <pc:sldMk cId="3989149984" sldId="293"/>
            <ac:spMk id="5" creationId="{EE20F18A-9F56-9284-AF94-C7E33A4A75E2}"/>
          </ac:spMkLst>
        </pc:spChg>
        <pc:spChg chg="add mod">
          <ac:chgData name="Matthijs de Jonge" userId="73af7dab-4ccc-475f-8084-997d3e7a26a4" providerId="ADAL" clId="{797F55BD-6EB7-894F-B3A3-3FEBB26CF228}" dt="2025-03-24T11:14:03.282" v="3692" actId="1076"/>
          <ac:spMkLst>
            <pc:docMk/>
            <pc:sldMk cId="3989149984" sldId="293"/>
            <ac:spMk id="6" creationId="{E14F6339-CEFB-9605-B69A-D980F3258652}"/>
          </ac:spMkLst>
        </pc:spChg>
        <pc:spChg chg="add mod">
          <ac:chgData name="Matthijs de Jonge" userId="73af7dab-4ccc-475f-8084-997d3e7a26a4" providerId="ADAL" clId="{797F55BD-6EB7-894F-B3A3-3FEBB26CF228}" dt="2025-03-24T11:14:03.282" v="3692" actId="1076"/>
          <ac:spMkLst>
            <pc:docMk/>
            <pc:sldMk cId="3989149984" sldId="293"/>
            <ac:spMk id="7" creationId="{998269A2-2CC0-980E-06D2-71C755FBD00A}"/>
          </ac:spMkLst>
        </pc:spChg>
        <pc:spChg chg="add mod">
          <ac:chgData name="Matthijs de Jonge" userId="73af7dab-4ccc-475f-8084-997d3e7a26a4" providerId="ADAL" clId="{797F55BD-6EB7-894F-B3A3-3FEBB26CF228}" dt="2025-03-24T11:15:16.171" v="3707" actId="1076"/>
          <ac:spMkLst>
            <pc:docMk/>
            <pc:sldMk cId="3989149984" sldId="293"/>
            <ac:spMk id="11" creationId="{F9A16ACE-A242-534F-C0E1-A933437ACD64}"/>
          </ac:spMkLst>
        </pc:spChg>
        <pc:spChg chg="add mod">
          <ac:chgData name="Matthijs de Jonge" userId="73af7dab-4ccc-475f-8084-997d3e7a26a4" providerId="ADAL" clId="{797F55BD-6EB7-894F-B3A3-3FEBB26CF228}" dt="2025-03-24T11:14:37.747" v="3700" actId="1076"/>
          <ac:spMkLst>
            <pc:docMk/>
            <pc:sldMk cId="3989149984" sldId="293"/>
            <ac:spMk id="12" creationId="{2A0AA512-CCCD-5885-A6C1-575F07B1CC0B}"/>
          </ac:spMkLst>
        </pc:spChg>
        <pc:cxnChg chg="add mod">
          <ac:chgData name="Matthijs de Jonge" userId="73af7dab-4ccc-475f-8084-997d3e7a26a4" providerId="ADAL" clId="{797F55BD-6EB7-894F-B3A3-3FEBB26CF228}" dt="2025-03-24T11:14:10.711" v="3694" actId="14100"/>
          <ac:cxnSpMkLst>
            <pc:docMk/>
            <pc:sldMk cId="3989149984" sldId="293"/>
            <ac:cxnSpMk id="8" creationId="{6791C179-0055-017D-E60C-59922A5D08AC}"/>
          </ac:cxnSpMkLst>
        </pc:cxnChg>
        <pc:cxnChg chg="add mod">
          <ac:chgData name="Matthijs de Jonge" userId="73af7dab-4ccc-475f-8084-997d3e7a26a4" providerId="ADAL" clId="{797F55BD-6EB7-894F-B3A3-3FEBB26CF228}" dt="2025-03-24T11:15:26.949" v="3709" actId="14100"/>
          <ac:cxnSpMkLst>
            <pc:docMk/>
            <pc:sldMk cId="3989149984" sldId="293"/>
            <ac:cxnSpMk id="9" creationId="{8B331345-9CE3-91C5-8825-660BD548DD61}"/>
          </ac:cxnSpMkLst>
        </pc:cxnChg>
        <pc:cxnChg chg="mod">
          <ac:chgData name="Matthijs de Jonge" userId="73af7dab-4ccc-475f-8084-997d3e7a26a4" providerId="ADAL" clId="{797F55BD-6EB7-894F-B3A3-3FEBB26CF228}" dt="2025-03-24T11:15:21.746" v="3708" actId="14100"/>
          <ac:cxnSpMkLst>
            <pc:docMk/>
            <pc:sldMk cId="3989149984" sldId="293"/>
            <ac:cxnSpMk id="10" creationId="{9BC6A69E-D024-E5FC-F9E5-4C4DF0036143}"/>
          </ac:cxnSpMkLst>
        </pc:cxnChg>
        <pc:cxnChg chg="mod">
          <ac:chgData name="Matthijs de Jonge" userId="73af7dab-4ccc-475f-8084-997d3e7a26a4" providerId="ADAL" clId="{797F55BD-6EB7-894F-B3A3-3FEBB26CF228}" dt="2025-03-24T11:15:16.171" v="3707" actId="1076"/>
          <ac:cxnSpMkLst>
            <pc:docMk/>
            <pc:sldMk cId="3989149984" sldId="293"/>
            <ac:cxnSpMk id="13" creationId="{D69E3489-B20F-9B49-F73F-8F6D9D3342C3}"/>
          </ac:cxnSpMkLst>
        </pc:cxnChg>
        <pc:cxnChg chg="add mod">
          <ac:chgData name="Matthijs de Jonge" userId="73af7dab-4ccc-475f-8084-997d3e7a26a4" providerId="ADAL" clId="{797F55BD-6EB7-894F-B3A3-3FEBB26CF228}" dt="2025-03-24T11:15:16.171" v="3707" actId="1076"/>
          <ac:cxnSpMkLst>
            <pc:docMk/>
            <pc:sldMk cId="3989149984" sldId="293"/>
            <ac:cxnSpMk id="14" creationId="{2F430F6C-87E7-B700-04B7-9C45D534C68F}"/>
          </ac:cxnSpMkLst>
        </pc:cxnChg>
        <pc:cxnChg chg="del mod">
          <ac:chgData name="Matthijs de Jonge" userId="73af7dab-4ccc-475f-8084-997d3e7a26a4" providerId="ADAL" clId="{797F55BD-6EB7-894F-B3A3-3FEBB26CF228}" dt="2025-03-24T11:11:30.086" v="3464" actId="478"/>
          <ac:cxnSpMkLst>
            <pc:docMk/>
            <pc:sldMk cId="3989149984" sldId="293"/>
            <ac:cxnSpMk id="15" creationId="{5944F786-27AB-7F0D-F68A-333660A9363A}"/>
          </ac:cxnSpMkLst>
        </pc:cxnChg>
        <pc:cxnChg chg="add del mod">
          <ac:chgData name="Matthijs de Jonge" userId="73af7dab-4ccc-475f-8084-997d3e7a26a4" providerId="ADAL" clId="{797F55BD-6EB7-894F-B3A3-3FEBB26CF228}" dt="2025-03-24T11:11:28.068" v="3463" actId="478"/>
          <ac:cxnSpMkLst>
            <pc:docMk/>
            <pc:sldMk cId="3989149984" sldId="293"/>
            <ac:cxnSpMk id="16" creationId="{269AD1EB-5FEB-EA2B-4D2E-192384A61DB6}"/>
          </ac:cxnSpMkLst>
        </pc:cxnChg>
        <pc:cxnChg chg="mod">
          <ac:chgData name="Matthijs de Jonge" userId="73af7dab-4ccc-475f-8084-997d3e7a26a4" providerId="ADAL" clId="{797F55BD-6EB7-894F-B3A3-3FEBB26CF228}" dt="2025-03-24T11:09:23.841" v="3255" actId="14100"/>
          <ac:cxnSpMkLst>
            <pc:docMk/>
            <pc:sldMk cId="3989149984" sldId="293"/>
            <ac:cxnSpMk id="17" creationId="{AC0F51B5-A2C4-FD9E-8A47-8EF102A89713}"/>
          </ac:cxnSpMkLst>
        </pc:cxnChg>
        <pc:cxnChg chg="add mod">
          <ac:chgData name="Matthijs de Jonge" userId="73af7dab-4ccc-475f-8084-997d3e7a26a4" providerId="ADAL" clId="{797F55BD-6EB7-894F-B3A3-3FEBB26CF228}" dt="2025-03-24T11:14:37.747" v="3700" actId="1076"/>
          <ac:cxnSpMkLst>
            <pc:docMk/>
            <pc:sldMk cId="3989149984" sldId="293"/>
            <ac:cxnSpMk id="18" creationId="{C35A8780-D6D1-DA8F-A37D-CD03649BEC23}"/>
          </ac:cxnSpMkLst>
        </pc:cxnChg>
        <pc:cxnChg chg="add mod">
          <ac:chgData name="Matthijs de Jonge" userId="73af7dab-4ccc-475f-8084-997d3e7a26a4" providerId="ADAL" clId="{797F55BD-6EB7-894F-B3A3-3FEBB26CF228}" dt="2025-03-24T11:14:37.747" v="3700" actId="1076"/>
          <ac:cxnSpMkLst>
            <pc:docMk/>
            <pc:sldMk cId="3989149984" sldId="293"/>
            <ac:cxnSpMk id="57" creationId="{6ED7D3EC-8EE2-01D9-60DB-9D8DF398D564}"/>
          </ac:cxnSpMkLst>
        </pc:cxnChg>
        <pc:cxnChg chg="add mod">
          <ac:chgData name="Matthijs de Jonge" userId="73af7dab-4ccc-475f-8084-997d3e7a26a4" providerId="ADAL" clId="{797F55BD-6EB7-894F-B3A3-3FEBB26CF228}" dt="2025-03-24T11:15:16.171" v="3707" actId="1076"/>
          <ac:cxnSpMkLst>
            <pc:docMk/>
            <pc:sldMk cId="3989149984" sldId="293"/>
            <ac:cxnSpMk id="58" creationId="{E917C8EC-8E97-A733-61D5-628216CB8AA9}"/>
          </ac:cxnSpMkLst>
        </pc:cxnChg>
      </pc:sldChg>
      <pc:sldChg chg="modSp new mod">
        <pc:chgData name="Matthijs de Jonge" userId="73af7dab-4ccc-475f-8084-997d3e7a26a4" providerId="ADAL" clId="{797F55BD-6EB7-894F-B3A3-3FEBB26CF228}" dt="2025-03-24T11:21:27.861" v="4356" actId="20577"/>
        <pc:sldMkLst>
          <pc:docMk/>
          <pc:sldMk cId="1267064419" sldId="294"/>
        </pc:sldMkLst>
        <pc:spChg chg="mod">
          <ac:chgData name="Matthijs de Jonge" userId="73af7dab-4ccc-475f-8084-997d3e7a26a4" providerId="ADAL" clId="{797F55BD-6EB7-894F-B3A3-3FEBB26CF228}" dt="2025-03-24T11:18:15.404" v="4178" actId="20577"/>
          <ac:spMkLst>
            <pc:docMk/>
            <pc:sldMk cId="1267064419" sldId="294"/>
            <ac:spMk id="2" creationId="{E16D60CB-3899-A096-41CD-536DC36F5C02}"/>
          </ac:spMkLst>
        </pc:spChg>
        <pc:spChg chg="mod">
          <ac:chgData name="Matthijs de Jonge" userId="73af7dab-4ccc-475f-8084-997d3e7a26a4" providerId="ADAL" clId="{797F55BD-6EB7-894F-B3A3-3FEBB26CF228}" dt="2025-03-24T11:21:27.861" v="4356" actId="20577"/>
          <ac:spMkLst>
            <pc:docMk/>
            <pc:sldMk cId="1267064419" sldId="294"/>
            <ac:spMk id="3" creationId="{ED27B6F8-E72D-B907-95C7-11CC342CDF11}"/>
          </ac:spMkLst>
        </pc:spChg>
      </pc:sldChg>
      <pc:sldChg chg="addSp modSp new mod">
        <pc:chgData name="Matthijs de Jonge" userId="73af7dab-4ccc-475f-8084-997d3e7a26a4" providerId="ADAL" clId="{797F55BD-6EB7-894F-B3A3-3FEBB26CF228}" dt="2025-03-24T11:22:13.975" v="4363" actId="20577"/>
        <pc:sldMkLst>
          <pc:docMk/>
          <pc:sldMk cId="914060259" sldId="295"/>
        </pc:sldMkLst>
        <pc:spChg chg="mod">
          <ac:chgData name="Matthijs de Jonge" userId="73af7dab-4ccc-475f-8084-997d3e7a26a4" providerId="ADAL" clId="{797F55BD-6EB7-894F-B3A3-3FEBB26CF228}" dt="2025-03-24T11:22:13.975" v="4363" actId="20577"/>
          <ac:spMkLst>
            <pc:docMk/>
            <pc:sldMk cId="914060259" sldId="295"/>
            <ac:spMk id="2" creationId="{ED4A3CB2-B4E5-E676-6E9D-9EA0808F5D29}"/>
          </ac:spMkLst>
        </pc:spChg>
        <pc:spChg chg="mod">
          <ac:chgData name="Matthijs de Jonge" userId="73af7dab-4ccc-475f-8084-997d3e7a26a4" providerId="ADAL" clId="{797F55BD-6EB7-894F-B3A3-3FEBB26CF228}" dt="2025-03-24T11:20:03.126" v="4204" actId="20577"/>
          <ac:spMkLst>
            <pc:docMk/>
            <pc:sldMk cId="914060259" sldId="295"/>
            <ac:spMk id="3" creationId="{7DBCAD2A-F2C6-1505-85C2-2EAF340E1A33}"/>
          </ac:spMkLst>
        </pc:spChg>
        <pc:picChg chg="add mod">
          <ac:chgData name="Matthijs de Jonge" userId="73af7dab-4ccc-475f-8084-997d3e7a26a4" providerId="ADAL" clId="{797F55BD-6EB7-894F-B3A3-3FEBB26CF228}" dt="2025-03-24T11:20:26.372" v="4213" actId="14100"/>
          <ac:picMkLst>
            <pc:docMk/>
            <pc:sldMk cId="914060259" sldId="295"/>
            <ac:picMk id="5" creationId="{50B9E591-536E-9CEB-A9C0-E23F19E610A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Iteration</a:t>
            </a:r>
            <a:r>
              <a:rPr lang="nl-NL" baseline="0"/>
              <a:t> vs model score</a:t>
            </a:r>
            <a:endParaRPr lang="nl-N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Blad1!$B$1</c:f>
              <c:strCache>
                <c:ptCount val="1"/>
                <c:pt idx="0">
                  <c:v>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1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Blad1!$A$1:$A$5</c:f>
              <c:strCache>
                <c:ptCount val="5"/>
                <c:pt idx="0">
                  <c:v>Iteration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-5</c:v>
                </c:pt>
                <c:pt idx="1">
                  <c:v>-2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3D-3C42-BC33-B4227F83D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5902735"/>
        <c:axId val="1175905231"/>
      </c:lineChart>
      <c:catAx>
        <c:axId val="1175902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75905231"/>
        <c:crosses val="autoZero"/>
        <c:auto val="1"/>
        <c:lblAlgn val="ctr"/>
        <c:lblOffset val="100"/>
        <c:noMultiLvlLbl val="0"/>
      </c:catAx>
      <c:valAx>
        <c:axId val="117590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75902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/>
              <a:t>Iteration</a:t>
            </a:r>
            <a:r>
              <a:rPr lang="nl-NL" baseline="0"/>
              <a:t> vs model score</a:t>
            </a:r>
            <a:endParaRPr lang="nl-N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Blad1!$I$28</c:f>
              <c:strCache>
                <c:ptCount val="1"/>
                <c:pt idx="0">
                  <c:v>score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1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Blad1!$H$29:$H$35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Blad1!$I$29:$I$35</c:f>
              <c:numCache>
                <c:formatCode>General</c:formatCode>
                <c:ptCount val="7"/>
                <c:pt idx="0">
                  <c:v>-5</c:v>
                </c:pt>
                <c:pt idx="1">
                  <c:v>-2</c:v>
                </c:pt>
                <c:pt idx="2">
                  <c:v>1</c:v>
                </c:pt>
                <c:pt idx="3">
                  <c:v>-0.5</c:v>
                </c:pt>
                <c:pt idx="4">
                  <c:v>0.25</c:v>
                </c:pt>
                <c:pt idx="5">
                  <c:v>0.4</c:v>
                </c:pt>
                <c:pt idx="6">
                  <c:v>-0.1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AC-C643-AA98-39FC98526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75902735"/>
        <c:axId val="1175905231"/>
      </c:lineChart>
      <c:catAx>
        <c:axId val="11759027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75905231"/>
        <c:crosses val="autoZero"/>
        <c:auto val="1"/>
        <c:lblAlgn val="ctr"/>
        <c:lblOffset val="100"/>
        <c:noMultiLvlLbl val="0"/>
      </c:catAx>
      <c:valAx>
        <c:axId val="117590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1759027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Afbeelding 4">
            <a:extLst>
              <a:ext uri="{FF2B5EF4-FFF2-40B4-BE49-F238E27FC236}">
                <a16:creationId xmlns:a16="http://schemas.microsoft.com/office/drawing/2014/main" id="{3E43DDCB-339E-4C3A-9E9E-C2294351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907" y="1624877"/>
            <a:ext cx="3997787" cy="2545109"/>
          </a:xfrm>
          <a:prstGeom prst="rect">
            <a:avLst/>
          </a:prstGeom>
        </p:spPr>
      </p:pic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FDED8E11-341A-45D2-85B1-F7C4DB5323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5095875"/>
            <a:ext cx="7839075" cy="1009650"/>
          </a:xfrm>
        </p:spPr>
        <p:txBody>
          <a:bodyPr>
            <a:normAutofit/>
          </a:bodyPr>
          <a:lstStyle>
            <a:lvl1pPr marL="0" indent="0">
              <a:buNone/>
              <a:defRPr lang="en-GB" sz="2475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venir Next Condensed"/>
                <a:ea typeface="Avenir Next Condensed Medium"/>
                <a:cs typeface="Avenir Next Condensed Medium"/>
                <a:sym typeface="Avenir Next Condensed Medium"/>
              </a:defRPr>
            </a:lvl1pPr>
          </a:lstStyle>
          <a:p>
            <a:pPr lvl="0"/>
            <a:r>
              <a:rPr lang="nl-NL" dirty="0"/>
              <a:t>VOORBEELD VAN EEN ONDERTITEL</a:t>
            </a:r>
            <a:endParaRPr lang="en-GB" dirty="0"/>
          </a:p>
        </p:txBody>
      </p:sp>
      <p:sp>
        <p:nvSpPr>
          <p:cNvPr id="34" name="Tijdelijke aanduiding voor tekst 33">
            <a:extLst>
              <a:ext uri="{FF2B5EF4-FFF2-40B4-BE49-F238E27FC236}">
                <a16:creationId xmlns:a16="http://schemas.microsoft.com/office/drawing/2014/main" id="{D9C3A310-643B-4139-9F62-77D0667471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9925" y="1196299"/>
            <a:ext cx="7844102" cy="588915"/>
          </a:xfrm>
        </p:spPr>
        <p:txBody>
          <a:bodyPr anchor="b">
            <a:noAutofit/>
          </a:bodyPr>
          <a:lstStyle>
            <a:lvl1pPr marL="0" indent="0">
              <a:buNone/>
              <a:defRPr lang="nl-NL" sz="1846" b="0" kern="1200" baseline="0" dirty="0" smtClean="0">
                <a:solidFill>
                  <a:srgbClr val="E50856"/>
                </a:solidFill>
                <a:latin typeface="Avenir Next Condense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983EC9-36B1-B744-A87D-1AA0BEB38B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925" y="1895907"/>
            <a:ext cx="7839075" cy="3089275"/>
          </a:xfrm>
        </p:spPr>
        <p:txBody>
          <a:bodyPr>
            <a:normAutofit/>
          </a:bodyPr>
          <a:lstStyle>
            <a:lvl1pPr marL="0" indent="0">
              <a:buNone/>
              <a:defRPr sz="6750" b="1">
                <a:latin typeface="Avenir Next Condensed" panose="020B0506020202020204" pitchFamily="34" charset="0"/>
              </a:defRPr>
            </a:lvl1pPr>
          </a:lstStyle>
          <a:p>
            <a:r>
              <a:rPr lang="nl-NL" dirty="0"/>
              <a:t>VOORBEELD VAN EEN TITEL_</a:t>
            </a:r>
          </a:p>
        </p:txBody>
      </p:sp>
    </p:spTree>
    <p:extLst>
      <p:ext uri="{BB962C8B-B14F-4D97-AF65-F5344CB8AC3E}">
        <p14:creationId xmlns:p14="http://schemas.microsoft.com/office/powerpoint/2010/main" val="358500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991A77-E592-4927-BAD8-5D3406246A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788670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13B7015-BB4D-A84E-84E4-520C33B85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26315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4">
            <a:extLst>
              <a:ext uri="{FF2B5EF4-FFF2-40B4-BE49-F238E27FC236}">
                <a16:creationId xmlns:a16="http://schemas.microsoft.com/office/drawing/2014/main" id="{04E48767-DBA0-4144-B07A-E0457FACA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394335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4" name="Titel 6">
            <a:extLst>
              <a:ext uri="{FF2B5EF4-FFF2-40B4-BE49-F238E27FC236}">
                <a16:creationId xmlns:a16="http://schemas.microsoft.com/office/drawing/2014/main" id="{24158585-8C9B-2444-8413-2968F1CB9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4674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260C8E6A-14DF-4CBC-B795-FDA284EC47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4902" y="1917701"/>
            <a:ext cx="3600450" cy="4259263"/>
          </a:xfrm>
        </p:spPr>
        <p:txBody>
          <a:bodyPr>
            <a:normAutofit/>
          </a:bodyPr>
          <a:lstStyle>
            <a:lvl1pPr>
              <a:defRPr sz="127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F1329CB-FA5D-45B5-AA42-AC585215A1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394335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0688633-6D41-064D-B005-BBA9338D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335136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4B8653B3-70AE-4E3E-9A4D-3EAF4B4F4A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14900" y="1778434"/>
            <a:ext cx="3600450" cy="413103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60C7571E-BBB1-4DDF-9329-A0C028CAE8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1778434"/>
            <a:ext cx="3600450" cy="413103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CE54818A-2359-4656-8BAE-BA7A617F31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2279280"/>
            <a:ext cx="3600450" cy="390562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750B259D-85C8-43A7-A164-0E5FF89B8B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14900" y="2279280"/>
            <a:ext cx="3600450" cy="390562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AB6897B6-1B30-8840-AEF5-653E3015C3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28130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">
            <a:extLst>
              <a:ext uri="{FF2B5EF4-FFF2-40B4-BE49-F238E27FC236}">
                <a16:creationId xmlns:a16="http://schemas.microsoft.com/office/drawing/2014/main" id="{2F35E840-7D0C-489A-B88C-9B5B6A358F43}"/>
              </a:ext>
            </a:extLst>
          </p:cNvPr>
          <p:cNvSpPr/>
          <p:nvPr/>
        </p:nvSpPr>
        <p:spPr>
          <a:xfrm>
            <a:off x="2362200" y="733425"/>
            <a:ext cx="4419600" cy="53911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pic>
        <p:nvPicPr>
          <p:cNvPr id="14" name="Afbeelding 2">
            <a:extLst>
              <a:ext uri="{FF2B5EF4-FFF2-40B4-BE49-F238E27FC236}">
                <a16:creationId xmlns:a16="http://schemas.microsoft.com/office/drawing/2014/main" id="{FFDA8079-95BD-45E3-8313-ABF6A59E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62" y="601590"/>
            <a:ext cx="355939" cy="297299"/>
          </a:xfrm>
          <a:prstGeom prst="rect">
            <a:avLst/>
          </a:prstGeom>
        </p:spPr>
      </p:pic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7E150451-5081-475D-A7BF-2CE6F5C377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0162" y="5429601"/>
            <a:ext cx="3683000" cy="493713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DA6865-FA7E-094E-A575-DAADE998A2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30162" y="1628775"/>
            <a:ext cx="3683000" cy="360045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‘QUOTE’</a:t>
            </a:r>
          </a:p>
        </p:txBody>
      </p:sp>
    </p:spTree>
    <p:extLst>
      <p:ext uri="{BB962C8B-B14F-4D97-AF65-F5344CB8AC3E}">
        <p14:creationId xmlns:p14="http://schemas.microsoft.com/office/powerpoint/2010/main" val="29675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6486190-F1D1-43BB-B712-AB7BE1C1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STIJL TE BEWERKEN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C46703-C372-4CCF-BBDB-349EF159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2936B9B-9586-48DE-B845-C54BC129D8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07" y="6227764"/>
            <a:ext cx="1359194" cy="5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lang="nl-NL" sz="3200" b="0" kern="1200" baseline="0" dirty="0">
          <a:solidFill>
            <a:srgbClr val="E50056"/>
          </a:solidFill>
          <a:latin typeface="Avenir Next Condensed" panose="020B0506020202020204" pitchFamily="34" charset="0"/>
          <a:ea typeface="+mj-ea"/>
          <a:cs typeface="Arial" panose="020B0604020202020204" pitchFamily="34" charset="0"/>
          <a:sym typeface="Avenir Next Condensed Demi Bold"/>
        </a:defRPr>
      </a:lvl1pPr>
    </p:titleStyle>
    <p:bodyStyle>
      <a:lvl1pPr marL="128585" indent="-128585" algn="l" defTabSz="514337" rtl="0" eaLnBrk="1" latinLnBrk="0" hangingPunct="1">
        <a:lnSpc>
          <a:spcPct val="80000"/>
        </a:lnSpc>
        <a:spcBef>
          <a:spcPts val="563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53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21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090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59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27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NEURAL NETWORK DEMO</a:t>
            </a:r>
          </a:p>
        </p:txBody>
      </p:sp>
      <p:sp>
        <p:nvSpPr>
          <p:cNvPr id="5" name="TextBox 4"/>
          <p:cNvSpPr txBox="1">
            <a:spLocks noGrp="1"/>
          </p:cNvSpPr>
          <p:nvPr>
            <p:ph type="body" sz="quarter" idx="11"/>
          </p:nvPr>
        </p:nvSpPr>
        <p:spPr>
          <a:xfrm>
            <a:off x="669926" y="5095875"/>
            <a:ext cx="7839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Ondertitel indien nodig</a:t>
            </a:r>
          </a:p>
        </p:txBody>
      </p:sp>
    </p:spTree>
    <p:extLst>
      <p:ext uri="{BB962C8B-B14F-4D97-AF65-F5344CB8AC3E}">
        <p14:creationId xmlns:p14="http://schemas.microsoft.com/office/powerpoint/2010/main" val="214871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4"/>
    </mc:Choice>
    <mc:Fallback xmlns="">
      <p:transition spd="slow" advTm="863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768DA71-B7B9-A13B-A04D-D07E292903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As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, we get close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correct </a:t>
            </a:r>
            <a:r>
              <a:rPr lang="nl-NL" dirty="0" err="1"/>
              <a:t>value</a:t>
            </a:r>
            <a:r>
              <a:rPr lang="nl-NL" dirty="0"/>
              <a:t> but never </a:t>
            </a:r>
            <a:r>
              <a:rPr lang="nl-NL" dirty="0" err="1"/>
              <a:t>quite</a:t>
            </a:r>
            <a:r>
              <a:rPr lang="nl-NL" dirty="0"/>
              <a:t> </a:t>
            </a:r>
            <a:r>
              <a:rPr lang="nl-NL" dirty="0" err="1"/>
              <a:t>reach</a:t>
            </a:r>
            <a:r>
              <a:rPr lang="nl-NL" dirty="0"/>
              <a:t>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model </a:t>
            </a:r>
            <a:r>
              <a:rPr lang="nl-NL" dirty="0" err="1"/>
              <a:t>stops</a:t>
            </a:r>
            <a:r>
              <a:rPr lang="nl-NL" dirty="0"/>
              <a:t> </a:t>
            </a:r>
            <a:r>
              <a:rPr lang="nl-NL" dirty="0" err="1"/>
              <a:t>improving</a:t>
            </a:r>
            <a:r>
              <a:rPr lang="nl-NL" dirty="0"/>
              <a:t> </a:t>
            </a:r>
            <a:r>
              <a:rPr lang="nl-NL" dirty="0" err="1"/>
              <a:t>meaningfully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iteration 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In AI / ML we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fact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performance score “</a:t>
            </a:r>
            <a:r>
              <a:rPr lang="nl-NL" dirty="0" err="1"/>
              <a:t>flattens</a:t>
            </a:r>
            <a:r>
              <a:rPr lang="nl-NL" dirty="0"/>
              <a:t> out”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decide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stop training.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61CC5A1-9593-B5F9-D0C6-E2764FF5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Graph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training </a:t>
            </a:r>
            <a:r>
              <a:rPr lang="nl-NL" dirty="0" err="1"/>
              <a:t>session</a:t>
            </a:r>
            <a:r>
              <a:rPr lang="nl-NL" dirty="0"/>
              <a:t> </a:t>
            </a:r>
            <a:r>
              <a:rPr lang="nl-NL" dirty="0" err="1"/>
              <a:t>again</a:t>
            </a:r>
            <a:endParaRPr lang="nl-NL" dirty="0"/>
          </a:p>
        </p:txBody>
      </p:sp>
      <p:graphicFrame>
        <p:nvGraphicFramePr>
          <p:cNvPr id="5" name="Grafiek 4">
            <a:extLst>
              <a:ext uri="{FF2B5EF4-FFF2-40B4-BE49-F238E27FC236}">
                <a16:creationId xmlns:a16="http://schemas.microsoft.com/office/drawing/2014/main" id="{289D77A0-FB08-4569-B234-762B5737A086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7467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tekst 1">
                <a:extLst>
                  <a:ext uri="{FF2B5EF4-FFF2-40B4-BE49-F238E27FC236}">
                    <a16:creationId xmlns:a16="http://schemas.microsoft.com/office/drawing/2014/main" id="{EAC1AEC4-A63A-2584-1E5B-23EC648CCF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/>
                  <a:t>Until </a:t>
                </a:r>
                <a:r>
                  <a:rPr lang="nl-NL" dirty="0" err="1"/>
                  <a:t>now</a:t>
                </a:r>
                <a:r>
                  <a:rPr lang="nl-NL" dirty="0"/>
                  <a:t> we have </a:t>
                </a:r>
                <a:r>
                  <a:rPr lang="nl-NL" dirty="0" err="1"/>
                  <a:t>trained</a:t>
                </a:r>
                <a:r>
                  <a:rPr lang="nl-NL" dirty="0"/>
                  <a:t> a </a:t>
                </a:r>
                <a:r>
                  <a:rPr lang="nl-NL" dirty="0" err="1"/>
                  <a:t>linear</a:t>
                </a:r>
                <a:r>
                  <a:rPr lang="nl-NL" dirty="0"/>
                  <a:t> model (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). We </a:t>
                </a:r>
                <a:r>
                  <a:rPr lang="nl-NL" dirty="0" err="1"/>
                  <a:t>could</a:t>
                </a:r>
                <a:r>
                  <a:rPr lang="nl-NL" dirty="0"/>
                  <a:t> (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should</a:t>
                </a:r>
                <a:r>
                  <a:rPr lang="nl-NL" dirty="0"/>
                  <a:t>) have </a:t>
                </a:r>
                <a:r>
                  <a:rPr lang="nl-NL" dirty="0" err="1"/>
                  <a:t>done</a:t>
                </a:r>
                <a:r>
                  <a:rPr lang="nl-NL" dirty="0"/>
                  <a:t> </a:t>
                </a:r>
                <a:r>
                  <a:rPr lang="nl-NL" dirty="0" err="1"/>
                  <a:t>this</a:t>
                </a:r>
                <a:r>
                  <a:rPr lang="nl-NL" dirty="0"/>
                  <a:t> </a:t>
                </a:r>
                <a:r>
                  <a:rPr lang="nl-NL" dirty="0" err="1"/>
                  <a:t>with</a:t>
                </a:r>
                <a:r>
                  <a:rPr lang="nl-NL" dirty="0"/>
                  <a:t> </a:t>
                </a:r>
                <a:r>
                  <a:rPr lang="nl-NL" dirty="0" err="1"/>
                  <a:t>simple</a:t>
                </a:r>
                <a:r>
                  <a:rPr lang="nl-NL" dirty="0"/>
                  <a:t> </a:t>
                </a:r>
                <a:r>
                  <a:rPr lang="nl-NL" dirty="0" err="1"/>
                  <a:t>linear</a:t>
                </a:r>
                <a:r>
                  <a:rPr lang="nl-NL" dirty="0"/>
                  <a:t> </a:t>
                </a:r>
                <a:r>
                  <a:rPr lang="nl-NL" dirty="0" err="1"/>
                  <a:t>regression</a:t>
                </a:r>
                <a:r>
                  <a:rPr lang="nl-NL" dirty="0"/>
                  <a:t>, of course.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err="1"/>
                  <a:t>However</a:t>
                </a:r>
                <a:r>
                  <a:rPr lang="nl-NL" dirty="0"/>
                  <a:t>, most </a:t>
                </a:r>
                <a:r>
                  <a:rPr lang="nl-NL" dirty="0" err="1"/>
                  <a:t>problems</a:t>
                </a:r>
                <a:r>
                  <a:rPr lang="nl-NL" dirty="0"/>
                  <a:t> are </a:t>
                </a:r>
                <a:r>
                  <a:rPr lang="nl-NL" dirty="0" err="1"/>
                  <a:t>not</a:t>
                </a:r>
                <a:r>
                  <a:rPr lang="nl-NL" dirty="0"/>
                  <a:t> </a:t>
                </a:r>
                <a:r>
                  <a:rPr lang="nl-NL" dirty="0" err="1"/>
                  <a:t>linear</a:t>
                </a:r>
                <a:r>
                  <a:rPr lang="nl-NL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/>
                  <a:t>It </a:t>
                </a:r>
                <a:r>
                  <a:rPr lang="nl-NL" dirty="0" err="1"/>
                  <a:t>turns</a:t>
                </a:r>
                <a:r>
                  <a:rPr lang="nl-NL" dirty="0"/>
                  <a:t> out, </a:t>
                </a:r>
                <a:r>
                  <a:rPr lang="nl-NL" dirty="0" err="1"/>
                  <a:t>you</a:t>
                </a:r>
                <a:r>
                  <a:rPr lang="nl-NL" dirty="0"/>
                  <a:t> </a:t>
                </a:r>
                <a:r>
                  <a:rPr lang="nl-NL" dirty="0" err="1"/>
                  <a:t>can</a:t>
                </a:r>
                <a:r>
                  <a:rPr lang="nl-NL" dirty="0"/>
                  <a:t> </a:t>
                </a:r>
                <a:r>
                  <a:rPr lang="nl-NL" dirty="0" err="1"/>
                  <a:t>approximate</a:t>
                </a:r>
                <a:r>
                  <a:rPr lang="nl-NL" dirty="0"/>
                  <a:t> </a:t>
                </a:r>
                <a:r>
                  <a:rPr lang="nl-NL" dirty="0" err="1"/>
                  <a:t>any</a:t>
                </a:r>
                <a:r>
                  <a:rPr lang="nl-NL" dirty="0"/>
                  <a:t> curve </a:t>
                </a:r>
                <a:r>
                  <a:rPr lang="nl-NL" dirty="0" err="1"/>
                  <a:t>you</a:t>
                </a:r>
                <a:r>
                  <a:rPr lang="nl-NL" dirty="0"/>
                  <a:t> want </a:t>
                </a:r>
                <a:r>
                  <a:rPr lang="nl-NL" dirty="0" err="1"/>
                  <a:t>using</a:t>
                </a:r>
                <a:r>
                  <a:rPr lang="nl-NL" dirty="0"/>
                  <a:t> a </a:t>
                </a:r>
                <a:r>
                  <a:rPr lang="nl-NL" dirty="0" err="1"/>
                  <a:t>combination</a:t>
                </a:r>
                <a:r>
                  <a:rPr lang="nl-NL" dirty="0"/>
                  <a:t> of a </a:t>
                </a:r>
                <a:r>
                  <a:rPr lang="nl-NL" dirty="0" err="1"/>
                  <a:t>linear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an</a:t>
                </a:r>
                <a:r>
                  <a:rPr lang="nl-NL" dirty="0"/>
                  <a:t> </a:t>
                </a:r>
                <a:r>
                  <a:rPr lang="nl-NL" dirty="0" err="1"/>
                  <a:t>activation</a:t>
                </a:r>
                <a:r>
                  <a:rPr lang="nl-NL" dirty="0"/>
                  <a:t> </a:t>
                </a:r>
                <a:r>
                  <a:rPr lang="nl-NL" dirty="0" err="1"/>
                  <a:t>function</a:t>
                </a:r>
                <a:r>
                  <a:rPr lang="nl-NL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err="1"/>
                  <a:t>Let’s</a:t>
                </a:r>
                <a:r>
                  <a:rPr lang="nl-NL" dirty="0"/>
                  <a:t> change </a:t>
                </a:r>
                <a:r>
                  <a:rPr lang="nl-NL" dirty="0" err="1"/>
                  <a:t>our</a:t>
                </a:r>
                <a:r>
                  <a:rPr lang="nl-NL" dirty="0"/>
                  <a:t> model </a:t>
                </a:r>
                <a:r>
                  <a:rPr lang="nl-NL" dirty="0" err="1"/>
                  <a:t>from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 err="1"/>
                  <a:t>only</a:t>
                </a:r>
                <a:r>
                  <a:rPr lang="nl-NL" dirty="0"/>
                  <a:t> (</a:t>
                </a:r>
                <a:r>
                  <a:rPr lang="nl-NL" dirty="0" err="1"/>
                  <a:t>meaning</a:t>
                </a:r>
                <a:r>
                  <a:rPr lang="nl-NL" dirty="0"/>
                  <a:t> 0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nl-NL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nl-N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nl-NL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/>
              </a:p>
            </p:txBody>
          </p:sp>
        </mc:Choice>
        <mc:Fallback>
          <p:sp>
            <p:nvSpPr>
              <p:cNvPr id="2" name="Tijdelijke aanduiding voor tekst 1">
                <a:extLst>
                  <a:ext uri="{FF2B5EF4-FFF2-40B4-BE49-F238E27FC236}">
                    <a16:creationId xmlns:a16="http://schemas.microsoft.com/office/drawing/2014/main" id="{EAC1AEC4-A63A-2584-1E5B-23EC648CC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82" t="-2374" r="-1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9F116887-794A-F11D-07FB-F3CDE683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Moving</a:t>
            </a:r>
            <a:r>
              <a:rPr lang="nl-NL" dirty="0"/>
              <a:t> </a:t>
            </a:r>
            <a:r>
              <a:rPr lang="nl-NL" dirty="0" err="1"/>
              <a:t>towards</a:t>
            </a:r>
            <a:r>
              <a:rPr lang="nl-NL" dirty="0"/>
              <a:t> a curve: </a:t>
            </a:r>
            <a:r>
              <a:rPr lang="nl-NL" dirty="0" err="1"/>
              <a:t>adding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activation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68FFB81-E865-4F7B-AF32-3962B2403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179" y="3337689"/>
            <a:ext cx="1434726" cy="1444312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E62E9F7-37DB-2478-7E0D-CACBAA681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442" y="3337689"/>
            <a:ext cx="1457179" cy="144431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3A3137D-042E-9F7C-FBB1-AB4D2D813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158" y="3337689"/>
            <a:ext cx="1376872" cy="1376872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E305FF62-CE60-1513-F406-D05A42142B7F}"/>
              </a:ext>
            </a:extLst>
          </p:cNvPr>
          <p:cNvSpPr txBox="1"/>
          <p:nvPr/>
        </p:nvSpPr>
        <p:spPr>
          <a:xfrm>
            <a:off x="3348473" y="38974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+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B79CDD2E-5A4F-6738-3F3A-B8A98030DBC5}"/>
              </a:ext>
            </a:extLst>
          </p:cNvPr>
          <p:cNvSpPr txBox="1"/>
          <p:nvPr/>
        </p:nvSpPr>
        <p:spPr>
          <a:xfrm>
            <a:off x="5571557" y="387517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=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4F51980-5C9E-33D0-E0BE-5662D4AE3F3E}"/>
              </a:ext>
            </a:extLst>
          </p:cNvPr>
          <p:cNvSpPr txBox="1"/>
          <p:nvPr/>
        </p:nvSpPr>
        <p:spPr>
          <a:xfrm>
            <a:off x="2057811" y="480235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f(x) = x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934F6E0-7916-1796-5389-DD22394976BB}"/>
              </a:ext>
            </a:extLst>
          </p:cNvPr>
          <p:cNvSpPr txBox="1"/>
          <p:nvPr/>
        </p:nvSpPr>
        <p:spPr>
          <a:xfrm>
            <a:off x="3853442" y="479362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g(x) = 1/(1 +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nl-NL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84F7DE50-2A93-617F-0B4E-C6D9B10E89ED}"/>
              </a:ext>
            </a:extLst>
          </p:cNvPr>
          <p:cNvSpPr txBox="1"/>
          <p:nvPr/>
        </p:nvSpPr>
        <p:spPr>
          <a:xfrm>
            <a:off x="6418693" y="480835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f(g(x))</a:t>
            </a:r>
          </a:p>
        </p:txBody>
      </p:sp>
    </p:spTree>
    <p:extLst>
      <p:ext uri="{BB962C8B-B14F-4D97-AF65-F5344CB8AC3E}">
        <p14:creationId xmlns:p14="http://schemas.microsoft.com/office/powerpoint/2010/main" val="303334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DB26D-9E8C-B3B3-CAED-7E2D4230F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tekst 1">
                <a:extLst>
                  <a:ext uri="{FF2B5EF4-FFF2-40B4-BE49-F238E27FC236}">
                    <a16:creationId xmlns:a16="http://schemas.microsoft.com/office/drawing/2014/main" id="{744FC92A-E0ED-F0D1-C32E-408BBD6B9D6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nl-NL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   0        </m:t>
                            </m:r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 ≤</m:t>
                            </m:r>
                            <m:r>
                              <a:rPr lang="nl-NL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nl-NL" i="1" dirty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nl-NL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l-NL" i="1" dirty="0">
                                <a:latin typeface="Cambria Math" panose="02040503050406030204" pitchFamily="18" charset="0"/>
                              </a:rPr>
                              <m:t>𝑏𝑦</m:t>
                            </m:r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a:rPr lang="nl-NL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nl-NL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nl-NL" i="1" dirty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eqArr>
                      </m:e>
                    </m:d>
                  </m:oMath>
                </a14:m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/>
                  <a:t>We </a:t>
                </a:r>
                <a:r>
                  <a:rPr lang="nl-NL" dirty="0" err="1"/>
                  <a:t>now</a:t>
                </a:r>
                <a:r>
                  <a:rPr lang="nl-NL" dirty="0"/>
                  <a:t> </a:t>
                </a:r>
                <a:r>
                  <a:rPr lang="nl-NL" dirty="0" err="1"/>
                  <a:t>need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find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nl-NL" dirty="0"/>
                  <a:t>, </a:t>
                </a:r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nl-NL" dirty="0"/>
              </a:p>
            </p:txBody>
          </p:sp>
        </mc:Choice>
        <mc:Fallback>
          <p:sp>
            <p:nvSpPr>
              <p:cNvPr id="2" name="Tijdelijke aanduiding voor tekst 1">
                <a:extLst>
                  <a:ext uri="{FF2B5EF4-FFF2-40B4-BE49-F238E27FC236}">
                    <a16:creationId xmlns:a16="http://schemas.microsoft.com/office/drawing/2014/main" id="{744FC92A-E0ED-F0D1-C32E-408BBD6B9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341" t="-379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FB5415CE-3E5F-0333-0C9B-931A4E7A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rial" panose="020B0604020202020204" pitchFamily="34" charset="0"/>
              </a:rPr>
              <a:t>Training data </a:t>
            </a:r>
            <a:r>
              <a:rPr lang="nl-NL" dirty="0" err="1">
                <a:latin typeface="Arial" panose="020B0604020202020204" pitchFamily="34" charset="0"/>
              </a:rPr>
              <a:t>for</a:t>
            </a:r>
            <a:r>
              <a:rPr lang="nl-NL" dirty="0">
                <a:latin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</a:rPr>
              <a:t>the</a:t>
            </a:r>
            <a:r>
              <a:rPr lang="nl-NL" dirty="0">
                <a:latin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</a:rPr>
              <a:t>neural</a:t>
            </a:r>
            <a:r>
              <a:rPr lang="nl-NL" dirty="0">
                <a:latin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</a:rPr>
              <a:t>network</a:t>
            </a:r>
            <a:endParaRPr lang="nl-NL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E10E579E-E6B8-2376-161C-A738E6553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408133"/>
              </p:ext>
            </p:extLst>
          </p:nvPr>
        </p:nvGraphicFramePr>
        <p:xfrm>
          <a:off x="1439916" y="3719787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58441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20397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480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800" dirty="0"/>
                        <a:t>x</a:t>
                      </a:r>
                      <a:endParaRPr lang="nl-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y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err="1"/>
                        <a:t>z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38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/>
                        <a:t>1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2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9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/>
                        <a:t>2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2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73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/>
                        <a:t>3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3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15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2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/>
                        <a:t>3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4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/>
                        <a:t>18</a:t>
                      </a:r>
                      <a:endParaRPr lang="nl-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1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6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A4184BA5-7EBE-94E8-9397-699F50FA8A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beforehand </a:t>
            </a:r>
            <a:r>
              <a:rPr lang="nl-NL" dirty="0" err="1"/>
              <a:t>which</a:t>
            </a:r>
            <a:r>
              <a:rPr lang="nl-NL" dirty="0"/>
              <a:t> </a:t>
            </a:r>
            <a:r>
              <a:rPr lang="nl-NL" dirty="0" err="1"/>
              <a:t>activation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The </a:t>
            </a:r>
            <a:r>
              <a:rPr lang="nl-NL" dirty="0" err="1"/>
              <a:t>activation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connected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input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as a </a:t>
            </a:r>
            <a:r>
              <a:rPr lang="nl-NL" dirty="0" err="1"/>
              <a:t>whole</a:t>
            </a:r>
            <a:r>
              <a:rPr lang="nl-N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The </a:t>
            </a:r>
            <a:r>
              <a:rPr lang="nl-NL" dirty="0" err="1"/>
              <a:t>activation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ignores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y parameter (in </a:t>
            </a:r>
            <a:r>
              <a:rPr lang="nl-NL" dirty="0" err="1"/>
              <a:t>this</a:t>
            </a:r>
            <a:r>
              <a:rPr lang="nl-NL" dirty="0"/>
              <a:t> case).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4A2305C-BA1B-0E4D-A0D9-CCAE0706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inc.</a:t>
            </a:r>
            <a:r>
              <a:rPr lang="nl-NL" dirty="0"/>
              <a:t> </a:t>
            </a:r>
            <a:r>
              <a:rPr lang="nl-NL" dirty="0" err="1"/>
              <a:t>activation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nl-NL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35CF9949-AEB5-20E5-B0EE-0B03BE4C6146}"/>
              </a:ext>
            </a:extLst>
          </p:cNvPr>
          <p:cNvSpPr/>
          <p:nvPr/>
        </p:nvSpPr>
        <p:spPr>
          <a:xfrm>
            <a:off x="2385848" y="3429001"/>
            <a:ext cx="5896304" cy="27559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E20F18A-9F56-9284-AF94-C7E33A4A75E2}"/>
              </a:ext>
            </a:extLst>
          </p:cNvPr>
          <p:cNvSpPr/>
          <p:nvPr/>
        </p:nvSpPr>
        <p:spPr>
          <a:xfrm>
            <a:off x="2952760" y="3677341"/>
            <a:ext cx="1065481" cy="582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F(x) = </a:t>
            </a:r>
            <a:r>
              <a:rPr lang="nl-NL" dirty="0" err="1"/>
              <a:t>ax</a:t>
            </a:r>
            <a:endParaRPr lang="nl-NL" dirty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E14F6339-CEFB-9605-B69A-D980F3258652}"/>
              </a:ext>
            </a:extLst>
          </p:cNvPr>
          <p:cNvSpPr/>
          <p:nvPr/>
        </p:nvSpPr>
        <p:spPr>
          <a:xfrm>
            <a:off x="6808240" y="4318345"/>
            <a:ext cx="1049065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Score</a:t>
            </a:r>
          </a:p>
        </p:txBody>
      </p:sp>
      <p:sp>
        <p:nvSpPr>
          <p:cNvPr id="7" name="Blik 6">
            <a:extLst>
              <a:ext uri="{FF2B5EF4-FFF2-40B4-BE49-F238E27FC236}">
                <a16:creationId xmlns:a16="http://schemas.microsoft.com/office/drawing/2014/main" id="{998269A2-2CC0-980E-06D2-71C755FBD00A}"/>
              </a:ext>
            </a:extLst>
          </p:cNvPr>
          <p:cNvSpPr/>
          <p:nvPr/>
        </p:nvSpPr>
        <p:spPr>
          <a:xfrm>
            <a:off x="967445" y="4205694"/>
            <a:ext cx="1049064" cy="124022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Training data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6791C179-0055-017D-E60C-59922A5D08AC}"/>
              </a:ext>
            </a:extLst>
          </p:cNvPr>
          <p:cNvCxnSpPr>
            <a:cxnSpLocks/>
            <a:stCxn id="7" idx="4"/>
            <a:endCxn id="5" idx="1"/>
          </p:cNvCxnSpPr>
          <p:nvPr/>
        </p:nvCxnSpPr>
        <p:spPr>
          <a:xfrm flipV="1">
            <a:off x="2016509" y="3968359"/>
            <a:ext cx="936251" cy="85744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Kromme verbindingslijn 8">
            <a:extLst>
              <a:ext uri="{FF2B5EF4-FFF2-40B4-BE49-F238E27FC236}">
                <a16:creationId xmlns:a16="http://schemas.microsoft.com/office/drawing/2014/main" id="{8B331345-9CE3-91C5-8825-660BD548DD61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16200000" flipV="1">
            <a:off x="5088635" y="2074207"/>
            <a:ext cx="641004" cy="3847272"/>
          </a:xfrm>
          <a:prstGeom prst="curvedConnector3">
            <a:avLst>
              <a:gd name="adj1" fmla="val 170096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Kromme verbindingslijn 9">
            <a:extLst>
              <a:ext uri="{FF2B5EF4-FFF2-40B4-BE49-F238E27FC236}">
                <a16:creationId xmlns:a16="http://schemas.microsoft.com/office/drawing/2014/main" id="{9BC6A69E-D024-E5FC-F9E5-4C4DF0036143}"/>
              </a:ext>
            </a:extLst>
          </p:cNvPr>
          <p:cNvCxnSpPr>
            <a:cxnSpLocks/>
            <a:stCxn id="7" idx="3"/>
            <a:endCxn id="6" idx="6"/>
          </p:cNvCxnSpPr>
          <p:nvPr/>
        </p:nvCxnSpPr>
        <p:spPr>
          <a:xfrm rot="5400000" flipH="1" flipV="1">
            <a:off x="4339456" y="1928066"/>
            <a:ext cx="670370" cy="6365328"/>
          </a:xfrm>
          <a:prstGeom prst="curvedConnector4">
            <a:avLst>
              <a:gd name="adj1" fmla="val -103086"/>
              <a:gd name="adj2" fmla="val 103591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hoek 10">
            <a:extLst>
              <a:ext uri="{FF2B5EF4-FFF2-40B4-BE49-F238E27FC236}">
                <a16:creationId xmlns:a16="http://schemas.microsoft.com/office/drawing/2014/main" id="{F9A16ACE-A242-534F-C0E1-A933437ACD64}"/>
              </a:ext>
            </a:extLst>
          </p:cNvPr>
          <p:cNvSpPr/>
          <p:nvPr/>
        </p:nvSpPr>
        <p:spPr>
          <a:xfrm>
            <a:off x="2963763" y="5205158"/>
            <a:ext cx="1065481" cy="582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F(y) = </a:t>
            </a:r>
            <a:r>
              <a:rPr lang="nl-NL" dirty="0" err="1"/>
              <a:t>by</a:t>
            </a:r>
            <a:endParaRPr lang="nl-NL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2A0AA512-CCCD-5885-A6C1-575F07B1CC0B}"/>
              </a:ext>
            </a:extLst>
          </p:cNvPr>
          <p:cNvSpPr/>
          <p:nvPr/>
        </p:nvSpPr>
        <p:spPr>
          <a:xfrm>
            <a:off x="4606164" y="4353819"/>
            <a:ext cx="1717453" cy="961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F(x, y, d, e) =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 + e (</a:t>
            </a:r>
            <a:r>
              <a:rPr lang="nl-NL" dirty="0" err="1"/>
              <a:t>if</a:t>
            </a:r>
            <a:r>
              <a:rPr lang="nl-NL" dirty="0"/>
              <a:t> x &gt;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0 (</a:t>
            </a:r>
            <a:r>
              <a:rPr lang="nl-NL" dirty="0" err="1"/>
              <a:t>if</a:t>
            </a:r>
            <a:r>
              <a:rPr lang="nl-NL" dirty="0"/>
              <a:t> x &lt;= c)</a:t>
            </a:r>
          </a:p>
        </p:txBody>
      </p:sp>
      <p:cxnSp>
        <p:nvCxnSpPr>
          <p:cNvPr id="13" name="Kromme verbindingslijn 12">
            <a:extLst>
              <a:ext uri="{FF2B5EF4-FFF2-40B4-BE49-F238E27FC236}">
                <a16:creationId xmlns:a16="http://schemas.microsoft.com/office/drawing/2014/main" id="{D69E3489-B20F-9B49-F73F-8F6D9D3342C3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 rot="5400000">
            <a:off x="4885008" y="3710330"/>
            <a:ext cx="688360" cy="3465368"/>
          </a:xfrm>
          <a:prstGeom prst="curvedConnector3">
            <a:avLst>
              <a:gd name="adj1" fmla="val 133209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2F430F6C-87E7-B700-04B7-9C45D534C68F}"/>
              </a:ext>
            </a:extLst>
          </p:cNvPr>
          <p:cNvCxnSpPr>
            <a:cxnSpLocks/>
            <a:stCxn id="7" idx="4"/>
            <a:endCxn id="11" idx="1"/>
          </p:cNvCxnSpPr>
          <p:nvPr/>
        </p:nvCxnSpPr>
        <p:spPr>
          <a:xfrm>
            <a:off x="2016509" y="4825805"/>
            <a:ext cx="947254" cy="67037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AC0F51B5-A2C4-FD9E-8A47-8EF102A8971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474372" y="4775545"/>
            <a:ext cx="333868" cy="189676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C35A8780-D6D1-DA8F-A37D-CD03649BEC23}"/>
              </a:ext>
            </a:extLst>
          </p:cNvPr>
          <p:cNvCxnSpPr>
            <a:cxnSpLocks/>
            <a:stCxn id="7" idx="4"/>
            <a:endCxn id="12" idx="1"/>
          </p:cNvCxnSpPr>
          <p:nvPr/>
        </p:nvCxnSpPr>
        <p:spPr>
          <a:xfrm>
            <a:off x="2016509" y="4825805"/>
            <a:ext cx="2589655" cy="8708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bogen verbindingslijn 56">
            <a:extLst>
              <a:ext uri="{FF2B5EF4-FFF2-40B4-BE49-F238E27FC236}">
                <a16:creationId xmlns:a16="http://schemas.microsoft.com/office/drawing/2014/main" id="{6ED7D3EC-8EE2-01D9-60DB-9D8DF398D564}"/>
              </a:ext>
            </a:extLst>
          </p:cNvPr>
          <p:cNvCxnSpPr>
            <a:cxnSpLocks/>
            <a:stCxn id="5" idx="3"/>
            <a:endCxn id="12" idx="0"/>
          </p:cNvCxnSpPr>
          <p:nvPr/>
        </p:nvCxnSpPr>
        <p:spPr>
          <a:xfrm>
            <a:off x="4018241" y="3968359"/>
            <a:ext cx="1446650" cy="38546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bogen verbindingslijn 57">
            <a:extLst>
              <a:ext uri="{FF2B5EF4-FFF2-40B4-BE49-F238E27FC236}">
                <a16:creationId xmlns:a16="http://schemas.microsoft.com/office/drawing/2014/main" id="{E917C8EC-8E97-A733-61D5-628216CB8AA9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4029244" y="5315207"/>
            <a:ext cx="1435647" cy="18096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14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16D60CB-3899-A096-41CD-536DC36F5C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Training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activation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as without. </a:t>
            </a:r>
            <a:r>
              <a:rPr lang="nl-NL" dirty="0" err="1"/>
              <a:t>There’s</a:t>
            </a:r>
            <a:r>
              <a:rPr lang="nl-NL" dirty="0"/>
              <a:t> </a:t>
            </a:r>
            <a:r>
              <a:rPr lang="nl-NL" dirty="0" err="1"/>
              <a:t>just</a:t>
            </a:r>
            <a:r>
              <a:rPr lang="nl-NL" dirty="0"/>
              <a:t> more </a:t>
            </a:r>
            <a:r>
              <a:rPr lang="nl-NL" dirty="0" err="1"/>
              <a:t>numbers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crunch</a:t>
            </a:r>
            <a:r>
              <a:rPr lang="nl-N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Spreading</a:t>
            </a:r>
            <a:r>
              <a:rPr lang="nl-NL" dirty="0"/>
              <a:t> out </a:t>
            </a:r>
            <a:r>
              <a:rPr lang="nl-NL" dirty="0" err="1"/>
              <a:t>calculations</a:t>
            </a:r>
            <a:r>
              <a:rPr lang="nl-NL" dirty="0"/>
              <a:t> </a:t>
            </a:r>
            <a:r>
              <a:rPr lang="nl-NL" dirty="0" err="1"/>
              <a:t>among</a:t>
            </a:r>
            <a:r>
              <a:rPr lang="nl-NL" dirty="0"/>
              <a:t> multiple “neurons” </a:t>
            </a:r>
            <a:r>
              <a:rPr lang="nl-NL" dirty="0" err="1"/>
              <a:t>allows</a:t>
            </a:r>
            <a:r>
              <a:rPr lang="nl-NL" dirty="0"/>
              <a:t> </a:t>
            </a:r>
            <a:r>
              <a:rPr lang="nl-NL" dirty="0" err="1"/>
              <a:t>performing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in parallel on </a:t>
            </a:r>
            <a:r>
              <a:rPr lang="nl-NL" dirty="0" err="1"/>
              <a:t>specialized</a:t>
            </a:r>
            <a:r>
              <a:rPr lang="nl-NL" dirty="0"/>
              <a:t> hardware (</a:t>
            </a:r>
            <a:r>
              <a:rPr lang="nl-NL" dirty="0" err="1"/>
              <a:t>GPUs</a:t>
            </a:r>
            <a:r>
              <a:rPr lang="nl-NL" dirty="0"/>
              <a:t> or </a:t>
            </a:r>
            <a:r>
              <a:rPr lang="nl-NL" dirty="0" err="1"/>
              <a:t>TPUs</a:t>
            </a:r>
            <a:r>
              <a:rPr lang="nl-NL" dirty="0"/>
              <a:t>)</a:t>
            </a:r>
          </a:p>
          <a:p>
            <a:pPr marL="728653" lvl="1" indent="-342900"/>
            <a:r>
              <a:rPr lang="nl-NL" dirty="0"/>
              <a:t>GPU: Graphics Processing Unit</a:t>
            </a:r>
          </a:p>
          <a:p>
            <a:pPr marL="728653" lvl="1" indent="-342900"/>
            <a:r>
              <a:rPr lang="nl-NL" dirty="0"/>
              <a:t>TPU: Tensor Processing Unit: device </a:t>
            </a:r>
            <a:r>
              <a:rPr lang="nl-NL" dirty="0" err="1"/>
              <a:t>optimized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large </a:t>
            </a:r>
            <a:r>
              <a:rPr lang="nl-NL" dirty="0" err="1"/>
              <a:t>collections</a:t>
            </a:r>
            <a:r>
              <a:rPr lang="nl-NL" dirty="0"/>
              <a:t> of </a:t>
            </a:r>
            <a:r>
              <a:rPr lang="nl-NL" dirty="0" err="1"/>
              <a:t>numbers</a:t>
            </a:r>
            <a:r>
              <a:rPr lang="nl-NL" dirty="0"/>
              <a:t> (“Tensors”).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Designing</a:t>
            </a:r>
            <a:r>
              <a:rPr lang="nl-NL" dirty="0"/>
              <a:t> a </a:t>
            </a:r>
            <a:r>
              <a:rPr lang="nl-NL" dirty="0" err="1"/>
              <a:t>good</a:t>
            </a:r>
            <a:r>
              <a:rPr lang="nl-NL" dirty="0"/>
              <a:t> </a:t>
            </a: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is as </a:t>
            </a:r>
            <a:r>
              <a:rPr lang="nl-NL" dirty="0" err="1"/>
              <a:t>much</a:t>
            </a:r>
            <a:r>
              <a:rPr lang="nl-NL" dirty="0"/>
              <a:t> of </a:t>
            </a:r>
            <a:r>
              <a:rPr lang="nl-NL" dirty="0" err="1"/>
              <a:t>an</a:t>
            </a:r>
            <a:r>
              <a:rPr lang="nl-NL" dirty="0"/>
              <a:t> art as </a:t>
            </a:r>
            <a:r>
              <a:rPr lang="nl-NL" dirty="0" err="1"/>
              <a:t>it</a:t>
            </a:r>
            <a:r>
              <a:rPr lang="nl-NL" dirty="0"/>
              <a:t> is a </a:t>
            </a:r>
            <a:r>
              <a:rPr lang="nl-NL" dirty="0" err="1"/>
              <a:t>science</a:t>
            </a:r>
            <a:r>
              <a:rPr lang="nl-N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makes</a:t>
            </a:r>
            <a:r>
              <a:rPr lang="nl-NL" dirty="0"/>
              <a:t> a </a:t>
            </a: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is different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D27B6F8-E72D-B907-95C7-11CC342C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Training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inc.</a:t>
            </a:r>
            <a:r>
              <a:rPr lang="nl-NL" dirty="0"/>
              <a:t> </a:t>
            </a:r>
            <a:r>
              <a:rPr lang="nl-NL" dirty="0" err="1"/>
              <a:t>activation</a:t>
            </a:r>
            <a:r>
              <a:rPr lang="nl-NL" dirty="0"/>
              <a:t> </a:t>
            </a:r>
            <a:r>
              <a:rPr lang="nl-NL" dirty="0" err="1"/>
              <a:t>function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706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D4A3CB2-B4E5-E676-6E9D-9EA0808F5D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925638"/>
            <a:ext cx="4138303" cy="4259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”</a:t>
            </a:r>
            <a:r>
              <a:rPr lang="nl-NL" dirty="0" err="1"/>
              <a:t>Mostly</a:t>
            </a:r>
            <a:r>
              <a:rPr lang="nl-NL" dirty="0"/>
              <a:t> complete” in 2016,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no </a:t>
            </a:r>
            <a:r>
              <a:rPr lang="nl-NL" dirty="0" err="1"/>
              <a:t>longer</a:t>
            </a:r>
            <a:r>
              <a:rPr lang="nl-NL" dirty="0"/>
              <a:t> complete.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Connections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neurons </a:t>
            </a:r>
            <a:r>
              <a:rPr lang="nl-NL" dirty="0" err="1"/>
              <a:t>can</a:t>
            </a:r>
            <a:r>
              <a:rPr lang="nl-NL" dirty="0"/>
              <a:t> go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ways</a:t>
            </a:r>
            <a:r>
              <a:rPr lang="nl-N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/>
              <a:t>Neur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DBCAD2A-F2C6-1505-85C2-2EAF340E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types</a:t>
            </a:r>
          </a:p>
        </p:txBody>
      </p:sp>
      <p:pic>
        <p:nvPicPr>
          <p:cNvPr id="5" name="Afbeelding 4" descr="Afbeelding met tekst, schermopname, Kleurrijkheid, ontwerp&#10;&#10;Door AI gegenereerde inhoud is mogelijk onjuist.">
            <a:extLst>
              <a:ext uri="{FF2B5EF4-FFF2-40B4-BE49-F238E27FC236}">
                <a16:creationId xmlns:a16="http://schemas.microsoft.com/office/drawing/2014/main" id="{50B9E591-536E-9CEB-A9C0-E23F19E6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953" y="673100"/>
            <a:ext cx="3748397" cy="562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6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presentation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b="1" dirty="0"/>
              <a:t>Building a </a:t>
            </a:r>
            <a:r>
              <a:rPr lang="nl-NL" b="1" dirty="0" err="1"/>
              <a:t>neural</a:t>
            </a:r>
            <a:r>
              <a:rPr lang="nl-NL" b="1" dirty="0"/>
              <a:t> </a:t>
            </a:r>
            <a:r>
              <a:rPr lang="nl-NL" b="1" dirty="0" err="1"/>
              <a:t>network</a:t>
            </a:r>
            <a:r>
              <a:rPr lang="nl-NL" b="1" dirty="0"/>
              <a:t> </a:t>
            </a:r>
            <a:r>
              <a:rPr lang="nl-NL" b="1" dirty="0" err="1"/>
              <a:t>and</a:t>
            </a:r>
            <a:r>
              <a:rPr lang="nl-NL" b="1" dirty="0"/>
              <a:t> training </a:t>
            </a:r>
            <a:r>
              <a:rPr lang="nl-NL" b="1" dirty="0" err="1"/>
              <a:t>it</a:t>
            </a:r>
            <a:endParaRPr lang="nl-NL" b="1" dirty="0"/>
          </a:p>
          <a:p>
            <a:pPr marL="728653" lvl="1" indent="-342900">
              <a:lnSpc>
                <a:spcPct val="100000"/>
              </a:lnSpc>
            </a:pPr>
            <a:r>
              <a:rPr lang="nl-NL" b="1" dirty="0"/>
              <a:t>Start </a:t>
            </a:r>
            <a:r>
              <a:rPr lang="nl-NL" b="1" dirty="0" err="1"/>
              <a:t>with</a:t>
            </a:r>
            <a:r>
              <a:rPr lang="nl-NL" b="1" dirty="0"/>
              <a:t> a </a:t>
            </a:r>
            <a:r>
              <a:rPr lang="nl-NL" b="1" dirty="0" err="1"/>
              <a:t>linear</a:t>
            </a:r>
            <a:r>
              <a:rPr lang="nl-NL" b="1" dirty="0"/>
              <a:t> model</a:t>
            </a:r>
          </a:p>
          <a:p>
            <a:pPr marL="728653" lvl="1" indent="-342900">
              <a:lnSpc>
                <a:spcPct val="100000"/>
              </a:lnSpc>
            </a:pPr>
            <a:r>
              <a:rPr lang="nl-NL" b="1" dirty="0"/>
              <a:t>Spread </a:t>
            </a:r>
            <a:r>
              <a:rPr lang="nl-NL" b="1" dirty="0" err="1"/>
              <a:t>it</a:t>
            </a:r>
            <a:r>
              <a:rPr lang="nl-NL" b="1" dirty="0"/>
              <a:t> out </a:t>
            </a:r>
            <a:r>
              <a:rPr lang="nl-NL" b="1" dirty="0" err="1"/>
              <a:t>amongst</a:t>
            </a:r>
            <a:r>
              <a:rPr lang="nl-NL" b="1" dirty="0"/>
              <a:t> multiple “neurons”</a:t>
            </a:r>
          </a:p>
          <a:p>
            <a:pPr marL="728653" lvl="1" indent="-342900">
              <a:lnSpc>
                <a:spcPct val="100000"/>
              </a:lnSpc>
            </a:pPr>
            <a:r>
              <a:rPr lang="nl-NL" b="1" dirty="0" err="1"/>
              <a:t>Add</a:t>
            </a:r>
            <a:r>
              <a:rPr lang="nl-NL" b="1" dirty="0"/>
              <a:t> </a:t>
            </a:r>
            <a:r>
              <a:rPr lang="nl-NL" b="1" dirty="0" err="1"/>
              <a:t>an</a:t>
            </a:r>
            <a:r>
              <a:rPr lang="nl-NL" b="1" dirty="0"/>
              <a:t> </a:t>
            </a:r>
            <a:r>
              <a:rPr lang="nl-NL" b="1" dirty="0" err="1"/>
              <a:t>activation</a:t>
            </a:r>
            <a:r>
              <a:rPr lang="nl-NL" b="1" dirty="0"/>
              <a:t> </a:t>
            </a:r>
            <a:r>
              <a:rPr lang="nl-NL" b="1" dirty="0" err="1"/>
              <a:t>function</a:t>
            </a:r>
            <a:endParaRPr lang="nl-NL" b="1" dirty="0"/>
          </a:p>
          <a:p>
            <a:pPr>
              <a:lnSpc>
                <a:spcPct val="100000"/>
              </a:lnSpc>
            </a:pPr>
            <a:endParaRPr lang="nl-NL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16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F07135A-307E-5377-F777-0E0234DE6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65" y="3636578"/>
            <a:ext cx="3063097" cy="25483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jdelijke aanduiding voor tekst 1">
                <a:extLst>
                  <a:ext uri="{FF2B5EF4-FFF2-40B4-BE49-F238E27FC236}">
                    <a16:creationId xmlns:a16="http://schemas.microsoft.com/office/drawing/2014/main" id="{B2BA8C41-095B-FC84-1A04-BC17E014A51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err="1"/>
                  <a:t>Two</a:t>
                </a:r>
                <a:r>
                  <a:rPr lang="nl-NL" dirty="0"/>
                  <a:t> feature variables,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err="1"/>
                  <a:t>One</a:t>
                </a:r>
                <a:r>
                  <a:rPr lang="nl-NL" dirty="0"/>
                  <a:t> output </a:t>
                </a:r>
                <a:r>
                  <a:rPr lang="nl-NL" dirty="0" err="1"/>
                  <a:t>variable</a:t>
                </a:r>
                <a:r>
                  <a:rPr lang="nl-NL" dirty="0"/>
                  <a:t>,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nl-NL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err="1"/>
                  <a:t>Formula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(</a:t>
                </a:r>
                <a:r>
                  <a:rPr lang="nl-NL" dirty="0" err="1"/>
                  <a:t>ignore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now</a:t>
                </a:r>
                <a:r>
                  <a:rPr lang="nl-NL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err="1"/>
                  <a:t>We’re</a:t>
                </a:r>
                <a:r>
                  <a:rPr lang="nl-NL" dirty="0"/>
                  <a:t> </a:t>
                </a:r>
                <a:r>
                  <a:rPr lang="nl-NL" dirty="0" err="1"/>
                  <a:t>looking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values</a:t>
                </a:r>
                <a:r>
                  <a:rPr lang="nl-NL" dirty="0"/>
                  <a:t> of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nl-NL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/>
                  <a:t>In English: </a:t>
                </a:r>
                <a:r>
                  <a:rPr lang="nl-NL" dirty="0" err="1"/>
                  <a:t>how</a:t>
                </a:r>
                <a:r>
                  <a:rPr lang="nl-NL" dirty="0"/>
                  <a:t> </a:t>
                </a:r>
                <a:r>
                  <a:rPr lang="nl-NL" dirty="0" err="1"/>
                  <a:t>much</a:t>
                </a:r>
                <a:r>
                  <a:rPr lang="nl-NL" dirty="0"/>
                  <a:t> of </a:t>
                </a:r>
                <a:r>
                  <a:rPr lang="nl-NL" dirty="0" err="1"/>
                  <a:t>variable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nl-NL" dirty="0"/>
                  <a:t> do we </a:t>
                </a:r>
                <a:r>
                  <a:rPr lang="nl-NL" dirty="0" err="1"/>
                  <a:t>need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how</a:t>
                </a:r>
                <a:r>
                  <a:rPr lang="nl-NL" dirty="0"/>
                  <a:t> </a:t>
                </a:r>
                <a:r>
                  <a:rPr lang="nl-NL" dirty="0" err="1"/>
                  <a:t>much</a:t>
                </a:r>
                <a:r>
                  <a:rPr lang="nl-NL" dirty="0"/>
                  <a:t> of </a:t>
                </a:r>
                <a:r>
                  <a:rPr lang="nl-NL" dirty="0" err="1"/>
                  <a:t>variable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predict</a:t>
                </a:r>
                <a:r>
                  <a:rPr lang="nl-NL" dirty="0"/>
                  <a:t> </a:t>
                </a:r>
                <a:r>
                  <a:rPr lang="nl-NL" dirty="0" err="1"/>
                  <a:t>variable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nl-NL" dirty="0"/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/>
              </a:p>
              <a:p>
                <a:r>
                  <a:rPr lang="nl-NL" dirty="0"/>
                  <a:t> </a:t>
                </a:r>
              </a:p>
            </p:txBody>
          </p:sp>
        </mc:Choice>
        <mc:Fallback>
          <p:sp>
            <p:nvSpPr>
              <p:cNvPr id="2" name="Tijdelijke aanduiding voor tekst 1">
                <a:extLst>
                  <a:ext uri="{FF2B5EF4-FFF2-40B4-BE49-F238E27FC236}">
                    <a16:creationId xmlns:a16="http://schemas.microsoft.com/office/drawing/2014/main" id="{B2BA8C41-095B-FC84-1A04-BC17E014A5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643" t="-2077" r="-3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60A4E6FB-41C8-62C9-8B21-FBE5BC48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Situation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577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3BC5C017-7985-6DD7-B550-392B162E5E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E29238-331B-DD4B-718A-30453B86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Arial" panose="020B0604020202020204" pitchFamily="34" charset="0"/>
              </a:rPr>
              <a:t>Training data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5BF29D9E-35D5-3EA0-1DBF-267A1BE24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85862"/>
              </p:ext>
            </p:extLst>
          </p:nvPr>
        </p:nvGraphicFramePr>
        <p:xfrm>
          <a:off x="1429406" y="2994573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458441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320397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04480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800" dirty="0"/>
                        <a:t>x</a:t>
                      </a:r>
                      <a:endParaRPr lang="nl-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y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err="1"/>
                        <a:t>z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38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/>
                        <a:t>1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2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8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39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/>
                        <a:t>2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2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10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730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/>
                        <a:t>3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3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15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72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/>
                        <a:t>3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/>
                        <a:t>4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/>
                        <a:t>18</a:t>
                      </a:r>
                      <a:endParaRPr lang="nl-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1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72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hoek 23">
            <a:extLst>
              <a:ext uri="{FF2B5EF4-FFF2-40B4-BE49-F238E27FC236}">
                <a16:creationId xmlns:a16="http://schemas.microsoft.com/office/drawing/2014/main" id="{F5BFEE84-3859-2F3E-96BF-6809CF10259E}"/>
              </a:ext>
            </a:extLst>
          </p:cNvPr>
          <p:cNvSpPr/>
          <p:nvPr/>
        </p:nvSpPr>
        <p:spPr>
          <a:xfrm>
            <a:off x="3258207" y="2869324"/>
            <a:ext cx="4466896" cy="287983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1DFCB53A-CA72-03BD-7243-79E793523A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err="1"/>
              <a:t>This</a:t>
            </a:r>
            <a:r>
              <a:rPr lang="nl-NL"/>
              <a:t> is a </a:t>
            </a:r>
            <a:r>
              <a:rPr lang="nl-NL" err="1"/>
              <a:t>simple</a:t>
            </a:r>
            <a:r>
              <a:rPr lang="nl-NL"/>
              <a:t> case of </a:t>
            </a:r>
            <a:r>
              <a:rPr lang="nl-NL" err="1"/>
              <a:t>linear</a:t>
            </a:r>
            <a:r>
              <a:rPr lang="nl-NL"/>
              <a:t> </a:t>
            </a:r>
            <a:r>
              <a:rPr lang="nl-NL" err="1"/>
              <a:t>regression</a:t>
            </a:r>
            <a:r>
              <a:rPr lang="nl-NL"/>
              <a:t>, of course. </a:t>
            </a:r>
            <a:r>
              <a:rPr lang="nl-NL" err="1"/>
              <a:t>Don’t</a:t>
            </a:r>
            <a:r>
              <a:rPr lang="nl-NL"/>
              <a:t> </a:t>
            </a:r>
            <a:r>
              <a:rPr lang="nl-NL" err="1"/>
              <a:t>worry</a:t>
            </a:r>
            <a:r>
              <a:rPr lang="nl-NL"/>
              <a:t>, </a:t>
            </a:r>
            <a:r>
              <a:rPr lang="nl-NL" err="1"/>
              <a:t>we’ll</a:t>
            </a:r>
            <a:r>
              <a:rPr lang="nl-NL"/>
              <a:t> </a:t>
            </a:r>
            <a:r>
              <a:rPr lang="nl-NL" err="1"/>
              <a:t>add</a:t>
            </a:r>
            <a:r>
              <a:rPr lang="nl-NL"/>
              <a:t> </a:t>
            </a:r>
            <a:r>
              <a:rPr lang="nl-NL" err="1"/>
              <a:t>an</a:t>
            </a:r>
            <a:r>
              <a:rPr lang="nl-NL"/>
              <a:t> </a:t>
            </a:r>
            <a:r>
              <a:rPr lang="nl-NL" err="1"/>
              <a:t>activation</a:t>
            </a:r>
            <a:r>
              <a:rPr lang="nl-NL"/>
              <a:t> </a:t>
            </a:r>
            <a:r>
              <a:rPr lang="nl-NL" err="1"/>
              <a:t>function</a:t>
            </a:r>
            <a:r>
              <a:rPr lang="nl-NL"/>
              <a:t> later.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err="1"/>
              <a:t>Let’s</a:t>
            </a:r>
            <a:r>
              <a:rPr lang="nl-NL"/>
              <a:t> </a:t>
            </a:r>
            <a:r>
              <a:rPr lang="nl-NL" err="1"/>
              <a:t>create</a:t>
            </a:r>
            <a:r>
              <a:rPr lang="nl-NL"/>
              <a:t> a </a:t>
            </a:r>
            <a:r>
              <a:rPr lang="nl-NL" err="1"/>
              <a:t>simple</a:t>
            </a:r>
            <a:r>
              <a:rPr lang="nl-NL"/>
              <a:t> </a:t>
            </a:r>
            <a:r>
              <a:rPr lang="nl-NL" err="1"/>
              <a:t>network</a:t>
            </a:r>
            <a:r>
              <a:rPr lang="nl-NL"/>
              <a:t>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0032F26-2408-81A2-1661-246C663ED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The </a:t>
            </a:r>
            <a:r>
              <a:rPr lang="nl-NL" err="1"/>
              <a:t>network</a:t>
            </a:r>
            <a:endParaRPr lang="nl-NL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50D0080-344F-C53F-9A1A-3A065F654AA5}"/>
              </a:ext>
            </a:extLst>
          </p:cNvPr>
          <p:cNvSpPr/>
          <p:nvPr/>
        </p:nvSpPr>
        <p:spPr>
          <a:xfrm>
            <a:off x="3788979" y="4318027"/>
            <a:ext cx="181829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F(x, y) = </a:t>
            </a:r>
            <a:r>
              <a:rPr lang="nl-NL" err="1"/>
              <a:t>ax</a:t>
            </a:r>
            <a:r>
              <a:rPr lang="nl-NL"/>
              <a:t> + </a:t>
            </a:r>
            <a:r>
              <a:rPr lang="nl-NL" err="1"/>
              <a:t>by</a:t>
            </a:r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733CFBF1-67BA-631E-A227-B27248A5E1CC}"/>
              </a:ext>
            </a:extLst>
          </p:cNvPr>
          <p:cNvSpPr/>
          <p:nvPr/>
        </p:nvSpPr>
        <p:spPr>
          <a:xfrm>
            <a:off x="6490464" y="4318027"/>
            <a:ext cx="1049065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Score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F4EDACE7-BA11-391D-DD41-86705E161A3A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5607269" y="4775227"/>
            <a:ext cx="883195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lik 9">
            <a:extLst>
              <a:ext uri="{FF2B5EF4-FFF2-40B4-BE49-F238E27FC236}">
                <a16:creationId xmlns:a16="http://schemas.microsoft.com/office/drawing/2014/main" id="{1CD2BD15-1AED-03E1-2A5B-D98FD194C346}"/>
              </a:ext>
            </a:extLst>
          </p:cNvPr>
          <p:cNvSpPr/>
          <p:nvPr/>
        </p:nvSpPr>
        <p:spPr>
          <a:xfrm>
            <a:off x="1585094" y="4155116"/>
            <a:ext cx="1049064" cy="124022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>
                <a:solidFill>
                  <a:schemeClr val="tx1"/>
                </a:solidFill>
              </a:rPr>
              <a:t>Training data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F21AD961-2BB2-6EF2-7D84-E5FF169E68AC}"/>
              </a:ext>
            </a:extLst>
          </p:cNvPr>
          <p:cNvCxnSpPr>
            <a:cxnSpLocks/>
            <a:stCxn id="10" idx="4"/>
            <a:endCxn id="6" idx="1"/>
          </p:cNvCxnSpPr>
          <p:nvPr/>
        </p:nvCxnSpPr>
        <p:spPr>
          <a:xfrm>
            <a:off x="2634158" y="4775227"/>
            <a:ext cx="1154821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Kromme verbindingslijn 19">
            <a:extLst>
              <a:ext uri="{FF2B5EF4-FFF2-40B4-BE49-F238E27FC236}">
                <a16:creationId xmlns:a16="http://schemas.microsoft.com/office/drawing/2014/main" id="{711D34D7-3C2C-FF2D-C85F-FDE26DDAC2AF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16200000" flipV="1">
            <a:off x="5856561" y="3159590"/>
            <a:ext cx="12700" cy="2316873"/>
          </a:xfrm>
          <a:prstGeom prst="curvedConnector3">
            <a:avLst>
              <a:gd name="adj1" fmla="val 8337913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Kromme verbindingslijn 25">
            <a:extLst>
              <a:ext uri="{FF2B5EF4-FFF2-40B4-BE49-F238E27FC236}">
                <a16:creationId xmlns:a16="http://schemas.microsoft.com/office/drawing/2014/main" id="{E29AD5E2-D4D6-E203-2430-A786D0D41012}"/>
              </a:ext>
            </a:extLst>
          </p:cNvPr>
          <p:cNvCxnSpPr>
            <a:cxnSpLocks/>
            <a:stCxn id="10" idx="3"/>
            <a:endCxn id="7" idx="6"/>
          </p:cNvCxnSpPr>
          <p:nvPr/>
        </p:nvCxnSpPr>
        <p:spPr>
          <a:xfrm rot="5400000" flipH="1" flipV="1">
            <a:off x="4514522" y="2370330"/>
            <a:ext cx="620110" cy="5429903"/>
          </a:xfrm>
          <a:prstGeom prst="curvedConnector4">
            <a:avLst>
              <a:gd name="adj1" fmla="val -180932"/>
              <a:gd name="adj2" fmla="val 113888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47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1E109F40-1CD9-ACA5-ACDD-FE9F7EC6F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endParaRPr lang="nl-NL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/>
              <a:t>In </a:t>
            </a:r>
            <a:r>
              <a:rPr lang="nl-NL" err="1"/>
              <a:t>reality</a:t>
            </a:r>
            <a:r>
              <a:rPr lang="nl-NL"/>
              <a:t>, of course, we train </a:t>
            </a:r>
            <a:r>
              <a:rPr lang="nl-NL" err="1"/>
              <a:t>using</a:t>
            </a:r>
            <a:r>
              <a:rPr lang="nl-NL"/>
              <a:t> multiple </a:t>
            </a:r>
            <a:r>
              <a:rPr lang="nl-NL" err="1"/>
              <a:t>observations</a:t>
            </a:r>
            <a:r>
              <a:rPr lang="nl-NL"/>
              <a:t> – </a:t>
            </a:r>
            <a:r>
              <a:rPr lang="nl-NL" err="1"/>
              <a:t>and</a:t>
            </a:r>
            <a:r>
              <a:rPr lang="nl-NL"/>
              <a:t> </a:t>
            </a:r>
            <a:r>
              <a:rPr lang="nl-NL" err="1"/>
              <a:t>it</a:t>
            </a:r>
            <a:r>
              <a:rPr lang="nl-NL"/>
              <a:t> </a:t>
            </a:r>
            <a:r>
              <a:rPr lang="nl-NL" err="1"/>
              <a:t>will</a:t>
            </a:r>
            <a:r>
              <a:rPr lang="nl-NL"/>
              <a:t> </a:t>
            </a:r>
            <a:r>
              <a:rPr lang="nl-NL" err="1"/>
              <a:t>not</a:t>
            </a:r>
            <a:r>
              <a:rPr lang="nl-NL"/>
              <a:t> </a:t>
            </a:r>
            <a:r>
              <a:rPr lang="nl-NL" err="1"/>
              <a:t>always</a:t>
            </a:r>
            <a:r>
              <a:rPr lang="nl-NL"/>
              <a:t> </a:t>
            </a:r>
            <a:r>
              <a:rPr lang="nl-NL" err="1"/>
              <a:t>be</a:t>
            </a:r>
            <a:r>
              <a:rPr lang="nl-NL"/>
              <a:t> </a:t>
            </a:r>
            <a:r>
              <a:rPr lang="nl-NL" err="1"/>
              <a:t>so</a:t>
            </a:r>
            <a:r>
              <a:rPr lang="nl-NL"/>
              <a:t> </a:t>
            </a:r>
            <a:r>
              <a:rPr lang="nl-NL" err="1"/>
              <a:t>simple</a:t>
            </a:r>
            <a:r>
              <a:rPr lang="nl-NL"/>
              <a:t>!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B29CE95-14EB-7A32-D231-A2FF97A9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Let’s</a:t>
            </a:r>
            <a:r>
              <a:rPr lang="nl-NL"/>
              <a:t> train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F261DC7-C681-13C3-6160-801EBECBC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8130"/>
              </p:ext>
            </p:extLst>
          </p:nvPr>
        </p:nvGraphicFramePr>
        <p:xfrm>
          <a:off x="1524000" y="2353442"/>
          <a:ext cx="6095999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94171558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7874442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4264314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038519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92055628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5529926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157617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endParaRPr lang="nl-NL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90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8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7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2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22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28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B611F48-4C46-0B1D-00F4-E15BB4A07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25D0464-5015-750F-D31F-E0049B6D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How well </a:t>
            </a:r>
            <a:r>
              <a:rPr lang="nl-NL" err="1"/>
              <a:t>did</a:t>
            </a:r>
            <a:r>
              <a:rPr lang="nl-NL"/>
              <a:t> </a:t>
            </a:r>
            <a:r>
              <a:rPr lang="nl-NL" err="1"/>
              <a:t>our</a:t>
            </a:r>
            <a:r>
              <a:rPr lang="nl-NL"/>
              <a:t> training </a:t>
            </a:r>
            <a:r>
              <a:rPr lang="nl-NL" err="1"/>
              <a:t>session</a:t>
            </a:r>
            <a:r>
              <a:rPr lang="nl-NL"/>
              <a:t> go?</a:t>
            </a:r>
          </a:p>
        </p:txBody>
      </p:sp>
      <p:graphicFrame>
        <p:nvGraphicFramePr>
          <p:cNvPr id="5" name="Grafiek 4">
            <a:extLst>
              <a:ext uri="{FF2B5EF4-FFF2-40B4-BE49-F238E27FC236}">
                <a16:creationId xmlns:a16="http://schemas.microsoft.com/office/drawing/2014/main" id="{289D77A0-FB08-4569-B234-762B5737A0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2457013"/>
              </p:ext>
            </p:extLst>
          </p:nvPr>
        </p:nvGraphicFramePr>
        <p:xfrm>
          <a:off x="2433144" y="26836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9246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5D2B7326-4A62-4874-4F2A-C032B5F247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In </a:t>
            </a:r>
            <a:r>
              <a:rPr lang="nl-NL" dirty="0" err="1"/>
              <a:t>practice</a:t>
            </a:r>
            <a:r>
              <a:rPr lang="nl-NL" dirty="0"/>
              <a:t>, most </a:t>
            </a:r>
            <a:r>
              <a:rPr lang="nl-NL" dirty="0" err="1"/>
              <a:t>calculations</a:t>
            </a:r>
            <a:r>
              <a:rPr lang="nl-NL" dirty="0"/>
              <a:t> are </a:t>
            </a:r>
            <a:r>
              <a:rPr lang="nl-NL" dirty="0" err="1"/>
              <a:t>too</a:t>
            </a:r>
            <a:r>
              <a:rPr lang="nl-NL" dirty="0"/>
              <a:t> </a:t>
            </a:r>
            <a:r>
              <a:rPr lang="nl-NL" dirty="0" err="1"/>
              <a:t>complicated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in a single “</a:t>
            </a:r>
            <a:r>
              <a:rPr lang="nl-NL" dirty="0" err="1"/>
              <a:t>cell</a:t>
            </a:r>
            <a:r>
              <a:rPr lang="nl-NL" dirty="0"/>
              <a:t>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Let’s</a:t>
            </a:r>
            <a:r>
              <a:rPr lang="nl-NL" dirty="0"/>
              <a:t> change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reflect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practice</a:t>
            </a:r>
            <a:r>
              <a:rPr lang="nl-NL" dirty="0"/>
              <a:t>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457C052-290C-3D1C-9E5F-389929DAE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The </a:t>
            </a:r>
            <a:r>
              <a:rPr lang="nl-NL" err="1"/>
              <a:t>network</a:t>
            </a:r>
            <a:r>
              <a:rPr lang="nl-NL"/>
              <a:t>: </a:t>
            </a:r>
            <a:r>
              <a:rPr lang="nl-NL" err="1"/>
              <a:t>let’s</a:t>
            </a:r>
            <a:r>
              <a:rPr lang="nl-NL"/>
              <a:t> spread </a:t>
            </a:r>
            <a:r>
              <a:rPr lang="nl-NL" err="1"/>
              <a:t>things</a:t>
            </a:r>
            <a:r>
              <a:rPr lang="nl-NL"/>
              <a:t> out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1819441-E967-6A4C-AC2A-5180479CFAFB}"/>
              </a:ext>
            </a:extLst>
          </p:cNvPr>
          <p:cNvSpPr/>
          <p:nvPr/>
        </p:nvSpPr>
        <p:spPr>
          <a:xfrm>
            <a:off x="2343807" y="2869324"/>
            <a:ext cx="5381296" cy="287983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352B706-D57D-8FA6-0270-EFEC442ED52C}"/>
              </a:ext>
            </a:extLst>
          </p:cNvPr>
          <p:cNvSpPr/>
          <p:nvPr/>
        </p:nvSpPr>
        <p:spPr>
          <a:xfrm>
            <a:off x="2865388" y="3403628"/>
            <a:ext cx="1065481" cy="582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F(x) = </a:t>
            </a:r>
            <a:r>
              <a:rPr lang="nl-NL" dirty="0" err="1"/>
              <a:t>ax</a:t>
            </a:r>
            <a:endParaRPr lang="nl-NL" dirty="0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25138825-50DD-99FC-A3B8-DD7531B020F7}"/>
              </a:ext>
            </a:extLst>
          </p:cNvPr>
          <p:cNvSpPr/>
          <p:nvPr/>
        </p:nvSpPr>
        <p:spPr>
          <a:xfrm>
            <a:off x="6676038" y="3860827"/>
            <a:ext cx="1049065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Score</a:t>
            </a:r>
          </a:p>
        </p:txBody>
      </p:sp>
      <p:sp>
        <p:nvSpPr>
          <p:cNvPr id="7" name="Blik 6">
            <a:extLst>
              <a:ext uri="{FF2B5EF4-FFF2-40B4-BE49-F238E27FC236}">
                <a16:creationId xmlns:a16="http://schemas.microsoft.com/office/drawing/2014/main" id="{266ECBF0-0B36-0441-49DF-E4248BA59ADA}"/>
              </a:ext>
            </a:extLst>
          </p:cNvPr>
          <p:cNvSpPr/>
          <p:nvPr/>
        </p:nvSpPr>
        <p:spPr>
          <a:xfrm>
            <a:off x="961697" y="4612316"/>
            <a:ext cx="1049064" cy="1240221"/>
          </a:xfrm>
          <a:prstGeom prst="can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Training data</a:t>
            </a:r>
          </a:p>
        </p:txBody>
      </p:sp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26640490-8370-77A0-D71C-2347465DD275}"/>
              </a:ext>
            </a:extLst>
          </p:cNvPr>
          <p:cNvCxnSpPr>
            <a:cxnSpLocks/>
            <a:stCxn id="7" idx="4"/>
            <a:endCxn id="5" idx="1"/>
          </p:cNvCxnSpPr>
          <p:nvPr/>
        </p:nvCxnSpPr>
        <p:spPr>
          <a:xfrm flipV="1">
            <a:off x="2010761" y="3694646"/>
            <a:ext cx="854627" cy="153778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Kromme verbindingslijn 8">
            <a:extLst>
              <a:ext uri="{FF2B5EF4-FFF2-40B4-BE49-F238E27FC236}">
                <a16:creationId xmlns:a16="http://schemas.microsoft.com/office/drawing/2014/main" id="{74109621-2711-82FC-06B2-A519AFCA6FE8}"/>
              </a:ext>
            </a:extLst>
          </p:cNvPr>
          <p:cNvCxnSpPr>
            <a:cxnSpLocks/>
            <a:stCxn id="6" idx="0"/>
            <a:endCxn id="5" idx="0"/>
          </p:cNvCxnSpPr>
          <p:nvPr/>
        </p:nvCxnSpPr>
        <p:spPr>
          <a:xfrm rot="16200000" flipV="1">
            <a:off x="5070751" y="1731007"/>
            <a:ext cx="457199" cy="3802442"/>
          </a:xfrm>
          <a:prstGeom prst="curvedConnector3">
            <a:avLst>
              <a:gd name="adj1" fmla="val 150000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Kromme verbindingslijn 9">
            <a:extLst>
              <a:ext uri="{FF2B5EF4-FFF2-40B4-BE49-F238E27FC236}">
                <a16:creationId xmlns:a16="http://schemas.microsoft.com/office/drawing/2014/main" id="{5CE1D4CC-F4B7-B940-0B06-7ABFF702D168}"/>
              </a:ext>
            </a:extLst>
          </p:cNvPr>
          <p:cNvCxnSpPr>
            <a:cxnSpLocks/>
            <a:stCxn id="7" idx="3"/>
            <a:endCxn id="6" idx="6"/>
          </p:cNvCxnSpPr>
          <p:nvPr/>
        </p:nvCxnSpPr>
        <p:spPr>
          <a:xfrm rot="5400000" flipH="1" flipV="1">
            <a:off x="3838411" y="1965845"/>
            <a:ext cx="1534510" cy="6238874"/>
          </a:xfrm>
          <a:prstGeom prst="curvedConnector4">
            <a:avLst>
              <a:gd name="adj1" fmla="val -14897"/>
              <a:gd name="adj2" fmla="val 103664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hoek 16">
            <a:extLst>
              <a:ext uri="{FF2B5EF4-FFF2-40B4-BE49-F238E27FC236}">
                <a16:creationId xmlns:a16="http://schemas.microsoft.com/office/drawing/2014/main" id="{E5B81743-376C-0EEC-EA05-81E412A269CB}"/>
              </a:ext>
            </a:extLst>
          </p:cNvPr>
          <p:cNvSpPr/>
          <p:nvPr/>
        </p:nvSpPr>
        <p:spPr>
          <a:xfrm>
            <a:off x="2865388" y="4522554"/>
            <a:ext cx="1065481" cy="582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F(y) = </a:t>
            </a:r>
            <a:r>
              <a:rPr lang="nl-NL" dirty="0" err="1"/>
              <a:t>by</a:t>
            </a:r>
            <a:endParaRPr lang="nl-NL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A27BD3DA-04A1-FB88-A7CA-CBD050D9BF51}"/>
              </a:ext>
            </a:extLst>
          </p:cNvPr>
          <p:cNvSpPr/>
          <p:nvPr/>
        </p:nvSpPr>
        <p:spPr>
          <a:xfrm>
            <a:off x="4714878" y="4027009"/>
            <a:ext cx="1486225" cy="582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F(d, e) = d + e</a:t>
            </a:r>
          </a:p>
        </p:txBody>
      </p:sp>
      <p:cxnSp>
        <p:nvCxnSpPr>
          <p:cNvPr id="23" name="Kromme verbindingslijn 22">
            <a:extLst>
              <a:ext uri="{FF2B5EF4-FFF2-40B4-BE49-F238E27FC236}">
                <a16:creationId xmlns:a16="http://schemas.microsoft.com/office/drawing/2014/main" id="{0F95D78E-D92B-E5B0-5D47-4414F5AAE0EE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 rot="5400000">
            <a:off x="4882263" y="3157183"/>
            <a:ext cx="463274" cy="3431541"/>
          </a:xfrm>
          <a:prstGeom prst="curvedConnector3">
            <a:avLst>
              <a:gd name="adj1" fmla="val 149344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6B430F3F-0735-84B8-BBBE-CF0D46E67F50}"/>
              </a:ext>
            </a:extLst>
          </p:cNvPr>
          <p:cNvCxnSpPr>
            <a:cxnSpLocks/>
            <a:stCxn id="7" idx="4"/>
            <a:endCxn id="17" idx="1"/>
          </p:cNvCxnSpPr>
          <p:nvPr/>
        </p:nvCxnSpPr>
        <p:spPr>
          <a:xfrm flipV="1">
            <a:off x="2010761" y="4813572"/>
            <a:ext cx="854627" cy="41885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1652C5B5-9D68-2A39-1B6F-0640ABACF397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930869" y="4318027"/>
            <a:ext cx="784009" cy="495545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FC182EB7-B37F-C28D-FDA7-880D65C59856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930869" y="3694646"/>
            <a:ext cx="784009" cy="623381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5AC2041F-91CF-E712-8046-D0A501C01927}"/>
              </a:ext>
            </a:extLst>
          </p:cNvPr>
          <p:cNvCxnSpPr>
            <a:cxnSpLocks/>
            <a:stCxn id="18" idx="3"/>
            <a:endCxn id="6" idx="2"/>
          </p:cNvCxnSpPr>
          <p:nvPr/>
        </p:nvCxnSpPr>
        <p:spPr>
          <a:xfrm>
            <a:off x="6201103" y="4318027"/>
            <a:ext cx="474935" cy="0"/>
          </a:xfrm>
          <a:prstGeom prst="straightConnector1">
            <a:avLst/>
          </a:prstGeom>
          <a:ln w="539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62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5CD7495-E8E8-2662-8D21-02EEEED2F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We’re</a:t>
            </a:r>
            <a:r>
              <a:rPr lang="nl-NL" dirty="0"/>
              <a:t> </a:t>
            </a:r>
            <a:r>
              <a:rPr lang="nl-NL" dirty="0" err="1"/>
              <a:t>getting</a:t>
            </a:r>
            <a:r>
              <a:rPr lang="nl-NL" dirty="0"/>
              <a:t> close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real </a:t>
            </a:r>
            <a:r>
              <a:rPr lang="nl-NL" dirty="0" err="1"/>
              <a:t>result</a:t>
            </a:r>
            <a:r>
              <a:rPr lang="nl-NL" dirty="0"/>
              <a:t>, but we never </a:t>
            </a:r>
            <a:r>
              <a:rPr lang="nl-NL" dirty="0" err="1"/>
              <a:t>really</a:t>
            </a:r>
            <a:r>
              <a:rPr lang="nl-NL" dirty="0"/>
              <a:t> get </a:t>
            </a:r>
            <a:r>
              <a:rPr lang="nl-NL" dirty="0" err="1"/>
              <a:t>there</a:t>
            </a:r>
            <a:r>
              <a:rPr lang="nl-NL" dirty="0"/>
              <a:t>. </a:t>
            </a:r>
            <a:r>
              <a:rPr lang="nl-NL" dirty="0" err="1"/>
              <a:t>With</a:t>
            </a:r>
            <a:r>
              <a:rPr lang="nl-NL" dirty="0"/>
              <a:t> real data, </a:t>
            </a: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best we </a:t>
            </a:r>
            <a:r>
              <a:rPr lang="nl-NL" dirty="0" err="1"/>
              <a:t>can</a:t>
            </a:r>
            <a:r>
              <a:rPr lang="nl-NL" dirty="0"/>
              <a:t> do (as </a:t>
            </a:r>
            <a:r>
              <a:rPr lang="nl-NL" dirty="0" err="1"/>
              <a:t>reality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often</a:t>
            </a:r>
            <a:r>
              <a:rPr lang="nl-NL" dirty="0"/>
              <a:t> conform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neat</a:t>
            </a:r>
            <a:r>
              <a:rPr lang="nl-NL" dirty="0"/>
              <a:t> </a:t>
            </a:r>
            <a:r>
              <a:rPr lang="nl-NL" dirty="0" err="1"/>
              <a:t>mathematical</a:t>
            </a:r>
            <a:r>
              <a:rPr lang="nl-NL" dirty="0"/>
              <a:t> </a:t>
            </a:r>
            <a:r>
              <a:rPr lang="nl-NL" dirty="0" err="1"/>
              <a:t>formulas</a:t>
            </a:r>
            <a:r>
              <a:rPr lang="nl-NL" dirty="0"/>
              <a:t>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CD2600A-8F46-6C04-3C2E-DE72A7AF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Training </a:t>
            </a:r>
            <a:r>
              <a:rPr lang="nl-NL" dirty="0" err="1"/>
              <a:t>the</a:t>
            </a:r>
            <a:r>
              <a:rPr lang="nl-NL" dirty="0"/>
              <a:t> spread-out </a:t>
            </a:r>
            <a:r>
              <a:rPr lang="nl-NL" dirty="0" err="1"/>
              <a:t>network</a:t>
            </a:r>
            <a:endParaRPr lang="nl-NL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28222E2-3CB8-7165-B1ED-1379D532C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73944"/>
              </p:ext>
            </p:extLst>
          </p:nvPr>
        </p:nvGraphicFramePr>
        <p:xfrm>
          <a:off x="1524001" y="1925638"/>
          <a:ext cx="6085492" cy="30457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356">
                  <a:extLst>
                    <a:ext uri="{9D8B030D-6E8A-4147-A177-3AD203B41FA5}">
                      <a16:colId xmlns:a16="http://schemas.microsoft.com/office/drawing/2014/main" val="941715583"/>
                    </a:ext>
                  </a:extLst>
                </a:gridCol>
                <a:gridCol w="869356">
                  <a:extLst>
                    <a:ext uri="{9D8B030D-6E8A-4147-A177-3AD203B41FA5}">
                      <a16:colId xmlns:a16="http://schemas.microsoft.com/office/drawing/2014/main" val="1478744428"/>
                    </a:ext>
                  </a:extLst>
                </a:gridCol>
                <a:gridCol w="869356">
                  <a:extLst>
                    <a:ext uri="{9D8B030D-6E8A-4147-A177-3AD203B41FA5}">
                      <a16:colId xmlns:a16="http://schemas.microsoft.com/office/drawing/2014/main" val="942643144"/>
                    </a:ext>
                  </a:extLst>
                </a:gridCol>
                <a:gridCol w="869356">
                  <a:extLst>
                    <a:ext uri="{9D8B030D-6E8A-4147-A177-3AD203B41FA5}">
                      <a16:colId xmlns:a16="http://schemas.microsoft.com/office/drawing/2014/main" val="903851976"/>
                    </a:ext>
                  </a:extLst>
                </a:gridCol>
                <a:gridCol w="869356">
                  <a:extLst>
                    <a:ext uri="{9D8B030D-6E8A-4147-A177-3AD203B41FA5}">
                      <a16:colId xmlns:a16="http://schemas.microsoft.com/office/drawing/2014/main" val="1920556284"/>
                    </a:ext>
                  </a:extLst>
                </a:gridCol>
                <a:gridCol w="869356">
                  <a:extLst>
                    <a:ext uri="{9D8B030D-6E8A-4147-A177-3AD203B41FA5}">
                      <a16:colId xmlns:a16="http://schemas.microsoft.com/office/drawing/2014/main" val="3555299268"/>
                    </a:ext>
                  </a:extLst>
                </a:gridCol>
                <a:gridCol w="869356">
                  <a:extLst>
                    <a:ext uri="{9D8B030D-6E8A-4147-A177-3AD203B41FA5}">
                      <a16:colId xmlns:a16="http://schemas.microsoft.com/office/drawing/2014/main" val="3415761704"/>
                    </a:ext>
                  </a:extLst>
                </a:gridCol>
              </a:tblGrid>
              <a:tr h="338417"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</a:t>
                      </a:r>
                      <a:endParaRPr lang="nl-NL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endParaRPr lang="nl-NL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904319"/>
                  </a:ext>
                </a:extLst>
              </a:tr>
              <a:tr h="338417"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86309"/>
                  </a:ext>
                </a:extLst>
              </a:tr>
              <a:tr h="338417"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87569"/>
                  </a:ext>
                </a:extLst>
              </a:tr>
              <a:tr h="338417"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29875"/>
                  </a:ext>
                </a:extLst>
              </a:tr>
              <a:tr h="338417"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022480"/>
                  </a:ext>
                </a:extLst>
              </a:tr>
              <a:tr h="338417"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451467"/>
                  </a:ext>
                </a:extLst>
              </a:tr>
              <a:tr h="338417"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66019"/>
                  </a:ext>
                </a:extLst>
              </a:tr>
              <a:tr h="338417"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250774"/>
                  </a:ext>
                </a:extLst>
              </a:tr>
              <a:tr h="338417"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endParaRPr lang="nl-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endParaRPr lang="nl-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endParaRPr lang="nl-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</a:t>
                      </a:r>
                      <a:endParaRPr lang="nl-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607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87966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_S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2" id="{671DDF35-ECA7-4E3D-A33C-C8E03735DADE}" vid="{F5E29221-10C5-49DB-87C4-0557C1D5A8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C6846675690041B0AEF76721A33550" ma:contentTypeVersion="12" ma:contentTypeDescription="Een nieuw document maken." ma:contentTypeScope="" ma:versionID="7d80b5b27cb88b7e670b1fbb7cd7de23">
  <xsd:schema xmlns:xsd="http://www.w3.org/2001/XMLSchema" xmlns:xs="http://www.w3.org/2001/XMLSchema" xmlns:p="http://schemas.microsoft.com/office/2006/metadata/properties" xmlns:ns2="6b01692f-8f45-4310-abfd-accd438f234f" xmlns:ns3="41d33a03-4c74-4b4d-8466-39dbc86d9cdb" targetNamespace="http://schemas.microsoft.com/office/2006/metadata/properties" ma:root="true" ma:fieldsID="2679454ac823c4dc22358f51a5683c7b" ns2:_="" ns3:_="">
    <xsd:import namespace="6b01692f-8f45-4310-abfd-accd438f234f"/>
    <xsd:import namespace="41d33a03-4c74-4b4d-8466-39dbc86d9c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1692f-8f45-4310-abfd-accd438f23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33a03-4c74-4b4d-8466-39dbc86d9cd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5A48691-3E40-4B9C-9CEF-B13064CE8A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01692f-8f45-4310-abfd-accd438f234f"/>
    <ds:schemaRef ds:uri="41d33a03-4c74-4b4d-8466-39dbc86d9c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540D17-DFE7-4DA1-AB7C-9204237EF0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5827D5-5A12-48FB-BA20-1E7CB9BA5BA1}">
  <ds:schemaRefs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6b01692f-8f45-4310-abfd-accd438f234f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41d33a03-4c74-4b4d-8466-39dbc86d9cdb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4801</TotalTime>
  <Words>824</Words>
  <Application>Microsoft Macintosh PowerPoint</Application>
  <PresentationFormat>Diavoorstelling (4:3)</PresentationFormat>
  <Paragraphs>240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Arial</vt:lpstr>
      <vt:lpstr>Avenir Next Condensed</vt:lpstr>
      <vt:lpstr>Calibri</vt:lpstr>
      <vt:lpstr>Cambria Math</vt:lpstr>
      <vt:lpstr>Presentatie_Smal</vt:lpstr>
      <vt:lpstr>PowerPoint-presentatie</vt:lpstr>
      <vt:lpstr>In this presentation</vt:lpstr>
      <vt:lpstr>Situation</vt:lpstr>
      <vt:lpstr>Training data</vt:lpstr>
      <vt:lpstr>The network</vt:lpstr>
      <vt:lpstr>Let’s train</vt:lpstr>
      <vt:lpstr>How well did our training session go?</vt:lpstr>
      <vt:lpstr>The network: let’s spread things out</vt:lpstr>
      <vt:lpstr>Training the spread-out network</vt:lpstr>
      <vt:lpstr>Graph the training session again</vt:lpstr>
      <vt:lpstr>Moving towards a curve: adding an activation function</vt:lpstr>
      <vt:lpstr>Training data for the neural network</vt:lpstr>
      <vt:lpstr>The network inc. activation function</vt:lpstr>
      <vt:lpstr>Training the neural network inc. activation function</vt:lpstr>
      <vt:lpstr>Some neural network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Matthijs de Jonge</cp:lastModifiedBy>
  <cp:revision>160</cp:revision>
  <dcterms:created xsi:type="dcterms:W3CDTF">2015-07-08T04:47:01Z</dcterms:created>
  <dcterms:modified xsi:type="dcterms:W3CDTF">2025-03-24T11:22:14Z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0x010100B2C6846675690041B0AEF76721A33550</vt:lpwstr>
  </property>
</Properties>
</file>