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553E2-AED8-46CA-9D4C-FAD6D8D07B5A}" v="1436" dt="2020-02-05T09:48:15.830"/>
    <p1510:client id="{6BD56F48-9F3F-4514-8D59-10E51859C937}" v="1098" dt="2020-02-05T10:55:39.119"/>
    <p1510:client id="{6E5A7910-7819-4CF8-BDBD-18AE7AB60D43}" v="524" dt="2020-02-04T16:14:05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67" autoAdjust="0"/>
    <p:restoredTop sz="94660"/>
  </p:normalViewPr>
  <p:slideViewPr>
    <p:cSldViewPr snapToGrid="0">
      <p:cViewPr>
        <p:scale>
          <a:sx n="127" d="100"/>
          <a:sy n="127" d="100"/>
        </p:scale>
        <p:origin x="-128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9" Type="http://schemas.microsoft.com/office/2015/10/relationships/revisionInfo" Target="revisionInfo.xml"/><Relationship Id="rId20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THOMAS" userId="a29a3160a22e6bbd" providerId="Windows Live" clId="Web-{58A553E2-AED8-46CA-9D4C-FAD6D8D07B5A}"/>
    <pc:docChg chg="addSld delSld modSld">
      <pc:chgData name="Amandine THOMAS" userId="a29a3160a22e6bbd" providerId="Windows Live" clId="Web-{58A553E2-AED8-46CA-9D4C-FAD6D8D07B5A}" dt="2020-02-05T09:48:15.830" v="1423" actId="20577"/>
      <pc:docMkLst>
        <pc:docMk/>
      </pc:docMkLst>
      <pc:sldChg chg="del">
        <pc:chgData name="Amandine THOMAS" userId="a29a3160a22e6bbd" providerId="Windows Live" clId="Web-{58A553E2-AED8-46CA-9D4C-FAD6D8D07B5A}" dt="2020-02-04T16:19:13.488" v="26"/>
        <pc:sldMkLst>
          <pc:docMk/>
          <pc:sldMk cId="3784089036" sldId="256"/>
        </pc:sldMkLst>
      </pc:sldChg>
      <pc:sldChg chg="addSp delSp modSp add del">
        <pc:chgData name="Amandine THOMAS" userId="a29a3160a22e6bbd" providerId="Windows Live" clId="Web-{58A553E2-AED8-46CA-9D4C-FAD6D8D07B5A}" dt="2020-02-04T16:29:23.830" v="148" actId="20577"/>
        <pc:sldMkLst>
          <pc:docMk/>
          <pc:sldMk cId="2680189538" sldId="257"/>
        </pc:sldMkLst>
        <pc:spChg chg="mod">
          <ac:chgData name="Amandine THOMAS" userId="a29a3160a22e6bbd" providerId="Windows Live" clId="Web-{58A553E2-AED8-46CA-9D4C-FAD6D8D07B5A}" dt="2020-02-04T16:19:00.316" v="24" actId="20577"/>
          <ac:spMkLst>
            <pc:docMk/>
            <pc:sldMk cId="2680189538" sldId="257"/>
            <ac:spMk id="2" creationId="{3C1B2286-B183-4940-8330-78C1D35D49E3}"/>
          </ac:spMkLst>
        </pc:spChg>
        <pc:spChg chg="mod">
          <ac:chgData name="Amandine THOMAS" userId="a29a3160a22e6bbd" providerId="Windows Live" clId="Web-{58A553E2-AED8-46CA-9D4C-FAD6D8D07B5A}" dt="2020-02-04T16:29:23.830" v="148" actId="20577"/>
          <ac:spMkLst>
            <pc:docMk/>
            <pc:sldMk cId="2680189538" sldId="257"/>
            <ac:spMk id="3" creationId="{103845BE-DC7C-40CE-B7A5-5266362C2D5D}"/>
          </ac:spMkLst>
        </pc:spChg>
        <pc:spChg chg="mod">
          <ac:chgData name="Amandine THOMAS" userId="a29a3160a22e6bbd" providerId="Windows Live" clId="Web-{58A553E2-AED8-46CA-9D4C-FAD6D8D07B5A}" dt="2020-02-04T16:20:58.644" v="34"/>
          <ac:spMkLst>
            <pc:docMk/>
            <pc:sldMk cId="2680189538" sldId="257"/>
            <ac:spMk id="6" creationId="{24F79642-8A86-45FA-A189-1A17EDC1CD19}"/>
          </ac:spMkLst>
        </pc:spChg>
        <pc:spChg chg="mod">
          <ac:chgData name="Amandine THOMAS" userId="a29a3160a22e6bbd" providerId="Windows Live" clId="Web-{58A553E2-AED8-46CA-9D4C-FAD6D8D07B5A}" dt="2020-02-04T16:21:05.050" v="37"/>
          <ac:spMkLst>
            <pc:docMk/>
            <pc:sldMk cId="2680189538" sldId="257"/>
            <ac:spMk id="8" creationId="{E77FC0EE-29D7-4BCF-AFD6-4C9FA8C0DB0C}"/>
          </ac:spMkLst>
        </pc:spChg>
        <pc:spChg chg="mod">
          <ac:chgData name="Amandine THOMAS" userId="a29a3160a22e6bbd" providerId="Windows Live" clId="Web-{58A553E2-AED8-46CA-9D4C-FAD6D8D07B5A}" dt="2020-02-04T16:20:53.144" v="32"/>
          <ac:spMkLst>
            <pc:docMk/>
            <pc:sldMk cId="2680189538" sldId="257"/>
            <ac:spMk id="9" creationId="{C1DEDFB8-049A-4159-8DBD-AA267FF479F6}"/>
          </ac:spMkLst>
        </pc:spChg>
        <pc:spChg chg="mod">
          <ac:chgData name="Amandine THOMAS" userId="a29a3160a22e6bbd" providerId="Windows Live" clId="Web-{58A553E2-AED8-46CA-9D4C-FAD6D8D07B5A}" dt="2020-02-04T16:20:55.975" v="33"/>
          <ac:spMkLst>
            <pc:docMk/>
            <pc:sldMk cId="2680189538" sldId="257"/>
            <ac:spMk id="10" creationId="{DCCA160D-42C9-4259-BB89-EDF4B724C95D}"/>
          </ac:spMkLst>
        </pc:spChg>
        <pc:spChg chg="mod">
          <ac:chgData name="Amandine THOMAS" userId="a29a3160a22e6bbd" providerId="Windows Live" clId="Web-{58A553E2-AED8-46CA-9D4C-FAD6D8D07B5A}" dt="2020-02-04T16:21:00.785" v="35"/>
          <ac:spMkLst>
            <pc:docMk/>
            <pc:sldMk cId="2680189538" sldId="257"/>
            <ac:spMk id="11" creationId="{5BDC51A4-6AF3-48EA-92ED-9B6DBEF93AC8}"/>
          </ac:spMkLst>
        </pc:spChg>
        <pc:spChg chg="mod">
          <ac:chgData name="Amandine THOMAS" userId="a29a3160a22e6bbd" providerId="Windows Live" clId="Web-{58A553E2-AED8-46CA-9D4C-FAD6D8D07B5A}" dt="2020-02-04T16:21:04.097" v="36"/>
          <ac:spMkLst>
            <pc:docMk/>
            <pc:sldMk cId="2680189538" sldId="257"/>
            <ac:spMk id="12" creationId="{58273F4E-590E-4DE1-AC51-76EDE42C256C}"/>
          </ac:spMkLst>
        </pc:spChg>
        <pc:spChg chg="mod">
          <ac:chgData name="Amandine THOMAS" userId="a29a3160a22e6bbd" providerId="Windows Live" clId="Web-{58A553E2-AED8-46CA-9D4C-FAD6D8D07B5A}" dt="2020-02-04T16:21:08.738" v="38"/>
          <ac:spMkLst>
            <pc:docMk/>
            <pc:sldMk cId="2680189538" sldId="257"/>
            <ac:spMk id="13" creationId="{023D7DF1-5F92-4E31-836B-F2B87492189F}"/>
          </ac:spMkLst>
        </pc:spChg>
        <pc:spChg chg="add mod">
          <ac:chgData name="Amandine THOMAS" userId="a29a3160a22e6bbd" providerId="Windows Live" clId="Web-{58A553E2-AED8-46CA-9D4C-FAD6D8D07B5A}" dt="2020-02-04T16:23:31.503" v="61" actId="20577"/>
          <ac:spMkLst>
            <pc:docMk/>
            <pc:sldMk cId="2680189538" sldId="257"/>
            <ac:spMk id="14" creationId="{02F3D382-FEF4-424B-86A0-9C0F4EACBCCB}"/>
          </ac:spMkLst>
        </pc:spChg>
        <pc:cxnChg chg="add del mod">
          <ac:chgData name="Amandine THOMAS" userId="a29a3160a22e6bbd" providerId="Windows Live" clId="Web-{58A553E2-AED8-46CA-9D4C-FAD6D8D07B5A}" dt="2020-02-04T16:16:27.707" v="4"/>
          <ac:cxnSpMkLst>
            <pc:docMk/>
            <pc:sldMk cId="2680189538" sldId="257"/>
            <ac:cxnSpMk id="4" creationId="{730BC6A5-2A33-49DA-B542-010F20BC2AB8}"/>
          </ac:cxnSpMkLst>
        </pc:cxnChg>
        <pc:cxnChg chg="add mod ord">
          <ac:chgData name="Amandine THOMAS" userId="a29a3160a22e6bbd" providerId="Windows Live" clId="Web-{58A553E2-AED8-46CA-9D4C-FAD6D8D07B5A}" dt="2020-02-04T16:18:03.785" v="13"/>
          <ac:cxnSpMkLst>
            <pc:docMk/>
            <pc:sldMk cId="2680189538" sldId="257"/>
            <ac:cxnSpMk id="5" creationId="{F637D5A1-3F45-48A0-AC50-CBD3B9DB9143}"/>
          </ac:cxnSpMkLst>
        </pc:cxnChg>
      </pc:sldChg>
      <pc:sldChg chg="new">
        <pc:chgData name="Amandine THOMAS" userId="a29a3160a22e6bbd" providerId="Windows Live" clId="Web-{58A553E2-AED8-46CA-9D4C-FAD6D8D07B5A}" dt="2020-02-04T16:19:30.145" v="27"/>
        <pc:sldMkLst>
          <pc:docMk/>
          <pc:sldMk cId="1086805224" sldId="258"/>
        </pc:sldMkLst>
      </pc:sldChg>
      <pc:sldChg chg="addSp delSp modSp add replId">
        <pc:chgData name="Amandine THOMAS" userId="a29a3160a22e6bbd" providerId="Windows Live" clId="Web-{58A553E2-AED8-46CA-9D4C-FAD6D8D07B5A}" dt="2020-02-05T09:48:15.814" v="1422" actId="20577"/>
        <pc:sldMkLst>
          <pc:docMk/>
          <pc:sldMk cId="2694749193" sldId="259"/>
        </pc:sldMkLst>
        <pc:spChg chg="mod">
          <ac:chgData name="Amandine THOMAS" userId="a29a3160a22e6bbd" providerId="Windows Live" clId="Web-{58A553E2-AED8-46CA-9D4C-FAD6D8D07B5A}" dt="2020-02-05T09:48:15.814" v="1422" actId="20577"/>
          <ac:spMkLst>
            <pc:docMk/>
            <pc:sldMk cId="2694749193" sldId="259"/>
            <ac:spMk id="3" creationId="{103845BE-DC7C-40CE-B7A5-5266362C2D5D}"/>
          </ac:spMkLst>
        </pc:spChg>
        <pc:spChg chg="add del mod">
          <ac:chgData name="Amandine THOMAS" userId="a29a3160a22e6bbd" providerId="Windows Live" clId="Web-{58A553E2-AED8-46CA-9D4C-FAD6D8D07B5A}" dt="2020-02-04T16:36:37.907" v="444"/>
          <ac:spMkLst>
            <pc:docMk/>
            <pc:sldMk cId="2694749193" sldId="259"/>
            <ac:spMk id="4" creationId="{0CD38D84-F837-4439-A6ED-3F7A51C8A8A5}"/>
          </ac:spMkLst>
        </pc:spChg>
        <pc:spChg chg="mod">
          <ac:chgData name="Amandine THOMAS" userId="a29a3160a22e6bbd" providerId="Windows Live" clId="Web-{58A553E2-AED8-46CA-9D4C-FAD6D8D07B5A}" dt="2020-02-04T16:21:18.863" v="40"/>
          <ac:spMkLst>
            <pc:docMk/>
            <pc:sldMk cId="2694749193" sldId="259"/>
            <ac:spMk id="6" creationId="{24F79642-8A86-45FA-A189-1A17EDC1CD19}"/>
          </ac:spMkLst>
        </pc:spChg>
        <pc:spChg chg="mod">
          <ac:chgData name="Amandine THOMAS" userId="a29a3160a22e6bbd" providerId="Windows Live" clId="Web-{58A553E2-AED8-46CA-9D4C-FAD6D8D07B5A}" dt="2020-02-04T16:21:25.222" v="43"/>
          <ac:spMkLst>
            <pc:docMk/>
            <pc:sldMk cId="2694749193" sldId="259"/>
            <ac:spMk id="8" creationId="{E77FC0EE-29D7-4BCF-AFD6-4C9FA8C0DB0C}"/>
          </ac:spMkLst>
        </pc:spChg>
        <pc:spChg chg="mod">
          <ac:chgData name="Amandine THOMAS" userId="a29a3160a22e6bbd" providerId="Windows Live" clId="Web-{58A553E2-AED8-46CA-9D4C-FAD6D8D07B5A}" dt="2020-02-04T16:21:14.675" v="39"/>
          <ac:spMkLst>
            <pc:docMk/>
            <pc:sldMk cId="2694749193" sldId="259"/>
            <ac:spMk id="10" creationId="{DCCA160D-42C9-4259-BB89-EDF4B724C95D}"/>
          </ac:spMkLst>
        </pc:spChg>
        <pc:spChg chg="mod">
          <ac:chgData name="Amandine THOMAS" userId="a29a3160a22e6bbd" providerId="Windows Live" clId="Web-{58A553E2-AED8-46CA-9D4C-FAD6D8D07B5A}" dt="2020-02-04T16:21:19.097" v="41"/>
          <ac:spMkLst>
            <pc:docMk/>
            <pc:sldMk cId="2694749193" sldId="259"/>
            <ac:spMk id="11" creationId="{5BDC51A4-6AF3-48EA-92ED-9B6DBEF93AC8}"/>
          </ac:spMkLst>
        </pc:spChg>
        <pc:spChg chg="mod">
          <ac:chgData name="Amandine THOMAS" userId="a29a3160a22e6bbd" providerId="Windows Live" clId="Web-{58A553E2-AED8-46CA-9D4C-FAD6D8D07B5A}" dt="2020-02-04T16:21:21.425" v="42"/>
          <ac:spMkLst>
            <pc:docMk/>
            <pc:sldMk cId="2694749193" sldId="259"/>
            <ac:spMk id="12" creationId="{58273F4E-590E-4DE1-AC51-76EDE42C256C}"/>
          </ac:spMkLst>
        </pc:spChg>
        <pc:spChg chg="mod">
          <ac:chgData name="Amandine THOMAS" userId="a29a3160a22e6bbd" providerId="Windows Live" clId="Web-{58A553E2-AED8-46CA-9D4C-FAD6D8D07B5A}" dt="2020-02-04T16:21:25.472" v="44"/>
          <ac:spMkLst>
            <pc:docMk/>
            <pc:sldMk cId="2694749193" sldId="259"/>
            <ac:spMk id="13" creationId="{023D7DF1-5F92-4E31-836B-F2B87492189F}"/>
          </ac:spMkLst>
        </pc:spChg>
        <pc:spChg chg="add del mod">
          <ac:chgData name="Amandine THOMAS" userId="a29a3160a22e6bbd" providerId="Windows Live" clId="Web-{58A553E2-AED8-46CA-9D4C-FAD6D8D07B5A}" dt="2020-02-04T16:36:37.985" v="445"/>
          <ac:spMkLst>
            <pc:docMk/>
            <pc:sldMk cId="2694749193" sldId="259"/>
            <ac:spMk id="15" creationId="{9977AD98-A4C1-4420-9CC7-BF3A3D4E8130}"/>
          </ac:spMkLst>
        </pc:spChg>
      </pc:sldChg>
      <pc:sldChg chg="delSp modSp add replId">
        <pc:chgData name="Amandine THOMAS" userId="a29a3160a22e6bbd" providerId="Windows Live" clId="Web-{58A553E2-AED8-46CA-9D4C-FAD6D8D07B5A}" dt="2020-02-04T17:03:09.559" v="1402" actId="20577"/>
        <pc:sldMkLst>
          <pc:docMk/>
          <pc:sldMk cId="2119741014" sldId="260"/>
        </pc:sldMkLst>
        <pc:spChg chg="mod">
          <ac:chgData name="Amandine THOMAS" userId="a29a3160a22e6bbd" providerId="Windows Live" clId="Web-{58A553E2-AED8-46CA-9D4C-FAD6D8D07B5A}" dt="2020-02-04T16:38:12.298" v="459" actId="14100"/>
          <ac:spMkLst>
            <pc:docMk/>
            <pc:sldMk cId="2119741014" sldId="260"/>
            <ac:spMk id="2" creationId="{3C1B2286-B183-4940-8330-78C1D35D49E3}"/>
          </ac:spMkLst>
        </pc:spChg>
        <pc:spChg chg="mod">
          <ac:chgData name="Amandine THOMAS" userId="a29a3160a22e6bbd" providerId="Windows Live" clId="Web-{58A553E2-AED8-46CA-9D4C-FAD6D8D07B5A}" dt="2020-02-04T17:03:09.559" v="1402" actId="20577"/>
          <ac:spMkLst>
            <pc:docMk/>
            <pc:sldMk cId="2119741014" sldId="260"/>
            <ac:spMk id="3" creationId="{103845BE-DC7C-40CE-B7A5-5266362C2D5D}"/>
          </ac:spMkLst>
        </pc:spChg>
        <pc:spChg chg="del">
          <ac:chgData name="Amandine THOMAS" userId="a29a3160a22e6bbd" providerId="Windows Live" clId="Web-{58A553E2-AED8-46CA-9D4C-FAD6D8D07B5A}" dt="2020-02-04T16:39:33.797" v="467"/>
          <ac:spMkLst>
            <pc:docMk/>
            <pc:sldMk cId="2119741014" sldId="260"/>
            <ac:spMk id="6" creationId="{24F79642-8A86-45FA-A189-1A17EDC1CD19}"/>
          </ac:spMkLst>
        </pc:spChg>
        <pc:spChg chg="del">
          <ac:chgData name="Amandine THOMAS" userId="a29a3160a22e6bbd" providerId="Windows Live" clId="Web-{58A553E2-AED8-46CA-9D4C-FAD6D8D07B5A}" dt="2020-02-04T16:39:16.626" v="464"/>
          <ac:spMkLst>
            <pc:docMk/>
            <pc:sldMk cId="2119741014" sldId="260"/>
            <ac:spMk id="7" creationId="{875899F0-3F62-42B5-90CF-C8EDC24B0022}"/>
          </ac:spMkLst>
        </pc:spChg>
        <pc:spChg chg="del">
          <ac:chgData name="Amandine THOMAS" userId="a29a3160a22e6bbd" providerId="Windows Live" clId="Web-{58A553E2-AED8-46CA-9D4C-FAD6D8D07B5A}" dt="2020-02-04T16:39:33.907" v="470"/>
          <ac:spMkLst>
            <pc:docMk/>
            <pc:sldMk cId="2119741014" sldId="260"/>
            <ac:spMk id="8" creationId="{E77FC0EE-29D7-4BCF-AFD6-4C9FA8C0DB0C}"/>
          </ac:spMkLst>
        </pc:spChg>
        <pc:spChg chg="del">
          <ac:chgData name="Amandine THOMAS" userId="a29a3160a22e6bbd" providerId="Windows Live" clId="Web-{58A553E2-AED8-46CA-9D4C-FAD6D8D07B5A}" dt="2020-02-04T16:39:16.751" v="465"/>
          <ac:spMkLst>
            <pc:docMk/>
            <pc:sldMk cId="2119741014" sldId="260"/>
            <ac:spMk id="9" creationId="{C1DEDFB8-049A-4159-8DBD-AA267FF479F6}"/>
          </ac:spMkLst>
        </pc:spChg>
        <pc:spChg chg="del">
          <ac:chgData name="Amandine THOMAS" userId="a29a3160a22e6bbd" providerId="Windows Live" clId="Web-{58A553E2-AED8-46CA-9D4C-FAD6D8D07B5A}" dt="2020-02-04T16:39:16.766" v="466"/>
          <ac:spMkLst>
            <pc:docMk/>
            <pc:sldMk cId="2119741014" sldId="260"/>
            <ac:spMk id="10" creationId="{DCCA160D-42C9-4259-BB89-EDF4B724C95D}"/>
          </ac:spMkLst>
        </pc:spChg>
        <pc:spChg chg="del">
          <ac:chgData name="Amandine THOMAS" userId="a29a3160a22e6bbd" providerId="Windows Live" clId="Web-{58A553E2-AED8-46CA-9D4C-FAD6D8D07B5A}" dt="2020-02-04T16:39:33.813" v="468"/>
          <ac:spMkLst>
            <pc:docMk/>
            <pc:sldMk cId="2119741014" sldId="260"/>
            <ac:spMk id="11" creationId="{5BDC51A4-6AF3-48EA-92ED-9B6DBEF93AC8}"/>
          </ac:spMkLst>
        </pc:spChg>
        <pc:spChg chg="del">
          <ac:chgData name="Amandine THOMAS" userId="a29a3160a22e6bbd" providerId="Windows Live" clId="Web-{58A553E2-AED8-46CA-9D4C-FAD6D8D07B5A}" dt="2020-02-04T16:39:33.844" v="469"/>
          <ac:spMkLst>
            <pc:docMk/>
            <pc:sldMk cId="2119741014" sldId="260"/>
            <ac:spMk id="12" creationId="{58273F4E-590E-4DE1-AC51-76EDE42C256C}"/>
          </ac:spMkLst>
        </pc:spChg>
        <pc:spChg chg="del">
          <ac:chgData name="Amandine THOMAS" userId="a29a3160a22e6bbd" providerId="Windows Live" clId="Web-{58A553E2-AED8-46CA-9D4C-FAD6D8D07B5A}" dt="2020-02-04T16:39:33.938" v="471"/>
          <ac:spMkLst>
            <pc:docMk/>
            <pc:sldMk cId="2119741014" sldId="260"/>
            <ac:spMk id="13" creationId="{023D7DF1-5F92-4E31-836B-F2B87492189F}"/>
          </ac:spMkLst>
        </pc:spChg>
        <pc:cxnChg chg="del">
          <ac:chgData name="Amandine THOMAS" userId="a29a3160a22e6bbd" providerId="Windows Live" clId="Web-{58A553E2-AED8-46CA-9D4C-FAD6D8D07B5A}" dt="2020-02-04T16:39:33.954" v="472"/>
          <ac:cxnSpMkLst>
            <pc:docMk/>
            <pc:sldMk cId="2119741014" sldId="260"/>
            <ac:cxnSpMk id="5" creationId="{F637D5A1-3F45-48A0-AC50-CBD3B9DB9143}"/>
          </ac:cxnSpMkLst>
        </pc:cxnChg>
      </pc:sldChg>
    </pc:docChg>
  </pc:docChgLst>
  <pc:docChgLst>
    <pc:chgData name="Amandine THOMAS" userId="a29a3160a22e6bbd" providerId="Windows Live" clId="Web-{6E5A7910-7819-4CF8-BDBD-18AE7AB60D43}"/>
    <pc:docChg chg="addSld modSld">
      <pc:chgData name="Amandine THOMAS" userId="a29a3160a22e6bbd" providerId="Windows Live" clId="Web-{6E5A7910-7819-4CF8-BDBD-18AE7AB60D43}" dt="2020-02-04T16:14:04.902" v="514" actId="20577"/>
      <pc:docMkLst>
        <pc:docMk/>
      </pc:docMkLst>
      <pc:sldChg chg="addSp delSp modSp new">
        <pc:chgData name="Amandine THOMAS" userId="a29a3160a22e6bbd" providerId="Windows Live" clId="Web-{6E5A7910-7819-4CF8-BDBD-18AE7AB60D43}" dt="2020-02-04T16:14:04.902" v="514" actId="20577"/>
        <pc:sldMkLst>
          <pc:docMk/>
          <pc:sldMk cId="2680189538" sldId="257"/>
        </pc:sldMkLst>
        <pc:spChg chg="mod">
          <ac:chgData name="Amandine THOMAS" userId="a29a3160a22e6bbd" providerId="Windows Live" clId="Web-{6E5A7910-7819-4CF8-BDBD-18AE7AB60D43}" dt="2020-02-04T15:50:13.698" v="61" actId="20577"/>
          <ac:spMkLst>
            <pc:docMk/>
            <pc:sldMk cId="2680189538" sldId="257"/>
            <ac:spMk id="2" creationId="{3C1B2286-B183-4940-8330-78C1D35D49E3}"/>
          </ac:spMkLst>
        </pc:spChg>
        <pc:spChg chg="mod">
          <ac:chgData name="Amandine THOMAS" userId="a29a3160a22e6bbd" providerId="Windows Live" clId="Web-{6E5A7910-7819-4CF8-BDBD-18AE7AB60D43}" dt="2020-02-04T16:06:56.585" v="443" actId="14100"/>
          <ac:spMkLst>
            <pc:docMk/>
            <pc:sldMk cId="2680189538" sldId="257"/>
            <ac:spMk id="3" creationId="{103845BE-DC7C-40CE-B7A5-5266362C2D5D}"/>
          </ac:spMkLst>
        </pc:spChg>
        <pc:spChg chg="add del mod">
          <ac:chgData name="Amandine THOMAS" userId="a29a3160a22e6bbd" providerId="Windows Live" clId="Web-{6E5A7910-7819-4CF8-BDBD-18AE7AB60D43}" dt="2020-02-04T16:07:37.148" v="474"/>
          <ac:spMkLst>
            <pc:docMk/>
            <pc:sldMk cId="2680189538" sldId="257"/>
            <ac:spMk id="5" creationId="{B523C946-0340-4864-9484-3A28592B409D}"/>
          </ac:spMkLst>
        </pc:spChg>
        <pc:spChg chg="add mod">
          <ac:chgData name="Amandine THOMAS" userId="a29a3160a22e6bbd" providerId="Windows Live" clId="Web-{6E5A7910-7819-4CF8-BDBD-18AE7AB60D43}" dt="2020-02-04T16:13:52.011" v="510" actId="20577"/>
          <ac:spMkLst>
            <pc:docMk/>
            <pc:sldMk cId="2680189538" sldId="257"/>
            <ac:spMk id="6" creationId="{24F79642-8A86-45FA-A189-1A17EDC1CD19}"/>
          </ac:spMkLst>
        </pc:spChg>
        <pc:spChg chg="add mod">
          <ac:chgData name="Amandine THOMAS" userId="a29a3160a22e6bbd" providerId="Windows Live" clId="Web-{6E5A7910-7819-4CF8-BDBD-18AE7AB60D43}" dt="2020-02-04T16:13:43.855" v="506" actId="20577"/>
          <ac:spMkLst>
            <pc:docMk/>
            <pc:sldMk cId="2680189538" sldId="257"/>
            <ac:spMk id="7" creationId="{875899F0-3F62-42B5-90CF-C8EDC24B0022}"/>
          </ac:spMkLst>
        </pc:spChg>
        <pc:spChg chg="add mod">
          <ac:chgData name="Amandine THOMAS" userId="a29a3160a22e6bbd" providerId="Windows Live" clId="Web-{6E5A7910-7819-4CF8-BDBD-18AE7AB60D43}" dt="2020-02-04T16:14:01.230" v="513" actId="20577"/>
          <ac:spMkLst>
            <pc:docMk/>
            <pc:sldMk cId="2680189538" sldId="257"/>
            <ac:spMk id="8" creationId="{E77FC0EE-29D7-4BCF-AFD6-4C9FA8C0DB0C}"/>
          </ac:spMkLst>
        </pc:spChg>
        <pc:spChg chg="add mod">
          <ac:chgData name="Amandine THOMAS" userId="a29a3160a22e6bbd" providerId="Windows Live" clId="Web-{6E5A7910-7819-4CF8-BDBD-18AE7AB60D43}" dt="2020-02-04T16:13:46.011" v="507" actId="20577"/>
          <ac:spMkLst>
            <pc:docMk/>
            <pc:sldMk cId="2680189538" sldId="257"/>
            <ac:spMk id="9" creationId="{C1DEDFB8-049A-4159-8DBD-AA267FF479F6}"/>
          </ac:spMkLst>
        </pc:spChg>
        <pc:spChg chg="add mod">
          <ac:chgData name="Amandine THOMAS" userId="a29a3160a22e6bbd" providerId="Windows Live" clId="Web-{6E5A7910-7819-4CF8-BDBD-18AE7AB60D43}" dt="2020-02-04T16:13:48.152" v="508" actId="20577"/>
          <ac:spMkLst>
            <pc:docMk/>
            <pc:sldMk cId="2680189538" sldId="257"/>
            <ac:spMk id="10" creationId="{DCCA160D-42C9-4259-BB89-EDF4B724C95D}"/>
          </ac:spMkLst>
        </pc:spChg>
        <pc:spChg chg="add mod">
          <ac:chgData name="Amandine THOMAS" userId="a29a3160a22e6bbd" providerId="Windows Live" clId="Web-{6E5A7910-7819-4CF8-BDBD-18AE7AB60D43}" dt="2020-02-04T16:13:57.105" v="511" actId="20577"/>
          <ac:spMkLst>
            <pc:docMk/>
            <pc:sldMk cId="2680189538" sldId="257"/>
            <ac:spMk id="11" creationId="{5BDC51A4-6AF3-48EA-92ED-9B6DBEF93AC8}"/>
          </ac:spMkLst>
        </pc:spChg>
        <pc:spChg chg="add mod">
          <ac:chgData name="Amandine THOMAS" userId="a29a3160a22e6bbd" providerId="Windows Live" clId="Web-{6E5A7910-7819-4CF8-BDBD-18AE7AB60D43}" dt="2020-02-04T16:13:59.621" v="512" actId="20577"/>
          <ac:spMkLst>
            <pc:docMk/>
            <pc:sldMk cId="2680189538" sldId="257"/>
            <ac:spMk id="12" creationId="{58273F4E-590E-4DE1-AC51-76EDE42C256C}"/>
          </ac:spMkLst>
        </pc:spChg>
        <pc:spChg chg="add mod">
          <ac:chgData name="Amandine THOMAS" userId="a29a3160a22e6bbd" providerId="Windows Live" clId="Web-{6E5A7910-7819-4CF8-BDBD-18AE7AB60D43}" dt="2020-02-04T16:14:04.902" v="514" actId="20577"/>
          <ac:spMkLst>
            <pc:docMk/>
            <pc:sldMk cId="2680189538" sldId="257"/>
            <ac:spMk id="13" creationId="{023D7DF1-5F92-4E31-836B-F2B87492189F}"/>
          </ac:spMkLst>
        </pc:spChg>
      </pc:sldChg>
    </pc:docChg>
  </pc:docChgLst>
  <pc:docChgLst>
    <pc:chgData name="Amandine THOMAS" userId="a29a3160a22e6bbd" providerId="Windows Live" clId="Web-{6BD56F48-9F3F-4514-8D59-10E51859C937}"/>
    <pc:docChg chg="addSld delSld modSld sldOrd">
      <pc:chgData name="Amandine THOMAS" userId="a29a3160a22e6bbd" providerId="Windows Live" clId="Web-{6BD56F48-9F3F-4514-8D59-10E51859C937}" dt="2020-02-05T10:55:39.119" v="1094" actId="20577"/>
      <pc:docMkLst>
        <pc:docMk/>
      </pc:docMkLst>
      <pc:sldChg chg="del">
        <pc:chgData name="Amandine THOMAS" userId="a29a3160a22e6bbd" providerId="Windows Live" clId="Web-{6BD56F48-9F3F-4514-8D59-10E51859C937}" dt="2020-02-05T09:51:45.543" v="113"/>
        <pc:sldMkLst>
          <pc:docMk/>
          <pc:sldMk cId="1086805224" sldId="258"/>
        </pc:sldMkLst>
      </pc:sldChg>
      <pc:sldChg chg="addSp modSp">
        <pc:chgData name="Amandine THOMAS" userId="a29a3160a22e6bbd" providerId="Windows Live" clId="Web-{6BD56F48-9F3F-4514-8D59-10E51859C937}" dt="2020-02-05T10:40:58.019" v="544" actId="20577"/>
        <pc:sldMkLst>
          <pc:docMk/>
          <pc:sldMk cId="2694749193" sldId="259"/>
        </pc:sldMkLst>
        <pc:spChg chg="mod">
          <ac:chgData name="Amandine THOMAS" userId="a29a3160a22e6bbd" providerId="Windows Live" clId="Web-{6BD56F48-9F3F-4514-8D59-10E51859C937}" dt="2020-02-05T10:40:58.019" v="544" actId="20577"/>
          <ac:spMkLst>
            <pc:docMk/>
            <pc:sldMk cId="2694749193" sldId="259"/>
            <ac:spMk id="3" creationId="{103845BE-DC7C-40CE-B7A5-5266362C2D5D}"/>
          </ac:spMkLst>
        </pc:spChg>
        <pc:spChg chg="add mod">
          <ac:chgData name="Amandine THOMAS" userId="a29a3160a22e6bbd" providerId="Windows Live" clId="Web-{6BD56F48-9F3F-4514-8D59-10E51859C937}" dt="2020-02-05T10:37:38.643" v="379" actId="1076"/>
          <ac:spMkLst>
            <pc:docMk/>
            <pc:sldMk cId="2694749193" sldId="259"/>
            <ac:spMk id="4" creationId="{F0E4FA8F-BDAD-4F63-8BC9-964B6178A2A3}"/>
          </ac:spMkLst>
        </pc:spChg>
        <pc:spChg chg="add mod">
          <ac:chgData name="Amandine THOMAS" userId="a29a3160a22e6bbd" providerId="Windows Live" clId="Web-{6BD56F48-9F3F-4514-8D59-10E51859C937}" dt="2020-02-05T10:37:51.737" v="382" actId="1076"/>
          <ac:spMkLst>
            <pc:docMk/>
            <pc:sldMk cId="2694749193" sldId="259"/>
            <ac:spMk id="14" creationId="{756FB9D2-9ACA-40E6-91D2-61119FEA08DD}"/>
          </ac:spMkLst>
        </pc:spChg>
        <pc:spChg chg="add mod">
          <ac:chgData name="Amandine THOMAS" userId="a29a3160a22e6bbd" providerId="Windows Live" clId="Web-{6BD56F48-9F3F-4514-8D59-10E51859C937}" dt="2020-02-05T10:38:04.581" v="384" actId="1076"/>
          <ac:spMkLst>
            <pc:docMk/>
            <pc:sldMk cId="2694749193" sldId="259"/>
            <ac:spMk id="15" creationId="{6E88BEFD-9FDF-4359-8E96-FA68419ED539}"/>
          </ac:spMkLst>
        </pc:spChg>
        <pc:spChg chg="add mod">
          <ac:chgData name="Amandine THOMAS" userId="a29a3160a22e6bbd" providerId="Windows Live" clId="Web-{6BD56F48-9F3F-4514-8D59-10E51859C937}" dt="2020-02-05T10:39:34.722" v="426" actId="1076"/>
          <ac:spMkLst>
            <pc:docMk/>
            <pc:sldMk cId="2694749193" sldId="259"/>
            <ac:spMk id="16" creationId="{EA22A186-AACE-4982-833C-876C502D2C41}"/>
          </ac:spMkLst>
        </pc:spChg>
        <pc:spChg chg="add mod">
          <ac:chgData name="Amandine THOMAS" userId="a29a3160a22e6bbd" providerId="Windows Live" clId="Web-{6BD56F48-9F3F-4514-8D59-10E51859C937}" dt="2020-02-05T10:40:47.488" v="496" actId="1076"/>
          <ac:spMkLst>
            <pc:docMk/>
            <pc:sldMk cId="2694749193" sldId="259"/>
            <ac:spMk id="17" creationId="{59D15BE7-C145-48E6-B6E5-00FCE558DA97}"/>
          </ac:spMkLst>
        </pc:spChg>
      </pc:sldChg>
      <pc:sldChg chg="addSp delSp modSp">
        <pc:chgData name="Amandine THOMAS" userId="a29a3160a22e6bbd" providerId="Windows Live" clId="Web-{6BD56F48-9F3F-4514-8D59-10E51859C937}" dt="2020-02-05T10:51:18.226" v="1019" actId="1076"/>
        <pc:sldMkLst>
          <pc:docMk/>
          <pc:sldMk cId="2119741014" sldId="260"/>
        </pc:sldMkLst>
        <pc:spChg chg="mod">
          <ac:chgData name="Amandine THOMAS" userId="a29a3160a22e6bbd" providerId="Windows Live" clId="Web-{6BD56F48-9F3F-4514-8D59-10E51859C937}" dt="2020-02-05T10:51:09.523" v="1016" actId="20577"/>
          <ac:spMkLst>
            <pc:docMk/>
            <pc:sldMk cId="2119741014" sldId="260"/>
            <ac:spMk id="3" creationId="{103845BE-DC7C-40CE-B7A5-5266362C2D5D}"/>
          </ac:spMkLst>
        </pc:spChg>
        <pc:spChg chg="add del mod">
          <ac:chgData name="Amandine THOMAS" userId="a29a3160a22e6bbd" providerId="Windows Live" clId="Web-{6BD56F48-9F3F-4514-8D59-10E51859C937}" dt="2020-02-05T10:44:00.864" v="720"/>
          <ac:spMkLst>
            <pc:docMk/>
            <pc:sldMk cId="2119741014" sldId="260"/>
            <ac:spMk id="5" creationId="{1684B5C8-CB3E-4D42-A445-20AA0B8063A9}"/>
          </ac:spMkLst>
        </pc:spChg>
        <pc:spChg chg="add del mod">
          <ac:chgData name="Amandine THOMAS" userId="a29a3160a22e6bbd" providerId="Windows Live" clId="Web-{6BD56F48-9F3F-4514-8D59-10E51859C937}" dt="2020-02-05T10:44:40.677" v="730"/>
          <ac:spMkLst>
            <pc:docMk/>
            <pc:sldMk cId="2119741014" sldId="260"/>
            <ac:spMk id="6" creationId="{8A2B8416-58FC-42F4-8377-C7DBDA3446CD}"/>
          </ac:spMkLst>
        </pc:spChg>
        <pc:spChg chg="add mod">
          <ac:chgData name="Amandine THOMAS" userId="a29a3160a22e6bbd" providerId="Windows Live" clId="Web-{6BD56F48-9F3F-4514-8D59-10E51859C937}" dt="2020-02-05T10:44:42.333" v="731" actId="1076"/>
          <ac:spMkLst>
            <pc:docMk/>
            <pc:sldMk cId="2119741014" sldId="260"/>
            <ac:spMk id="8" creationId="{1A1CA18C-F7C0-4E47-A3DC-DA45EA489C85}"/>
          </ac:spMkLst>
        </pc:spChg>
        <pc:spChg chg="add mod">
          <ac:chgData name="Amandine THOMAS" userId="a29a3160a22e6bbd" providerId="Windows Live" clId="Web-{6BD56F48-9F3F-4514-8D59-10E51859C937}" dt="2020-02-05T10:51:18.226" v="1019" actId="1076"/>
          <ac:spMkLst>
            <pc:docMk/>
            <pc:sldMk cId="2119741014" sldId="260"/>
            <ac:spMk id="9" creationId="{FB94EB35-14B1-4128-A55C-27564EFED2BE}"/>
          </ac:spMkLst>
        </pc:spChg>
        <pc:spChg chg="add mod">
          <ac:chgData name="Amandine THOMAS" userId="a29a3160a22e6bbd" providerId="Windows Live" clId="Web-{6BD56F48-9F3F-4514-8D59-10E51859C937}" dt="2020-02-05T10:44:52.583" v="733" actId="1076"/>
          <ac:spMkLst>
            <pc:docMk/>
            <pc:sldMk cId="2119741014" sldId="260"/>
            <ac:spMk id="10" creationId="{F960799D-D189-4A78-9D27-A5D1E59A8DE4}"/>
          </ac:spMkLst>
        </pc:spChg>
        <pc:spChg chg="add mod">
          <ac:chgData name="Amandine THOMAS" userId="a29a3160a22e6bbd" providerId="Windows Live" clId="Web-{6BD56F48-9F3F-4514-8D59-10E51859C937}" dt="2020-02-05T10:45:17.161" v="735" actId="1076"/>
          <ac:spMkLst>
            <pc:docMk/>
            <pc:sldMk cId="2119741014" sldId="260"/>
            <ac:spMk id="11" creationId="{ED706302-7B26-4BB5-BD63-0C58A4BDA374}"/>
          </ac:spMkLst>
        </pc:spChg>
        <pc:spChg chg="add mod">
          <ac:chgData name="Amandine THOMAS" userId="a29a3160a22e6bbd" providerId="Windows Live" clId="Web-{6BD56F48-9F3F-4514-8D59-10E51859C937}" dt="2020-02-05T10:45:31.708" v="737" actId="1076"/>
          <ac:spMkLst>
            <pc:docMk/>
            <pc:sldMk cId="2119741014" sldId="260"/>
            <ac:spMk id="12" creationId="{D172B98C-5E34-431D-ACF6-4BB9848C5EC2}"/>
          </ac:spMkLst>
        </pc:spChg>
        <pc:spChg chg="add mod">
          <ac:chgData name="Amandine THOMAS" userId="a29a3160a22e6bbd" providerId="Windows Live" clId="Web-{6BD56F48-9F3F-4514-8D59-10E51859C937}" dt="2020-02-05T10:45:41.880" v="739" actId="1076"/>
          <ac:spMkLst>
            <pc:docMk/>
            <pc:sldMk cId="2119741014" sldId="260"/>
            <ac:spMk id="13" creationId="{E7BF946E-0F26-4420-B4C3-E8F4320C9A73}"/>
          </ac:spMkLst>
        </pc:spChg>
        <pc:spChg chg="add mod">
          <ac:chgData name="Amandine THOMAS" userId="a29a3160a22e6bbd" providerId="Windows Live" clId="Web-{6BD56F48-9F3F-4514-8D59-10E51859C937}" dt="2020-02-05T10:48:34.553" v="919" actId="1076"/>
          <ac:spMkLst>
            <pc:docMk/>
            <pc:sldMk cId="2119741014" sldId="260"/>
            <ac:spMk id="14" creationId="{7317FC93-95F2-4F67-9437-5F1810C5D111}"/>
          </ac:spMkLst>
        </pc:spChg>
        <pc:spChg chg="add mod">
          <ac:chgData name="Amandine THOMAS" userId="a29a3160a22e6bbd" providerId="Windows Live" clId="Web-{6BD56F48-9F3F-4514-8D59-10E51859C937}" dt="2020-02-05T10:48:42.381" v="921" actId="1076"/>
          <ac:spMkLst>
            <pc:docMk/>
            <pc:sldMk cId="2119741014" sldId="260"/>
            <ac:spMk id="16" creationId="{87BD3F2C-FB56-4A04-BE55-B910A96AD883}"/>
          </ac:spMkLst>
        </pc:spChg>
        <pc:spChg chg="add mod">
          <ac:chgData name="Amandine THOMAS" userId="a29a3160a22e6bbd" providerId="Windows Live" clId="Web-{6BD56F48-9F3F-4514-8D59-10E51859C937}" dt="2020-02-05T10:48:51.116" v="923" actId="1076"/>
          <ac:spMkLst>
            <pc:docMk/>
            <pc:sldMk cId="2119741014" sldId="260"/>
            <ac:spMk id="17" creationId="{B8A9A692-8282-4ADE-89FA-E8DF9A9254F7}"/>
          </ac:spMkLst>
        </pc:spChg>
        <pc:spChg chg="add mod">
          <ac:chgData name="Amandine THOMAS" userId="a29a3160a22e6bbd" providerId="Windows Live" clId="Web-{6BD56F48-9F3F-4514-8D59-10E51859C937}" dt="2020-02-05T10:48:57.475" v="925" actId="1076"/>
          <ac:spMkLst>
            <pc:docMk/>
            <pc:sldMk cId="2119741014" sldId="260"/>
            <ac:spMk id="18" creationId="{B55F5A38-0BE3-4958-858D-2C26866ACEBF}"/>
          </ac:spMkLst>
        </pc:spChg>
      </pc:sldChg>
      <pc:sldChg chg="addSp modSp add ord replId">
        <pc:chgData name="Amandine THOMAS" userId="a29a3160a22e6bbd" providerId="Windows Live" clId="Web-{6BD56F48-9F3F-4514-8D59-10E51859C937}" dt="2020-02-05T10:55:34.400" v="1092" actId="20577"/>
        <pc:sldMkLst>
          <pc:docMk/>
          <pc:sldMk cId="3847475628" sldId="261"/>
        </pc:sldMkLst>
        <pc:spChg chg="mod">
          <ac:chgData name="Amandine THOMAS" userId="a29a3160a22e6bbd" providerId="Windows Live" clId="Web-{6BD56F48-9F3F-4514-8D59-10E51859C937}" dt="2020-02-05T10:55:34.400" v="1092" actId="20577"/>
          <ac:spMkLst>
            <pc:docMk/>
            <pc:sldMk cId="3847475628" sldId="261"/>
            <ac:spMk id="3" creationId="{103845BE-DC7C-40CE-B7A5-5266362C2D5D}"/>
          </ac:spMkLst>
        </pc:spChg>
        <pc:spChg chg="add mod">
          <ac:chgData name="Amandine THOMAS" userId="a29a3160a22e6bbd" providerId="Windows Live" clId="Web-{6BD56F48-9F3F-4514-8D59-10E51859C937}" dt="2020-02-05T10:54:35.352" v="1076" actId="1076"/>
          <ac:spMkLst>
            <pc:docMk/>
            <pc:sldMk cId="3847475628" sldId="261"/>
            <ac:spMk id="4" creationId="{E7C3D6B7-BC28-4DCB-AAFC-AA18D81AF54B}"/>
          </ac:spMkLst>
        </pc:spChg>
        <pc:spChg chg="mod">
          <ac:chgData name="Amandine THOMAS" userId="a29a3160a22e6bbd" providerId="Windows Live" clId="Web-{6BD56F48-9F3F-4514-8D59-10E51859C937}" dt="2020-02-05T09:52:00.652" v="117"/>
          <ac:spMkLst>
            <pc:docMk/>
            <pc:sldMk cId="3847475628" sldId="261"/>
            <ac:spMk id="10" creationId="{DCCA160D-42C9-4259-BB89-EDF4B724C95D}"/>
          </ac:spMkLst>
        </pc:spChg>
        <pc:spChg chg="add mod">
          <ac:chgData name="Amandine THOMAS" userId="a29a3160a22e6bbd" providerId="Windows Live" clId="Web-{6BD56F48-9F3F-4514-8D59-10E51859C937}" dt="2020-02-05T10:54:59.133" v="1084" actId="1076"/>
          <ac:spMkLst>
            <pc:docMk/>
            <pc:sldMk cId="3847475628" sldId="261"/>
            <ac:spMk id="15" creationId="{B258876E-8860-43C4-9AD7-458454FB07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06.02.20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F637D5A1-3F45-48A0-AC50-CBD3B9DB9143}"/>
              </a:ext>
            </a:extLst>
          </p:cNvPr>
          <p:cNvCxnSpPr>
            <a:endCxn id="12" idx="3"/>
          </p:cNvCxnSpPr>
          <p:nvPr/>
        </p:nvCxnSpPr>
        <p:spPr>
          <a:xfrm flipV="1">
            <a:off x="2667414" y="1696914"/>
            <a:ext cx="4915461" cy="143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548"/>
            <a:ext cx="10525369" cy="3755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cs typeface="Calibri" panose="020F0502020204030204"/>
              </a:rPr>
              <a:t>Ce </a:t>
            </a:r>
            <a:r>
              <a:rPr lang="en-US" sz="1600" b="1" dirty="0" err="1">
                <a:cs typeface="Calibri" panose="020F0502020204030204"/>
              </a:rPr>
              <a:t>formulaire</a:t>
            </a:r>
            <a:r>
              <a:rPr lang="en-US" sz="1600" b="1" dirty="0">
                <a:cs typeface="Calibri" panose="020F0502020204030204"/>
              </a:rPr>
              <a:t> </a:t>
            </a:r>
            <a:r>
              <a:rPr lang="en-US" sz="1600" b="1" dirty="0" err="1">
                <a:cs typeface="Calibri" panose="020F0502020204030204"/>
              </a:rPr>
              <a:t>vaut</a:t>
            </a:r>
            <a:r>
              <a:rPr lang="en-US" sz="1600" b="1" dirty="0">
                <a:cs typeface="Calibri" panose="020F0502020204030204"/>
              </a:rPr>
              <a:t> dossier de </a:t>
            </a:r>
            <a:r>
              <a:rPr lang="en-US" sz="1600" b="1" dirty="0">
                <a:ea typeface="+mn-lt"/>
                <a:cs typeface="+mn-lt"/>
              </a:rPr>
              <a:t>candidature. </a:t>
            </a:r>
            <a:r>
              <a:rPr lang="en-US" sz="1600" b="1" dirty="0" err="1">
                <a:ea typeface="+mn-lt"/>
                <a:cs typeface="+mn-lt"/>
              </a:rPr>
              <a:t>Seuls</a:t>
            </a:r>
            <a:r>
              <a:rPr lang="en-US" sz="1600" b="1" dirty="0">
                <a:ea typeface="+mn-lt"/>
                <a:cs typeface="+mn-lt"/>
              </a:rPr>
              <a:t> les </a:t>
            </a:r>
            <a:r>
              <a:rPr lang="en-US" sz="1600" b="1" dirty="0" err="1">
                <a:ea typeface="+mn-lt"/>
                <a:cs typeface="+mn-lt"/>
              </a:rPr>
              <a:t>formulaires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complétés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intégralement</a:t>
            </a:r>
            <a:r>
              <a:rPr lang="en-US" sz="1600" b="1" dirty="0">
                <a:ea typeface="+mn-lt"/>
                <a:cs typeface="+mn-lt"/>
              </a:rPr>
              <a:t> et </a:t>
            </a:r>
            <a:r>
              <a:rPr lang="en-US" sz="1600" b="1" dirty="0" err="1">
                <a:ea typeface="+mn-lt"/>
                <a:cs typeface="+mn-lt"/>
              </a:rPr>
              <a:t>validés</a:t>
            </a:r>
            <a:r>
              <a:rPr lang="en-US" sz="1600" b="1" dirty="0">
                <a:ea typeface="+mn-lt"/>
                <a:cs typeface="+mn-lt"/>
              </a:rPr>
              <a:t> à la fin </a:t>
            </a:r>
            <a:r>
              <a:rPr lang="en-US" sz="1600" b="1" dirty="0" err="1">
                <a:ea typeface="+mn-lt"/>
                <a:cs typeface="+mn-lt"/>
              </a:rPr>
              <a:t>seront</a:t>
            </a:r>
            <a:r>
              <a:rPr lang="en-US" sz="1600" b="1" dirty="0">
                <a:ea typeface="+mn-lt"/>
                <a:cs typeface="+mn-lt"/>
              </a:rPr>
              <a:t> </a:t>
            </a:r>
            <a:r>
              <a:rPr lang="en-US" sz="1600" b="1" dirty="0" err="1">
                <a:ea typeface="+mn-lt"/>
                <a:cs typeface="+mn-lt"/>
              </a:rPr>
              <a:t>transmis</a:t>
            </a:r>
            <a:r>
              <a:rPr lang="en-US" sz="1600" b="1" dirty="0">
                <a:ea typeface="+mn-lt"/>
                <a:cs typeface="+mn-lt"/>
              </a:rPr>
              <a:t> au chef de </a:t>
            </a:r>
            <a:r>
              <a:rPr lang="en-US" sz="1600" b="1" dirty="0" err="1">
                <a:ea typeface="+mn-lt"/>
                <a:cs typeface="+mn-lt"/>
              </a:rPr>
              <a:t>projet</a:t>
            </a:r>
            <a:r>
              <a:rPr lang="en-US" sz="1600" b="1" dirty="0">
                <a:ea typeface="+mn-lt"/>
                <a:cs typeface="+mn-lt"/>
              </a:rPr>
              <a:t> et </a:t>
            </a:r>
            <a:r>
              <a:rPr lang="en-US" sz="1600" b="1" dirty="0" err="1">
                <a:ea typeface="+mn-lt"/>
                <a:cs typeface="+mn-lt"/>
              </a:rPr>
              <a:t>étudiés</a:t>
            </a:r>
            <a:r>
              <a:rPr lang="en-US" sz="1600" b="1" dirty="0">
                <a:ea typeface="+mn-lt"/>
                <a:cs typeface="+mn-lt"/>
              </a:rPr>
              <a:t>. Les champs </a:t>
            </a:r>
            <a:r>
              <a:rPr lang="en-US" sz="1600" b="1" dirty="0" err="1">
                <a:ea typeface="+mn-lt"/>
                <a:cs typeface="+mn-lt"/>
              </a:rPr>
              <a:t>signalés</a:t>
            </a:r>
            <a:r>
              <a:rPr lang="en-US" sz="1600" b="1" dirty="0">
                <a:ea typeface="+mn-lt"/>
                <a:cs typeface="+mn-lt"/>
              </a:rPr>
              <a:t> par un </a:t>
            </a:r>
            <a:r>
              <a:rPr lang="en-US" sz="1600" b="1" dirty="0" err="1">
                <a:ea typeface="+mn-lt"/>
                <a:cs typeface="+mn-lt"/>
              </a:rPr>
              <a:t>astérisque</a:t>
            </a:r>
            <a:r>
              <a:rPr lang="en-US" sz="1600" b="1" dirty="0">
                <a:ea typeface="+mn-lt"/>
                <a:cs typeface="+mn-lt"/>
              </a:rPr>
              <a:t> (</a:t>
            </a:r>
            <a:r>
              <a:rPr lang="en-US" sz="1600" b="1" dirty="0">
                <a:solidFill>
                  <a:schemeClr val="accent2"/>
                </a:solidFill>
                <a:ea typeface="+mn-lt"/>
                <a:cs typeface="+mn-lt"/>
              </a:rPr>
              <a:t>*</a:t>
            </a:r>
            <a:r>
              <a:rPr lang="en-US" sz="1600" b="1" dirty="0">
                <a:ea typeface="+mn-lt"/>
                <a:cs typeface="+mn-lt"/>
              </a:rPr>
              <a:t>) </a:t>
            </a:r>
            <a:r>
              <a:rPr lang="en-US" sz="1600" b="1" dirty="0" err="1">
                <a:ea typeface="+mn-lt"/>
                <a:cs typeface="+mn-lt"/>
              </a:rPr>
              <a:t>sont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obligatoires</a:t>
            </a:r>
            <a:r>
              <a:rPr lang="en-US" sz="1600" b="1" dirty="0">
                <a:ea typeface="+mn-lt"/>
                <a:cs typeface="+mn-lt"/>
              </a:rPr>
              <a:t>.</a:t>
            </a:r>
            <a:endParaRPr lang="en-US" sz="1600" dirty="0">
              <a:cs typeface="Calibri"/>
            </a:endParaRPr>
          </a:p>
          <a:p>
            <a:pPr>
              <a:buNone/>
            </a:pPr>
            <a:endParaRPr lang="en-US" sz="1600" dirty="0">
              <a:cs typeface="Calibri"/>
            </a:endParaRPr>
          </a:p>
          <a:p>
            <a:pPr algn="just">
              <a:buNone/>
            </a:pPr>
            <a:r>
              <a:rPr lang="en-US" sz="1600" dirty="0">
                <a:ea typeface="+mn-lt"/>
                <a:cs typeface="+mn-lt"/>
              </a:rPr>
              <a:t>Ce </a:t>
            </a:r>
            <a:r>
              <a:rPr lang="en-US" sz="1600" dirty="0" err="1">
                <a:ea typeface="+mn-lt"/>
                <a:cs typeface="+mn-lt"/>
              </a:rPr>
              <a:t>formulaire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est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composé</a:t>
            </a:r>
            <a:r>
              <a:rPr lang="en-US" sz="1600" dirty="0">
                <a:ea typeface="+mn-lt"/>
                <a:cs typeface="+mn-lt"/>
              </a:rPr>
              <a:t> de </a:t>
            </a:r>
            <a:r>
              <a:rPr lang="en-US" sz="1600" dirty="0" smtClean="0">
                <a:ea typeface="+mn-lt"/>
                <a:cs typeface="+mn-lt"/>
              </a:rPr>
              <a:t>6 </a:t>
            </a:r>
            <a:r>
              <a:rPr lang="en-US" sz="1600" dirty="0" err="1">
                <a:ea typeface="+mn-lt"/>
                <a:cs typeface="+mn-lt"/>
              </a:rPr>
              <a:t>étapes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cs typeface="Calibri"/>
            </a:endParaRPr>
          </a:p>
          <a:p>
            <a:pPr algn="just"/>
            <a:r>
              <a:rPr lang="en-US" sz="1600" dirty="0" err="1">
                <a:ea typeface="+mn-lt"/>
                <a:cs typeface="+mn-lt"/>
              </a:rPr>
              <a:t>Chaque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saisie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est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sauvegardée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automatiquement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il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n'est</a:t>
            </a:r>
            <a:r>
              <a:rPr lang="en-US" sz="1600" dirty="0">
                <a:ea typeface="+mn-lt"/>
                <a:cs typeface="+mn-lt"/>
              </a:rPr>
              <a:t> pas </a:t>
            </a:r>
            <a:r>
              <a:rPr lang="en-US" sz="1600" dirty="0" err="1">
                <a:ea typeface="+mn-lt"/>
                <a:cs typeface="+mn-lt"/>
              </a:rPr>
              <a:t>nécessaire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sauvegarder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votre</a:t>
            </a:r>
            <a:r>
              <a:rPr lang="en-US" sz="1600" dirty="0">
                <a:ea typeface="+mn-lt"/>
                <a:cs typeface="+mn-lt"/>
              </a:rPr>
              <a:t> progression.</a:t>
            </a:r>
            <a:endParaRPr lang="en-US" sz="1600" dirty="0">
              <a:cs typeface="Calibri" panose="020F0502020204030204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Vous </a:t>
            </a:r>
            <a:r>
              <a:rPr lang="en-US" sz="1600" dirty="0" err="1">
                <a:ea typeface="+mn-lt"/>
                <a:cs typeface="+mn-lt"/>
              </a:rPr>
              <a:t>pouvez</a:t>
            </a:r>
            <a:r>
              <a:rPr lang="en-US" sz="1600" dirty="0">
                <a:ea typeface="+mn-lt"/>
                <a:cs typeface="+mn-lt"/>
              </a:rPr>
              <a:t> modifier </a:t>
            </a:r>
            <a:r>
              <a:rPr lang="en-US" sz="1600" dirty="0" err="1">
                <a:ea typeface="+mn-lt"/>
                <a:cs typeface="+mn-lt"/>
              </a:rPr>
              <a:t>vos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informations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autant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fois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dirty="0" err="1">
                <a:ea typeface="+mn-lt"/>
                <a:cs typeface="+mn-lt"/>
              </a:rPr>
              <a:t>vous</a:t>
            </a:r>
            <a:r>
              <a:rPr lang="en-US" sz="1600" dirty="0">
                <a:ea typeface="+mn-lt"/>
                <a:cs typeface="+mn-lt"/>
              </a:rPr>
              <a:t> le </a:t>
            </a:r>
            <a:r>
              <a:rPr lang="en-US" sz="1600" dirty="0" err="1">
                <a:ea typeface="+mn-lt"/>
                <a:cs typeface="+mn-lt"/>
              </a:rPr>
              <a:t>souhaitez</a:t>
            </a:r>
            <a:r>
              <a:rPr lang="en-US" sz="1600" dirty="0">
                <a:ea typeface="+mn-lt"/>
                <a:cs typeface="+mn-lt"/>
              </a:rPr>
              <a:t>, </a:t>
            </a:r>
            <a:r>
              <a:rPr lang="en-US" sz="1600" b="1" dirty="0" err="1">
                <a:ea typeface="+mn-lt"/>
                <a:cs typeface="+mn-lt"/>
              </a:rPr>
              <a:t>tant</a:t>
            </a:r>
            <a:r>
              <a:rPr lang="en-US" sz="1600" b="1" dirty="0">
                <a:ea typeface="+mn-lt"/>
                <a:cs typeface="+mn-lt"/>
              </a:rPr>
              <a:t> que le </a:t>
            </a:r>
            <a:r>
              <a:rPr lang="en-US" sz="1600" b="1" dirty="0" err="1">
                <a:ea typeface="+mn-lt"/>
                <a:cs typeface="+mn-lt"/>
              </a:rPr>
              <a:t>formulaire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n'a</a:t>
            </a:r>
            <a:r>
              <a:rPr lang="en-US" sz="1600" b="1" dirty="0">
                <a:ea typeface="+mn-lt"/>
                <a:cs typeface="+mn-lt"/>
              </a:rPr>
              <a:t> pas </a:t>
            </a:r>
            <a:r>
              <a:rPr lang="en-US" sz="1600" b="1" dirty="0" err="1">
                <a:ea typeface="+mn-lt"/>
                <a:cs typeface="+mn-lt"/>
              </a:rPr>
              <a:t>été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transmis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cs typeface="Calibri" panose="020F0502020204030204"/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Pour </a:t>
            </a:r>
            <a:r>
              <a:rPr lang="en-US" sz="1600" dirty="0" err="1">
                <a:ea typeface="+mn-lt"/>
                <a:cs typeface="+mn-lt"/>
              </a:rPr>
              <a:t>soumettre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votre</a:t>
            </a:r>
            <a:r>
              <a:rPr lang="en-US" sz="1600" dirty="0">
                <a:ea typeface="+mn-lt"/>
                <a:cs typeface="+mn-lt"/>
              </a:rPr>
              <a:t> candidature, </a:t>
            </a:r>
            <a:r>
              <a:rPr lang="en-US" sz="1600" dirty="0" err="1">
                <a:ea typeface="+mn-lt"/>
                <a:cs typeface="+mn-lt"/>
              </a:rPr>
              <a:t>n’oubliez</a:t>
            </a:r>
            <a:r>
              <a:rPr lang="en-US" sz="1600" dirty="0">
                <a:ea typeface="+mn-lt"/>
                <a:cs typeface="+mn-lt"/>
              </a:rPr>
              <a:t> pas de </a:t>
            </a:r>
            <a:r>
              <a:rPr lang="en-US" sz="1600" dirty="0" err="1">
                <a:ea typeface="+mn-lt"/>
                <a:cs typeface="+mn-lt"/>
              </a:rPr>
              <a:t>cliquer</a:t>
            </a:r>
            <a:r>
              <a:rPr lang="en-US" sz="1600" dirty="0">
                <a:ea typeface="+mn-lt"/>
                <a:cs typeface="+mn-lt"/>
              </a:rPr>
              <a:t> sur le bouton </a:t>
            </a:r>
            <a:r>
              <a:rPr lang="en-US" sz="1600" b="1" dirty="0">
                <a:ea typeface="+mn-lt"/>
                <a:cs typeface="+mn-lt"/>
              </a:rPr>
              <a:t>« </a:t>
            </a:r>
            <a:r>
              <a:rPr lang="en-US" sz="1600" b="1" dirty="0" err="1">
                <a:ea typeface="+mn-lt"/>
                <a:cs typeface="+mn-lt"/>
              </a:rPr>
              <a:t>Transmettre</a:t>
            </a:r>
            <a:r>
              <a:rPr lang="en-US" sz="1600" b="1" dirty="0">
                <a:ea typeface="+mn-lt"/>
                <a:cs typeface="+mn-lt"/>
              </a:rPr>
              <a:t> ma </a:t>
            </a:r>
            <a:r>
              <a:rPr lang="en-US" sz="1600" b="1" dirty="0" smtClean="0">
                <a:ea typeface="+mn-lt"/>
                <a:cs typeface="+mn-lt"/>
              </a:rPr>
              <a:t>candidature </a:t>
            </a:r>
            <a:r>
              <a:rPr lang="en-US" sz="1600" b="1" dirty="0">
                <a:ea typeface="+mn-lt"/>
                <a:cs typeface="+mn-lt"/>
              </a:rPr>
              <a:t>».</a:t>
            </a:r>
            <a:endParaRPr lang="en-US" dirty="0"/>
          </a:p>
          <a:p>
            <a:pPr algn="just"/>
            <a:r>
              <a:rPr lang="en-US" sz="1600" dirty="0">
                <a:ea typeface="+mn-lt"/>
                <a:cs typeface="+mn-lt"/>
              </a:rPr>
              <a:t>Pour </a:t>
            </a:r>
            <a:r>
              <a:rPr lang="en-US" sz="1600" dirty="0" err="1">
                <a:ea typeface="+mn-lt"/>
                <a:cs typeface="+mn-lt"/>
              </a:rPr>
              <a:t>toute</a:t>
            </a:r>
            <a:r>
              <a:rPr lang="en-US" sz="1600" dirty="0">
                <a:ea typeface="+mn-lt"/>
                <a:cs typeface="+mn-lt"/>
              </a:rPr>
              <a:t> question, </a:t>
            </a:r>
            <a:r>
              <a:rPr lang="en-US" sz="1600" dirty="0" err="1">
                <a:ea typeface="+mn-lt"/>
                <a:cs typeface="+mn-lt"/>
              </a:rPr>
              <a:t>veuillez</a:t>
            </a:r>
            <a:r>
              <a:rPr lang="en-US" sz="1600" dirty="0">
                <a:ea typeface="+mn-lt"/>
                <a:cs typeface="+mn-lt"/>
              </a:rPr>
              <a:t> nous </a:t>
            </a:r>
            <a:r>
              <a:rPr lang="en-US" sz="1600" dirty="0" err="1">
                <a:ea typeface="+mn-lt"/>
                <a:cs typeface="+mn-lt"/>
              </a:rPr>
              <a:t>écrire</a:t>
            </a:r>
            <a:r>
              <a:rPr lang="en-US" sz="1600" dirty="0">
                <a:ea typeface="+mn-lt"/>
                <a:cs typeface="+mn-lt"/>
              </a:rPr>
              <a:t> à contact@lescityzens.fr.</a:t>
            </a:r>
            <a:endParaRPr lang="en-US" dirty="0"/>
          </a:p>
          <a:p>
            <a:pPr marL="0" indent="0">
              <a:buNone/>
            </a:pPr>
            <a:endParaRPr lang="en-US" sz="1600" dirty="0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79642-8A86-45FA-A189-1A17EDC1CD19}"/>
              </a:ext>
            </a:extLst>
          </p:cNvPr>
          <p:cNvSpPr/>
          <p:nvPr/>
        </p:nvSpPr>
        <p:spPr>
          <a:xfrm>
            <a:off x="5335953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5899F0-3F62-42B5-90CF-C8EDC24B0022}"/>
              </a:ext>
            </a:extLst>
          </p:cNvPr>
          <p:cNvSpPr/>
          <p:nvPr/>
        </p:nvSpPr>
        <p:spPr>
          <a:xfrm>
            <a:off x="2639645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EDFB8-049A-4159-8DBD-AA267FF479F6}"/>
              </a:ext>
            </a:extLst>
          </p:cNvPr>
          <p:cNvSpPr/>
          <p:nvPr/>
        </p:nvSpPr>
        <p:spPr>
          <a:xfrm>
            <a:off x="3538414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CA160D-42C9-4259-BB89-EDF4B724C95D}"/>
              </a:ext>
            </a:extLst>
          </p:cNvPr>
          <p:cNvSpPr/>
          <p:nvPr/>
        </p:nvSpPr>
        <p:spPr>
          <a:xfrm>
            <a:off x="4437183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DC51A4-6AF3-48EA-92ED-9B6DBEF93AC8}"/>
              </a:ext>
            </a:extLst>
          </p:cNvPr>
          <p:cNvSpPr/>
          <p:nvPr/>
        </p:nvSpPr>
        <p:spPr>
          <a:xfrm>
            <a:off x="6234722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273F4E-590E-4DE1-AC51-76EDE42C256C}"/>
              </a:ext>
            </a:extLst>
          </p:cNvPr>
          <p:cNvSpPr/>
          <p:nvPr/>
        </p:nvSpPr>
        <p:spPr>
          <a:xfrm>
            <a:off x="7133491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2F3D382-FEF4-424B-86A0-9C0F4EACBCCB}"/>
              </a:ext>
            </a:extLst>
          </p:cNvPr>
          <p:cNvSpPr/>
          <p:nvPr/>
        </p:nvSpPr>
        <p:spPr>
          <a:xfrm>
            <a:off x="4975341" y="5716316"/>
            <a:ext cx="2246709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Commencer</a:t>
            </a:r>
            <a:endParaRPr lang="en-US" dirty="0" err="1"/>
          </a:p>
        </p:txBody>
      </p:sp>
      <p:sp>
        <p:nvSpPr>
          <p:cNvPr id="4" name="ZoneTexte 3"/>
          <p:cNvSpPr txBox="1"/>
          <p:nvPr/>
        </p:nvSpPr>
        <p:spPr>
          <a:xfrm>
            <a:off x="2559273" y="2066297"/>
            <a:ext cx="610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Consignes</a:t>
            </a:r>
            <a:endParaRPr lang="fr-FR" sz="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2888" y="2004742"/>
            <a:ext cx="86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Votre projet et logement actuel</a:t>
            </a:r>
            <a:endParaRPr lang="fr-FR" sz="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269216" y="2066297"/>
            <a:ext cx="785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Votre ménage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147749" y="1962571"/>
            <a:ext cx="82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Votre situation professionnelle </a:t>
            </a:r>
            <a:r>
              <a:rPr lang="fr-FR" sz="800" smtClean="0"/>
              <a:t>et financière</a:t>
            </a:r>
            <a:endParaRPr lang="fr-FR" sz="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234" y="1967543"/>
            <a:ext cx="750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Votre intérêt pour </a:t>
            </a:r>
            <a:r>
              <a:rPr lang="fr-FR" sz="800" smtClean="0"/>
              <a:t>l’habitat participatif</a:t>
            </a:r>
            <a:endParaRPr lang="fr-FR" sz="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985971" y="2004742"/>
            <a:ext cx="74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smtClean="0"/>
              <a:t>Validation de candidature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68018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ea typeface="+mn-lt"/>
                <a:cs typeface="+mn-lt"/>
              </a:rPr>
              <a:t>18. </a:t>
            </a:r>
            <a:r>
              <a:rPr lang="en-US" sz="1200" b="1" dirty="0" err="1" smtClean="0">
                <a:ea typeface="+mn-lt"/>
                <a:cs typeface="+mn-lt"/>
              </a:rPr>
              <a:t>Crédits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en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cours</a:t>
            </a:r>
            <a:r>
              <a:rPr lang="en-US" sz="1200" b="1" dirty="0" smtClean="0">
                <a:ea typeface="+mn-lt"/>
                <a:cs typeface="+mn-lt"/>
              </a:rPr>
              <a:t> (</a:t>
            </a:r>
            <a:r>
              <a:rPr lang="en-US" sz="1200" b="1" dirty="0" err="1" smtClean="0">
                <a:ea typeface="+mn-lt"/>
                <a:cs typeface="+mn-lt"/>
              </a:rPr>
              <a:t>laisser</a:t>
            </a:r>
            <a:r>
              <a:rPr lang="en-US" sz="1200" b="1" dirty="0" smtClean="0">
                <a:ea typeface="+mn-lt"/>
                <a:cs typeface="+mn-lt"/>
              </a:rPr>
              <a:t> vide </a:t>
            </a:r>
            <a:r>
              <a:rPr lang="en-US" sz="1200" b="1" dirty="0" err="1" smtClean="0">
                <a:ea typeface="+mn-lt"/>
                <a:cs typeface="+mn-lt"/>
              </a:rPr>
              <a:t>si</a:t>
            </a:r>
            <a:r>
              <a:rPr lang="en-US" sz="1200" b="1" dirty="0" smtClean="0">
                <a:ea typeface="+mn-lt"/>
                <a:cs typeface="+mn-lt"/>
              </a:rPr>
              <a:t> sans objet)</a:t>
            </a:r>
            <a:br>
              <a:rPr lang="en-US" sz="1200" b="1" dirty="0" smtClean="0">
                <a:ea typeface="+mn-lt"/>
                <a:cs typeface="+mn-lt"/>
              </a:rPr>
            </a:br>
            <a:r>
              <a:rPr lang="en-US" sz="1200" dirty="0" err="1" smtClean="0">
                <a:ea typeface="+mn-lt"/>
                <a:cs typeface="+mn-lt"/>
              </a:rPr>
              <a:t>Indiquez</a:t>
            </a:r>
            <a:r>
              <a:rPr lang="en-US" sz="1200" dirty="0" smtClean="0">
                <a:ea typeface="+mn-lt"/>
                <a:cs typeface="+mn-lt"/>
              </a:rPr>
              <a:t> pour </a:t>
            </a:r>
            <a:r>
              <a:rPr lang="en-US" sz="1200" dirty="0" err="1" smtClean="0">
                <a:ea typeface="+mn-lt"/>
                <a:cs typeface="+mn-lt"/>
              </a:rPr>
              <a:t>chacun</a:t>
            </a:r>
            <a:r>
              <a:rPr lang="en-US" sz="1200" dirty="0" smtClean="0">
                <a:ea typeface="+mn-lt"/>
                <a:cs typeface="+mn-lt"/>
              </a:rPr>
              <a:t> la date de début (</a:t>
            </a:r>
            <a:r>
              <a:rPr lang="en-US" sz="1200" dirty="0" err="1" smtClean="0">
                <a:ea typeface="+mn-lt"/>
                <a:cs typeface="+mn-lt"/>
              </a:rPr>
              <a:t>jj</a:t>
            </a:r>
            <a:r>
              <a:rPr lang="en-US" sz="1200" dirty="0" smtClean="0">
                <a:ea typeface="+mn-lt"/>
                <a:cs typeface="+mn-lt"/>
              </a:rPr>
              <a:t>/mm/</a:t>
            </a:r>
            <a:r>
              <a:rPr lang="en-US" sz="1200" dirty="0" err="1" smtClean="0">
                <a:ea typeface="+mn-lt"/>
                <a:cs typeface="+mn-lt"/>
              </a:rPr>
              <a:t>aaaa</a:t>
            </a:r>
            <a:r>
              <a:rPr lang="en-US" sz="1200" dirty="0" smtClean="0">
                <a:ea typeface="+mn-lt"/>
                <a:cs typeface="+mn-lt"/>
              </a:rPr>
              <a:t>), la date de fin (</a:t>
            </a:r>
            <a:r>
              <a:rPr lang="en-US" sz="1200" dirty="0" err="1" smtClean="0">
                <a:ea typeface="+mn-lt"/>
                <a:cs typeface="+mn-lt"/>
              </a:rPr>
              <a:t>jj</a:t>
            </a:r>
            <a:r>
              <a:rPr lang="en-US" sz="1200" dirty="0" smtClean="0">
                <a:ea typeface="+mn-lt"/>
                <a:cs typeface="+mn-lt"/>
              </a:rPr>
              <a:t>/mm/</a:t>
            </a:r>
            <a:r>
              <a:rPr lang="en-US" sz="1200" dirty="0" err="1" smtClean="0">
                <a:ea typeface="+mn-lt"/>
                <a:cs typeface="+mn-lt"/>
              </a:rPr>
              <a:t>aaa</a:t>
            </a:r>
            <a:r>
              <a:rPr lang="en-US" sz="1200" dirty="0" smtClean="0">
                <a:ea typeface="+mn-lt"/>
                <a:cs typeface="+mn-lt"/>
              </a:rPr>
              <a:t>) et le </a:t>
            </a:r>
            <a:r>
              <a:rPr lang="en-US" sz="1200" dirty="0" err="1" smtClean="0">
                <a:ea typeface="+mn-lt"/>
                <a:cs typeface="+mn-lt"/>
              </a:rPr>
              <a:t>montant</a:t>
            </a:r>
            <a:r>
              <a:rPr lang="en-US" sz="1200" dirty="0" smtClean="0">
                <a:ea typeface="+mn-lt"/>
                <a:cs typeface="+mn-lt"/>
              </a:rPr>
              <a:t> des </a:t>
            </a:r>
            <a:r>
              <a:rPr lang="en-US" sz="1200" dirty="0" err="1" smtClean="0">
                <a:ea typeface="+mn-lt"/>
                <a:cs typeface="+mn-lt"/>
              </a:rPr>
              <a:t>mensualités</a:t>
            </a:r>
            <a:r>
              <a:rPr lang="en-US" sz="1200" dirty="0" smtClean="0">
                <a:ea typeface="+mn-lt"/>
                <a:cs typeface="+mn-lt"/>
              </a:rPr>
              <a:t> (</a:t>
            </a:r>
            <a:r>
              <a:rPr lang="en-US" sz="1200" dirty="0" err="1" smtClean="0">
                <a:ea typeface="+mn-lt"/>
                <a:cs typeface="+mn-lt"/>
              </a:rPr>
              <a:t>en</a:t>
            </a:r>
            <a:r>
              <a:rPr lang="en-US" sz="1200" dirty="0" smtClean="0">
                <a:ea typeface="+mn-lt"/>
                <a:cs typeface="+mn-lt"/>
              </a:rPr>
              <a:t> €).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b="1" dirty="0" smtClean="0">
                <a:ea typeface="+mn-lt"/>
                <a:cs typeface="+mn-lt"/>
              </a:rPr>
              <a:t>19. </a:t>
            </a:r>
            <a:r>
              <a:rPr lang="en-US" sz="1200" b="1" dirty="0" err="1" smtClean="0">
                <a:ea typeface="+mn-lt"/>
                <a:cs typeface="+mn-lt"/>
              </a:rPr>
              <a:t>Apport</a:t>
            </a:r>
            <a:r>
              <a:rPr lang="en-US" sz="1200" b="1" dirty="0" smtClean="0">
                <a:ea typeface="+mn-lt"/>
                <a:cs typeface="+mn-lt"/>
              </a:rPr>
              <a:t> personnel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  <a:p>
            <a:pPr marL="0" indent="0">
              <a:buNone/>
            </a:pPr>
            <a:r>
              <a:rPr lang="en-US" sz="1200" dirty="0" smtClean="0">
                <a:ea typeface="+mn-lt"/>
                <a:cs typeface="+mn-lt"/>
              </a:rPr>
              <a:t>          Non</a:t>
            </a:r>
          </a:p>
          <a:p>
            <a:pPr marL="0" indent="0">
              <a:buNone/>
            </a:pPr>
            <a:r>
              <a:rPr lang="en-US" sz="1200" dirty="0" smtClean="0">
                <a:ea typeface="+mn-lt"/>
                <a:cs typeface="+mn-lt"/>
              </a:rPr>
              <a:t>          </a:t>
            </a:r>
            <a:r>
              <a:rPr lang="en-US" sz="1200" dirty="0" err="1" smtClean="0">
                <a:ea typeface="+mn-lt"/>
                <a:cs typeface="+mn-lt"/>
              </a:rPr>
              <a:t>Oui</a:t>
            </a:r>
            <a:r>
              <a:rPr lang="en-US" sz="1200" dirty="0" smtClean="0">
                <a:ea typeface="+mn-lt"/>
                <a:cs typeface="+mn-lt"/>
              </a:rPr>
              <a:t>, </a:t>
            </a:r>
            <a:r>
              <a:rPr lang="en-US" sz="1200" dirty="0" err="1" smtClean="0">
                <a:ea typeface="+mn-lt"/>
                <a:cs typeface="+mn-lt"/>
              </a:rPr>
              <a:t>montant</a:t>
            </a:r>
            <a:r>
              <a:rPr lang="en-US" sz="1200" dirty="0" smtClean="0">
                <a:ea typeface="+mn-lt"/>
                <a:cs typeface="+mn-lt"/>
              </a:rPr>
              <a:t> : 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(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précision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technique :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éventuellement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, faire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appara</a:t>
            </a:r>
            <a:r>
              <a:rPr lang="fr-FR" sz="1200" dirty="0" err="1" smtClean="0">
                <a:solidFill>
                  <a:schemeClr val="accent3"/>
                </a:solidFill>
                <a:ea typeface="+mn-lt"/>
                <a:cs typeface="+mn-lt"/>
              </a:rPr>
              <a:t>ître</a:t>
            </a:r>
            <a:r>
              <a:rPr lang="fr-FR" sz="1200" dirty="0" smtClean="0">
                <a:solidFill>
                  <a:schemeClr val="accent3"/>
                </a:solidFill>
                <a:ea typeface="+mn-lt"/>
                <a:cs typeface="+mn-lt"/>
              </a:rPr>
              <a:t> « De quel montant ? » et le champ de réponse si la personne coche « Oui » uniquement)</a:t>
            </a:r>
            <a:endParaRPr lang="en-US" sz="1200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dirty="0" smtClean="0">
                <a:ea typeface="+mn-lt"/>
                <a:cs typeface="+mn-lt"/>
              </a:rPr>
              <a:t>                                                   €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7888"/>
              </p:ext>
            </p:extLst>
          </p:nvPr>
        </p:nvGraphicFramePr>
        <p:xfrm>
          <a:off x="911341" y="222312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de début (</a:t>
                      </a:r>
                      <a:r>
                        <a:rPr lang="fr-FR" sz="1200" b="0" baseline="0" dirty="0" err="1" smtClean="0">
                          <a:solidFill>
                            <a:schemeClr val="tx1"/>
                          </a:solidFill>
                        </a:rPr>
                        <a:t>jj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/mm/</a:t>
                      </a:r>
                      <a:r>
                        <a:rPr lang="fr-FR" sz="1200" b="0" baseline="0" dirty="0" err="1" smtClean="0">
                          <a:solidFill>
                            <a:schemeClr val="tx1"/>
                          </a:solidFill>
                        </a:rPr>
                        <a:t>aaaa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Date de fin (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jj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/mm/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aaaa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Mensualités (€)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Crédit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Crédit 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Crédit 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4271622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4558960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338605" y="4798630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1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080724" y="4919602"/>
            <a:ext cx="5364751" cy="70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F637D5A1-3F45-48A0-AC50-CBD3B9DB9143}"/>
              </a:ext>
            </a:extLst>
          </p:cNvPr>
          <p:cNvCxnSpPr>
            <a:endCxn id="12" idx="3"/>
          </p:cNvCxnSpPr>
          <p:nvPr/>
        </p:nvCxnSpPr>
        <p:spPr>
          <a:xfrm flipV="1">
            <a:off x="2667414" y="1696914"/>
            <a:ext cx="4915461" cy="143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79642-8A86-45FA-A189-1A17EDC1CD19}"/>
              </a:ext>
            </a:extLst>
          </p:cNvPr>
          <p:cNvSpPr/>
          <p:nvPr/>
        </p:nvSpPr>
        <p:spPr>
          <a:xfrm>
            <a:off x="5335953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5899F0-3F62-42B5-90CF-C8EDC24B0022}"/>
              </a:ext>
            </a:extLst>
          </p:cNvPr>
          <p:cNvSpPr/>
          <p:nvPr/>
        </p:nvSpPr>
        <p:spPr>
          <a:xfrm>
            <a:off x="2639645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EDFB8-049A-4159-8DBD-AA267FF479F6}"/>
              </a:ext>
            </a:extLst>
          </p:cNvPr>
          <p:cNvSpPr/>
          <p:nvPr/>
        </p:nvSpPr>
        <p:spPr>
          <a:xfrm>
            <a:off x="3538414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CA160D-42C9-4259-BB89-EDF4B724C95D}"/>
              </a:ext>
            </a:extLst>
          </p:cNvPr>
          <p:cNvSpPr/>
          <p:nvPr/>
        </p:nvSpPr>
        <p:spPr>
          <a:xfrm>
            <a:off x="4437183" y="1467337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DC51A4-6AF3-48EA-92ED-9B6DBEF93AC8}"/>
              </a:ext>
            </a:extLst>
          </p:cNvPr>
          <p:cNvSpPr/>
          <p:nvPr/>
        </p:nvSpPr>
        <p:spPr>
          <a:xfrm>
            <a:off x="6234722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273F4E-590E-4DE1-AC51-76EDE42C256C}"/>
              </a:ext>
            </a:extLst>
          </p:cNvPr>
          <p:cNvSpPr/>
          <p:nvPr/>
        </p:nvSpPr>
        <p:spPr>
          <a:xfrm>
            <a:off x="7133491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 txBox="1">
            <a:spLocks/>
          </p:cNvSpPr>
          <p:nvPr/>
        </p:nvSpPr>
        <p:spPr>
          <a:xfrm>
            <a:off x="838200" y="2421546"/>
            <a:ext cx="10517087" cy="443645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 err="1">
                <a:cs typeface="Calibri"/>
              </a:rPr>
              <a:t>Votre</a:t>
            </a:r>
            <a:r>
              <a:rPr lang="en-US" sz="1600" b="1" dirty="0">
                <a:cs typeface="Calibri"/>
              </a:rPr>
              <a:t> </a:t>
            </a:r>
            <a:r>
              <a:rPr lang="en-US" sz="1600" b="1" dirty="0" err="1">
                <a:cs typeface="Calibri"/>
              </a:rPr>
              <a:t>intér</a:t>
            </a:r>
            <a:r>
              <a:rPr lang="fr-FR" sz="1600" b="1" dirty="0" err="1">
                <a:cs typeface="Calibri"/>
              </a:rPr>
              <a:t>êt</a:t>
            </a:r>
            <a:r>
              <a:rPr lang="fr-FR" sz="1600" b="1" dirty="0">
                <a:cs typeface="Calibri"/>
              </a:rPr>
              <a:t> pour l’habitat participatif</a:t>
            </a:r>
            <a:endParaRPr lang="en-US" sz="1600" b="1" dirty="0">
              <a:cs typeface="Calibri"/>
            </a:endParaRPr>
          </a:p>
          <a:p>
            <a:pPr marL="0" indent="0">
              <a:buNone/>
            </a:pP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Tant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que le questionnaire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n'a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pas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intégralement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complété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et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transmis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,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vous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pouvez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à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tout moment modifier les champs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renseignés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L'enregistrement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des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saisies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se fait de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manière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automatique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 panose="020F0502020204030204"/>
              </a:rPr>
              <a:t>20. </a:t>
            </a:r>
            <a:r>
              <a:rPr lang="en-US" sz="1200" b="1" dirty="0" err="1">
                <a:cs typeface="Calibri" panose="020F0502020204030204"/>
              </a:rPr>
              <a:t>Quelles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sont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vos</a:t>
            </a:r>
            <a:r>
              <a:rPr lang="en-US" sz="1200" b="1" dirty="0">
                <a:cs typeface="Calibri" panose="020F0502020204030204"/>
              </a:rPr>
              <a:t> motivations pour </a:t>
            </a:r>
            <a:r>
              <a:rPr lang="en-US" sz="1200" b="1" dirty="0" err="1">
                <a:cs typeface="Calibri" panose="020F0502020204030204"/>
              </a:rPr>
              <a:t>participer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à</a:t>
            </a:r>
            <a:r>
              <a:rPr lang="en-US" sz="1200" b="1" dirty="0">
                <a:cs typeface="Calibri" panose="020F0502020204030204"/>
              </a:rPr>
              <a:t> un </a:t>
            </a:r>
            <a:r>
              <a:rPr lang="en-US" sz="1200" b="1" dirty="0" err="1">
                <a:cs typeface="Calibri" panose="020F0502020204030204"/>
              </a:rPr>
              <a:t>projet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d’habitat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participatif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à</a:t>
            </a:r>
            <a:r>
              <a:rPr lang="en-US" sz="1200" b="1" dirty="0">
                <a:cs typeface="Calibri" panose="020F0502020204030204"/>
              </a:rPr>
              <a:t> Ivry-sur-Seine ?</a:t>
            </a:r>
            <a:r>
              <a:rPr lang="en-US" sz="1200" b="1" dirty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 panose="020F0502020204030204"/>
              </a:rPr>
              <a:t>21. Comment </a:t>
            </a:r>
            <a:r>
              <a:rPr lang="en-US" sz="1200" b="1" dirty="0" err="1">
                <a:cs typeface="Calibri" panose="020F0502020204030204"/>
              </a:rPr>
              <a:t>pourriez-vous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contribuer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à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ce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projet</a:t>
            </a:r>
            <a:r>
              <a:rPr lang="en-US" sz="1200" b="1" dirty="0">
                <a:cs typeface="Calibri" panose="020F0502020204030204"/>
              </a:rPr>
              <a:t> ? </a:t>
            </a:r>
            <a:r>
              <a:rPr lang="en-US" sz="1200" b="1" dirty="0" err="1">
                <a:cs typeface="Calibri" panose="020F0502020204030204"/>
              </a:rPr>
              <a:t>Avez-vous</a:t>
            </a:r>
            <a:r>
              <a:rPr lang="en-US" sz="1200" b="1" dirty="0">
                <a:cs typeface="Calibri" panose="020F0502020204030204"/>
              </a:rPr>
              <a:t> des savoir-faire </a:t>
            </a:r>
            <a:r>
              <a:rPr lang="en-US" sz="1200" b="1" dirty="0" err="1">
                <a:cs typeface="Calibri" panose="020F0502020204030204"/>
              </a:rPr>
              <a:t>particuliers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ou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une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expérience</a:t>
            </a:r>
            <a:r>
              <a:rPr lang="en-US" sz="1200" b="1" dirty="0">
                <a:cs typeface="Calibri" panose="020F0502020204030204"/>
              </a:rPr>
              <a:t> associative </a:t>
            </a:r>
            <a:r>
              <a:rPr lang="en-US" sz="1200" b="1" dirty="0" smtClean="0">
                <a:cs typeface="Calibri" panose="020F0502020204030204"/>
              </a:rPr>
              <a:t>?</a:t>
            </a:r>
            <a:r>
              <a:rPr lang="en-US" sz="1200" b="1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 algn="just">
              <a:buNone/>
            </a:pPr>
            <a:endParaRPr lang="en-US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 smtClean="0">
              <a:solidFill>
                <a:schemeClr val="accent2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 panose="020F0502020204030204"/>
              </a:rPr>
              <a:t>22. Comment </a:t>
            </a:r>
            <a:r>
              <a:rPr lang="en-US" sz="1200" b="1" dirty="0" err="1">
                <a:cs typeface="Calibri" panose="020F0502020204030204"/>
              </a:rPr>
              <a:t>envisagez-vous</a:t>
            </a:r>
            <a:r>
              <a:rPr lang="en-US" sz="1200" b="1" dirty="0">
                <a:cs typeface="Calibri" panose="020F0502020204030204"/>
              </a:rPr>
              <a:t> la vie de </a:t>
            </a:r>
            <a:r>
              <a:rPr lang="en-US" sz="1200" b="1" dirty="0" err="1">
                <a:cs typeface="Calibri" panose="020F0502020204030204"/>
              </a:rPr>
              <a:t>voisinage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ou</a:t>
            </a:r>
            <a:r>
              <a:rPr lang="en-US" sz="1200" b="1" dirty="0">
                <a:cs typeface="Calibri" panose="020F0502020204030204"/>
              </a:rPr>
              <a:t> la vie de quartier ? </a:t>
            </a:r>
            <a:r>
              <a:rPr lang="en-US" sz="1200" b="1" dirty="0" err="1">
                <a:cs typeface="Calibri" panose="020F0502020204030204"/>
              </a:rPr>
              <a:t>Quels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échanges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ou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mutualisations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souhaiteriez-vous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mettre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err="1">
                <a:cs typeface="Calibri" panose="020F0502020204030204"/>
              </a:rPr>
              <a:t>en</a:t>
            </a:r>
            <a:r>
              <a:rPr lang="en-US" sz="1200" b="1" dirty="0">
                <a:cs typeface="Calibri" panose="020F0502020204030204"/>
              </a:rPr>
              <a:t> place ?</a:t>
            </a:r>
            <a:r>
              <a:rPr lang="fr-FR" sz="1200" b="1" dirty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 algn="just">
              <a:buNone/>
            </a:pPr>
            <a:endParaRPr lang="en-US" sz="1200" b="1" dirty="0">
              <a:solidFill>
                <a:schemeClr val="accent2"/>
              </a:solidFill>
              <a:cs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080725" y="3782915"/>
            <a:ext cx="5364751" cy="70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078107" y="6056289"/>
            <a:ext cx="5364751" cy="70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8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200" b="1" dirty="0">
                <a:cs typeface="Calibri" panose="020F0502020204030204"/>
              </a:rPr>
              <a:t>23. Comment avez-vous connu ce projet ?</a:t>
            </a:r>
            <a:r>
              <a:rPr lang="fr-FR" sz="1200" b="1" dirty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>
              <a:buNone/>
            </a:pPr>
            <a:endParaRPr lang="fr-FR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1200" b="1" dirty="0" smtClean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080726" y="2036633"/>
            <a:ext cx="5364751" cy="70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 txBox="1">
            <a:spLocks/>
          </p:cNvSpPr>
          <p:nvPr/>
        </p:nvSpPr>
        <p:spPr>
          <a:xfrm>
            <a:off x="838200" y="2421546"/>
            <a:ext cx="10517087" cy="272009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600" b="1" dirty="0" smtClean="0">
                <a:cs typeface="Calibri"/>
              </a:rPr>
              <a:t>Validation de candidature</a:t>
            </a:r>
            <a:endParaRPr lang="en-US" sz="1600" b="1" dirty="0">
              <a:cs typeface="Calibri"/>
            </a:endParaRPr>
          </a:p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2"/>
                </a:solidFill>
                <a:cs typeface="Calibri" panose="020F0502020204030204"/>
              </a:rPr>
              <a:t>Attention : </a:t>
            </a:r>
            <a:r>
              <a:rPr lang="en-US" sz="1200" b="1" dirty="0" err="1" smtClean="0">
                <a:solidFill>
                  <a:schemeClr val="accent2"/>
                </a:solidFill>
                <a:cs typeface="Calibri" panose="020F0502020204030204"/>
              </a:rPr>
              <a:t>en</a:t>
            </a:r>
            <a:r>
              <a:rPr lang="en-US" sz="1200" b="1" dirty="0" smtClean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cs typeface="Calibri" panose="020F0502020204030204"/>
              </a:rPr>
              <a:t>cliquant</a:t>
            </a:r>
            <a:r>
              <a:rPr lang="en-US" sz="1200" b="1" dirty="0" smtClean="0">
                <a:solidFill>
                  <a:schemeClr val="accent2"/>
                </a:solidFill>
                <a:cs typeface="Calibri" panose="020F0502020204030204"/>
              </a:rPr>
              <a:t> sur </a:t>
            </a:r>
            <a:r>
              <a:rPr lang="en-US" sz="1200" b="1" dirty="0">
                <a:solidFill>
                  <a:schemeClr val="accent2"/>
                </a:solidFill>
                <a:ea typeface="+mn-lt"/>
                <a:cs typeface="+mn-lt"/>
              </a:rPr>
              <a:t>« </a:t>
            </a:r>
            <a:r>
              <a:rPr lang="en-US" sz="1200" b="1" dirty="0" err="1">
                <a:solidFill>
                  <a:schemeClr val="accent2"/>
                </a:solidFill>
                <a:ea typeface="+mn-lt"/>
                <a:cs typeface="+mn-lt"/>
              </a:rPr>
              <a:t>Transmettre</a:t>
            </a:r>
            <a:r>
              <a:rPr lang="en-US" sz="1200" b="1" dirty="0">
                <a:solidFill>
                  <a:schemeClr val="accent2"/>
                </a:solidFill>
                <a:ea typeface="+mn-lt"/>
                <a:cs typeface="+mn-lt"/>
              </a:rPr>
              <a:t> ma 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candidature »,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vous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validez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cette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dernière</a:t>
            </a:r>
            <a:r>
              <a:rPr lang="en-US" sz="1200" b="1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et ne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pourrez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plus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revenir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sur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ce</a:t>
            </a:r>
            <a:r>
              <a:rPr lang="en-US" sz="1200" b="1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formulaire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pour modifier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vos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informations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. Si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malgré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votre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vigilance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vous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deviez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apportez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des modifications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ultérieures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, merci de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prendre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contact avec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l’équipe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de LesCityZens via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l’adresse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ea typeface="+mn-lt"/>
                <a:cs typeface="+mn-lt"/>
              </a:rPr>
              <a:t>candidatures@lescityzens.fr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.</a:t>
            </a:r>
            <a:endParaRPr lang="en-US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 smtClean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 smtClean="0">
                <a:cs typeface="Calibri" panose="020F0502020204030204"/>
              </a:rPr>
              <a:t>          </a:t>
            </a:r>
            <a:r>
              <a:rPr lang="en-US" sz="1200" b="1" dirty="0" err="1" smtClean="0">
                <a:cs typeface="Calibri" panose="020F0502020204030204"/>
              </a:rPr>
              <a:t>J’atteste</a:t>
            </a:r>
            <a:r>
              <a:rPr lang="en-US" sz="1200" b="1" dirty="0" smtClean="0">
                <a:cs typeface="Calibri" panose="020F0502020204030204"/>
              </a:rPr>
              <a:t> sur </a:t>
            </a:r>
            <a:r>
              <a:rPr lang="en-US" sz="1200" b="1" dirty="0" err="1" smtClean="0">
                <a:cs typeface="Calibri" panose="020F0502020204030204"/>
              </a:rPr>
              <a:t>l’honneur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l’exactitude</a:t>
            </a:r>
            <a:r>
              <a:rPr lang="en-US" sz="1200" b="1" dirty="0" smtClean="0">
                <a:cs typeface="Calibri" panose="020F0502020204030204"/>
              </a:rPr>
              <a:t> des </a:t>
            </a:r>
            <a:r>
              <a:rPr lang="en-US" sz="1200" b="1" dirty="0" err="1" smtClean="0">
                <a:cs typeface="Calibri" panose="020F0502020204030204"/>
              </a:rPr>
              <a:t>informations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renseignées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dans</a:t>
            </a:r>
            <a:r>
              <a:rPr lang="en-US" sz="1200" b="1" dirty="0" smtClean="0">
                <a:cs typeface="Calibri" panose="020F0502020204030204"/>
              </a:rPr>
              <a:t> le </a:t>
            </a:r>
            <a:r>
              <a:rPr lang="en-US" sz="1200" b="1" dirty="0" err="1" smtClean="0">
                <a:cs typeface="Calibri" panose="020F0502020204030204"/>
              </a:rPr>
              <a:t>formulaire</a:t>
            </a:r>
            <a:r>
              <a:rPr lang="en-US" sz="1200" b="1" dirty="0" smtClean="0">
                <a:cs typeface="Calibri" panose="020F0502020204030204"/>
              </a:rPr>
              <a:t> de candidature. Je </a:t>
            </a:r>
            <a:r>
              <a:rPr lang="en-US" sz="1200" b="1" dirty="0" err="1" smtClean="0">
                <a:cs typeface="Calibri" panose="020F0502020204030204"/>
              </a:rPr>
              <a:t>suis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conscient</a:t>
            </a:r>
            <a:r>
              <a:rPr lang="en-US" sz="1200" b="1" dirty="0" smtClean="0">
                <a:cs typeface="Calibri" panose="020F0502020204030204"/>
              </a:rPr>
              <a:t>(e) </a:t>
            </a:r>
            <a:r>
              <a:rPr lang="en-US" sz="1200" b="1" dirty="0" err="1" smtClean="0">
                <a:cs typeface="Calibri" panose="020F0502020204030204"/>
              </a:rPr>
              <a:t>qu’un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formulaire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incomplet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ou</a:t>
            </a:r>
            <a:r>
              <a:rPr lang="en-US" sz="1200" b="1" dirty="0">
                <a:cs typeface="Calibri" panose="020F0502020204030204"/>
              </a:rPr>
              <a:t> </a:t>
            </a:r>
            <a:r>
              <a:rPr lang="en-US" sz="1200" b="1" dirty="0" smtClean="0">
                <a:cs typeface="Calibri" panose="020F0502020204030204"/>
              </a:rPr>
              <a:t/>
            </a:r>
            <a:br>
              <a:rPr lang="en-US" sz="1200" b="1" dirty="0" smtClean="0">
                <a:cs typeface="Calibri" panose="020F0502020204030204"/>
              </a:rPr>
            </a:br>
            <a:r>
              <a:rPr lang="en-US" sz="1200" b="1" dirty="0" smtClean="0">
                <a:cs typeface="Calibri" panose="020F0502020204030204"/>
              </a:rPr>
              <a:t>          inexact </a:t>
            </a:r>
            <a:r>
              <a:rPr lang="en-US" sz="1200" b="1" dirty="0" err="1" smtClean="0">
                <a:cs typeface="Calibri" panose="020F0502020204030204"/>
              </a:rPr>
              <a:t>pourrait</a:t>
            </a:r>
            <a:r>
              <a:rPr lang="en-US" sz="1200" b="1" dirty="0" smtClean="0">
                <a:cs typeface="Calibri" panose="020F0502020204030204"/>
              </a:rPr>
              <a:t> donner lieu au </a:t>
            </a:r>
            <a:r>
              <a:rPr lang="en-US" sz="1200" b="1" dirty="0" err="1" smtClean="0">
                <a:cs typeface="Calibri" panose="020F0502020204030204"/>
              </a:rPr>
              <a:t>rejet</a:t>
            </a:r>
            <a:r>
              <a:rPr lang="en-US" sz="1200" b="1" dirty="0" smtClean="0">
                <a:cs typeface="Calibri" panose="020F0502020204030204"/>
              </a:rPr>
              <a:t> de ma candidature.</a:t>
            </a:r>
            <a:r>
              <a:rPr lang="en-US" sz="1200" b="1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  <a:endParaRPr lang="en-US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F637D5A1-3F45-48A0-AC50-CBD3B9DB9143}"/>
              </a:ext>
            </a:extLst>
          </p:cNvPr>
          <p:cNvCxnSpPr>
            <a:endCxn id="12" idx="3"/>
          </p:cNvCxnSpPr>
          <p:nvPr/>
        </p:nvCxnSpPr>
        <p:spPr>
          <a:xfrm flipV="1">
            <a:off x="2667414" y="1696914"/>
            <a:ext cx="4915461" cy="143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79642-8A86-45FA-A189-1A17EDC1CD19}"/>
              </a:ext>
            </a:extLst>
          </p:cNvPr>
          <p:cNvSpPr/>
          <p:nvPr/>
        </p:nvSpPr>
        <p:spPr>
          <a:xfrm>
            <a:off x="5335953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5899F0-3F62-42B5-90CF-C8EDC24B0022}"/>
              </a:ext>
            </a:extLst>
          </p:cNvPr>
          <p:cNvSpPr/>
          <p:nvPr/>
        </p:nvSpPr>
        <p:spPr>
          <a:xfrm>
            <a:off x="2639645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EDFB8-049A-4159-8DBD-AA267FF479F6}"/>
              </a:ext>
            </a:extLst>
          </p:cNvPr>
          <p:cNvSpPr/>
          <p:nvPr/>
        </p:nvSpPr>
        <p:spPr>
          <a:xfrm>
            <a:off x="3538414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CA160D-42C9-4259-BB89-EDF4B724C95D}"/>
              </a:ext>
            </a:extLst>
          </p:cNvPr>
          <p:cNvSpPr/>
          <p:nvPr/>
        </p:nvSpPr>
        <p:spPr>
          <a:xfrm>
            <a:off x="4437183" y="1467337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DC51A4-6AF3-48EA-92ED-9B6DBEF93AC8}"/>
              </a:ext>
            </a:extLst>
          </p:cNvPr>
          <p:cNvSpPr/>
          <p:nvPr/>
        </p:nvSpPr>
        <p:spPr>
          <a:xfrm>
            <a:off x="6234722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273F4E-590E-4DE1-AC51-76EDE42C256C}"/>
              </a:ext>
            </a:extLst>
          </p:cNvPr>
          <p:cNvSpPr/>
          <p:nvPr/>
        </p:nvSpPr>
        <p:spPr>
          <a:xfrm>
            <a:off x="7133491" y="1467337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886782" y="4452058"/>
            <a:ext cx="2246709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cs typeface="Calibri"/>
              </a:rPr>
              <a:t>Transmettre</a:t>
            </a:r>
            <a:r>
              <a:rPr lang="en-US" sz="1400" dirty="0" smtClean="0">
                <a:cs typeface="Calibri"/>
              </a:rPr>
              <a:t> ma candidature</a:t>
            </a:r>
            <a:endParaRPr lang="en-US" sz="1400" dirty="0">
              <a:cs typeface="Calibri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976651" y="3802495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78910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F637D5A1-3F45-48A0-AC50-CBD3B9DB9143}"/>
              </a:ext>
            </a:extLst>
          </p:cNvPr>
          <p:cNvCxnSpPr>
            <a:endCxn id="12" idx="3"/>
          </p:cNvCxnSpPr>
          <p:nvPr/>
        </p:nvCxnSpPr>
        <p:spPr>
          <a:xfrm flipV="1">
            <a:off x="2667414" y="1696914"/>
            <a:ext cx="4915461" cy="143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548"/>
            <a:ext cx="10517087" cy="4434588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600" b="1" dirty="0" err="1">
                <a:cs typeface="Calibri" panose="020F0502020204030204"/>
              </a:rPr>
              <a:t>Projet</a:t>
            </a:r>
            <a:r>
              <a:rPr lang="en-US" sz="1600" b="1" dirty="0">
                <a:cs typeface="Calibri" panose="020F0502020204030204"/>
              </a:rPr>
              <a:t> et </a:t>
            </a:r>
            <a:r>
              <a:rPr lang="en-US" sz="1600" b="1" dirty="0" err="1">
                <a:cs typeface="Calibri" panose="020F0502020204030204"/>
              </a:rPr>
              <a:t>logement</a:t>
            </a:r>
            <a:r>
              <a:rPr lang="en-US" sz="1600" b="1" dirty="0">
                <a:cs typeface="Calibri" panose="020F0502020204030204"/>
              </a:rPr>
              <a:t> </a:t>
            </a:r>
            <a:r>
              <a:rPr lang="en-US" sz="1600" b="1" dirty="0" err="1">
                <a:cs typeface="Calibri" panose="020F0502020204030204"/>
              </a:rPr>
              <a:t>actuel</a:t>
            </a:r>
            <a:endParaRPr lang="fr-FR" dirty="0" err="1"/>
          </a:p>
          <a:p>
            <a:pPr marL="0" indent="0">
              <a:buNone/>
            </a:pP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Tant que le questionnaire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n'a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pas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intégralement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complété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et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transmis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,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vous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pouvez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à tout moment modifier les champs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renseignés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L'enregistrement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des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saisies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se fait de manière </a:t>
            </a:r>
            <a:r>
              <a:rPr lang="en-US" sz="1000" b="1" err="1">
                <a:solidFill>
                  <a:schemeClr val="accent2"/>
                </a:solidFill>
                <a:cs typeface="Calibri" panose="020F0502020204030204"/>
              </a:rPr>
              <a:t>automatique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 panose="020F0502020204030204"/>
              </a:rPr>
              <a:t>1. Type de </a:t>
            </a:r>
            <a:r>
              <a:rPr lang="en-US" sz="1200" b="1" err="1">
                <a:cs typeface="Calibri" panose="020F0502020204030204"/>
              </a:rPr>
              <a:t>logement</a:t>
            </a:r>
            <a:r>
              <a:rPr lang="en-US" sz="1200" b="1" dirty="0">
                <a:cs typeface="Calibri" panose="020F0502020204030204"/>
              </a:rPr>
              <a:t> recherché</a:t>
            </a:r>
            <a:r>
              <a:rPr lang="en-US" sz="1200" b="1" dirty="0">
                <a:solidFill>
                  <a:schemeClr val="accent2"/>
                </a:solidFill>
                <a:cs typeface="Calibri" panose="020F0502020204030204"/>
              </a:rPr>
              <a:t>*</a:t>
            </a:r>
            <a:r>
              <a:rPr lang="en-US" sz="1200" b="1" dirty="0">
                <a:cs typeface="Calibri" panose="020F0502020204030204"/>
              </a:rPr>
              <a:t> </a:t>
            </a:r>
            <a:r>
              <a:rPr lang="en-US" sz="1200" b="1">
                <a:solidFill>
                  <a:schemeClr val="accent3"/>
                </a:solidFill>
                <a:cs typeface="Calibri" panose="020F0502020204030204"/>
              </a:rPr>
              <a:t>(précision technique : choix multiple, 2 choix maximum)</a:t>
            </a:r>
            <a:r>
              <a:rPr lang="en-US" sz="1200" b="1">
                <a:cs typeface="Calibri" panose="020F0502020204030204"/>
              </a:rPr>
              <a:t> :</a:t>
            </a:r>
          </a:p>
          <a:p>
            <a:pPr marL="0" indent="0" algn="just">
              <a:buNone/>
            </a:pPr>
            <a:r>
              <a:rPr lang="en-US" sz="1200">
                <a:cs typeface="Calibri" panose="020F0502020204030204"/>
              </a:rPr>
              <a:t>          2 </a:t>
            </a:r>
            <a:r>
              <a:rPr lang="en-US" sz="1200" err="1">
                <a:cs typeface="Calibri" panose="020F0502020204030204"/>
              </a:rPr>
              <a:t>pièces</a:t>
            </a:r>
            <a:r>
              <a:rPr lang="en-US" sz="1200">
                <a:cs typeface="Calibri" panose="020F0502020204030204"/>
              </a:rPr>
              <a:t> (T2)</a:t>
            </a:r>
          </a:p>
          <a:p>
            <a:pPr marL="0" indent="0" algn="just">
              <a:buNone/>
            </a:pPr>
            <a:r>
              <a:rPr lang="en-US" sz="1200">
                <a:cs typeface="Calibri" panose="020F0502020204030204"/>
              </a:rPr>
              <a:t>          3 pièces (T3)</a:t>
            </a:r>
            <a:endParaRPr lang="en-US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>
                <a:cs typeface="Calibri" panose="020F0502020204030204"/>
              </a:rPr>
              <a:t>          4 </a:t>
            </a:r>
            <a:r>
              <a:rPr lang="en-US" sz="1200" err="1">
                <a:cs typeface="Calibri" panose="020F0502020204030204"/>
              </a:rPr>
              <a:t>pièces</a:t>
            </a:r>
            <a:r>
              <a:rPr lang="en-US" sz="1200" dirty="0">
                <a:cs typeface="Calibri" panose="020F0502020204030204"/>
              </a:rPr>
              <a:t> (T4)</a:t>
            </a:r>
            <a:endParaRPr lang="en-US">
              <a:cs typeface="Calibri"/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 panose="020F0502020204030204"/>
              </a:rPr>
              <a:t>2. Surface </a:t>
            </a:r>
            <a:r>
              <a:rPr lang="en-US" sz="1200" b="1" dirty="0" err="1">
                <a:cs typeface="Calibri" panose="020F0502020204030204"/>
              </a:rPr>
              <a:t>souhaitée</a:t>
            </a:r>
            <a:r>
              <a:rPr lang="en-US" sz="1200" b="1" dirty="0">
                <a:solidFill>
                  <a:schemeClr val="accent2"/>
                </a:solidFill>
                <a:cs typeface="Calibri" panose="020F0502020204030204"/>
              </a:rPr>
              <a:t>*</a:t>
            </a:r>
            <a:r>
              <a:rPr lang="en-US" sz="1200" b="1" dirty="0">
                <a:cs typeface="Calibri" panose="020F0502020204030204"/>
              </a:rPr>
              <a:t> :</a:t>
            </a:r>
          </a:p>
          <a:p>
            <a:pPr marL="0" indent="0" algn="just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>
                <a:cs typeface="Calibri" panose="020F0502020204030204"/>
              </a:rPr>
              <a:t>Entre                                            m</a:t>
            </a:r>
            <a:r>
              <a:rPr lang="en-US" sz="1200" baseline="30000">
                <a:cs typeface="Calibri" panose="020F0502020204030204"/>
              </a:rPr>
              <a:t>2</a:t>
            </a:r>
            <a:r>
              <a:rPr lang="en-US" sz="1200">
                <a:cs typeface="Calibri" panose="020F0502020204030204"/>
              </a:rPr>
              <a:t> et </a:t>
            </a:r>
            <a:r>
              <a:rPr lang="en-US" sz="1200">
                <a:ea typeface="+mn-lt"/>
                <a:cs typeface="+mn-lt"/>
              </a:rPr>
              <a:t>                                             m</a:t>
            </a:r>
            <a:r>
              <a:rPr lang="en-US" sz="1200" baseline="30000" dirty="0">
                <a:ea typeface="+mn-lt"/>
                <a:cs typeface="+mn-lt"/>
              </a:rPr>
              <a:t>2</a:t>
            </a:r>
            <a:endParaRPr lang="en-US" baseline="30000" dirty="0"/>
          </a:p>
          <a:p>
            <a:pPr marL="0" indent="0" algn="just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>
                <a:solidFill>
                  <a:schemeClr val="accent3"/>
                </a:solidFill>
                <a:ea typeface="+mn-lt"/>
                <a:cs typeface="+mn-lt"/>
              </a:rPr>
              <a:t>Précision technique : champs de réponse qui n'accepte que le format chiffre entier</a:t>
            </a:r>
            <a:endParaRPr lang="en-US">
              <a:solidFill>
                <a:schemeClr val="accent3"/>
              </a:solidFill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79642-8A86-45FA-A189-1A17EDC1CD19}"/>
              </a:ext>
            </a:extLst>
          </p:cNvPr>
          <p:cNvSpPr/>
          <p:nvPr/>
        </p:nvSpPr>
        <p:spPr>
          <a:xfrm>
            <a:off x="5335953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5899F0-3F62-42B5-90CF-C8EDC24B0022}"/>
              </a:ext>
            </a:extLst>
          </p:cNvPr>
          <p:cNvSpPr/>
          <p:nvPr/>
        </p:nvSpPr>
        <p:spPr>
          <a:xfrm>
            <a:off x="2639645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EDFB8-049A-4159-8DBD-AA267FF479F6}"/>
              </a:ext>
            </a:extLst>
          </p:cNvPr>
          <p:cNvSpPr/>
          <p:nvPr/>
        </p:nvSpPr>
        <p:spPr>
          <a:xfrm>
            <a:off x="3538414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CA160D-42C9-4259-BB89-EDF4B724C95D}"/>
              </a:ext>
            </a:extLst>
          </p:cNvPr>
          <p:cNvSpPr/>
          <p:nvPr/>
        </p:nvSpPr>
        <p:spPr>
          <a:xfrm>
            <a:off x="4437183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DC51A4-6AF3-48EA-92ED-9B6DBEF93AC8}"/>
              </a:ext>
            </a:extLst>
          </p:cNvPr>
          <p:cNvSpPr/>
          <p:nvPr/>
        </p:nvSpPr>
        <p:spPr>
          <a:xfrm>
            <a:off x="6234722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273F4E-590E-4DE1-AC51-76EDE42C256C}"/>
              </a:ext>
            </a:extLst>
          </p:cNvPr>
          <p:cNvSpPr/>
          <p:nvPr/>
        </p:nvSpPr>
        <p:spPr>
          <a:xfrm>
            <a:off x="7133491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E4FA8F-BDAD-4F63-8BC9-964B6178A2A3}"/>
              </a:ext>
            </a:extLst>
          </p:cNvPr>
          <p:cNvSpPr/>
          <p:nvPr/>
        </p:nvSpPr>
        <p:spPr>
          <a:xfrm>
            <a:off x="975691" y="3791778"/>
            <a:ext cx="173934" cy="17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56FB9D2-9ACA-40E6-91D2-61119FEA08DD}"/>
              </a:ext>
            </a:extLst>
          </p:cNvPr>
          <p:cNvSpPr/>
          <p:nvPr/>
        </p:nvSpPr>
        <p:spPr>
          <a:xfrm>
            <a:off x="975691" y="4089952"/>
            <a:ext cx="173934" cy="17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88BEFD-9FDF-4359-8E96-FA68419ED539}"/>
              </a:ext>
            </a:extLst>
          </p:cNvPr>
          <p:cNvSpPr/>
          <p:nvPr/>
        </p:nvSpPr>
        <p:spPr>
          <a:xfrm>
            <a:off x="975690" y="4388125"/>
            <a:ext cx="173934" cy="17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A22A186-AACE-4982-833C-876C502D2C41}"/>
              </a:ext>
            </a:extLst>
          </p:cNvPr>
          <p:cNvSpPr/>
          <p:nvPr/>
        </p:nvSpPr>
        <p:spPr>
          <a:xfrm>
            <a:off x="1389820" y="5456581"/>
            <a:ext cx="1341781" cy="37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9D15BE7-C145-48E6-B6E5-00FCE558DA97}"/>
              </a:ext>
            </a:extLst>
          </p:cNvPr>
          <p:cNvSpPr/>
          <p:nvPr/>
        </p:nvSpPr>
        <p:spPr>
          <a:xfrm>
            <a:off x="3311385" y="5456581"/>
            <a:ext cx="1341781" cy="37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7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200" b="1" dirty="0">
                <a:ea typeface="+mn-lt"/>
                <a:cs typeface="+mn-lt"/>
              </a:rPr>
              <a:t>3. Type de </a:t>
            </a:r>
            <a:r>
              <a:rPr lang="en-US" sz="1200" b="1" dirty="0" err="1">
                <a:ea typeface="+mn-lt"/>
                <a:cs typeface="+mn-lt"/>
              </a:rPr>
              <a:t>logement</a:t>
            </a:r>
            <a:r>
              <a:rPr lang="en-US" sz="1200" b="1" dirty="0">
                <a:ea typeface="+mn-lt"/>
                <a:cs typeface="+mn-lt"/>
              </a:rPr>
              <a:t> </a:t>
            </a:r>
            <a:r>
              <a:rPr lang="en-US" sz="1200" b="1" dirty="0" err="1">
                <a:ea typeface="+mn-lt"/>
                <a:cs typeface="+mn-lt"/>
              </a:rPr>
              <a:t>actuel</a:t>
            </a:r>
            <a:r>
              <a:rPr lang="en-US" sz="1200" b="1" dirty="0">
                <a:solidFill>
                  <a:schemeClr val="accent2"/>
                </a:solidFill>
                <a:ea typeface="+mn-lt"/>
                <a:cs typeface="+mn-lt"/>
              </a:rPr>
              <a:t>* </a:t>
            </a:r>
            <a:r>
              <a:rPr lang="en-US" sz="1200" b="1" dirty="0">
                <a:solidFill>
                  <a:schemeClr val="accent3"/>
                </a:solidFill>
                <a:ea typeface="+mn-lt"/>
                <a:cs typeface="+mn-lt"/>
              </a:rPr>
              <a:t>(</a:t>
            </a:r>
            <a:r>
              <a:rPr lang="en-US" sz="1200" b="1" dirty="0" err="1">
                <a:solidFill>
                  <a:schemeClr val="accent3"/>
                </a:solidFill>
                <a:ea typeface="+mn-lt"/>
                <a:cs typeface="+mn-lt"/>
              </a:rPr>
              <a:t>précision</a:t>
            </a:r>
            <a:r>
              <a:rPr lang="en-US" sz="1200" b="1" dirty="0">
                <a:solidFill>
                  <a:schemeClr val="accent3"/>
                </a:solidFill>
                <a:ea typeface="+mn-lt"/>
                <a:cs typeface="+mn-lt"/>
              </a:rPr>
              <a:t> technique : </a:t>
            </a:r>
            <a:r>
              <a:rPr lang="en-US" sz="1200" b="1" dirty="0" err="1">
                <a:solidFill>
                  <a:schemeClr val="accent3"/>
                </a:solidFill>
                <a:ea typeface="+mn-lt"/>
                <a:cs typeface="+mn-lt"/>
              </a:rPr>
              <a:t>choix</a:t>
            </a:r>
            <a:r>
              <a:rPr lang="en-US" sz="1200" b="1" dirty="0">
                <a:solidFill>
                  <a:schemeClr val="accent3"/>
                </a:solidFill>
                <a:ea typeface="+mn-lt"/>
                <a:cs typeface="+mn-lt"/>
              </a:rPr>
              <a:t> unique)</a:t>
            </a:r>
            <a:r>
              <a:rPr lang="en-US" sz="1200" b="1" dirty="0">
                <a:ea typeface="+mn-lt"/>
                <a:cs typeface="+mn-lt"/>
              </a:rPr>
              <a:t> :</a:t>
            </a:r>
            <a:endParaRPr lang="en-US" sz="12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>
                <a:ea typeface="+mn-lt"/>
                <a:cs typeface="+mn-lt"/>
              </a:rPr>
              <a:t>          1 </a:t>
            </a:r>
            <a:r>
              <a:rPr lang="en-US" sz="1200" dirty="0" err="1">
                <a:ea typeface="+mn-lt"/>
                <a:cs typeface="+mn-lt"/>
              </a:rPr>
              <a:t>pièces</a:t>
            </a:r>
            <a:r>
              <a:rPr lang="en-US" sz="1200" dirty="0">
                <a:ea typeface="+mn-lt"/>
                <a:cs typeface="+mn-lt"/>
              </a:rPr>
              <a:t>                    2 </a:t>
            </a:r>
            <a:r>
              <a:rPr lang="en-US" sz="1200" dirty="0" err="1">
                <a:ea typeface="+mn-lt"/>
                <a:cs typeface="+mn-lt"/>
              </a:rPr>
              <a:t>pièces</a:t>
            </a:r>
            <a:r>
              <a:rPr lang="en-US" sz="1200" dirty="0">
                <a:ea typeface="+mn-lt"/>
                <a:cs typeface="+mn-lt"/>
              </a:rPr>
              <a:t>                    3 </a:t>
            </a:r>
            <a:r>
              <a:rPr lang="en-US" sz="1200" dirty="0" err="1">
                <a:ea typeface="+mn-lt"/>
                <a:cs typeface="+mn-lt"/>
              </a:rPr>
              <a:t>pièces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>
                <a:ea typeface="+mn-lt"/>
                <a:cs typeface="+mn-lt"/>
              </a:rPr>
              <a:t>          4 </a:t>
            </a:r>
            <a:r>
              <a:rPr lang="en-US" sz="1200" dirty="0" err="1">
                <a:ea typeface="+mn-lt"/>
                <a:cs typeface="+mn-lt"/>
              </a:rPr>
              <a:t>pièces</a:t>
            </a:r>
            <a:r>
              <a:rPr lang="en-US" sz="1200" dirty="0">
                <a:ea typeface="+mn-lt"/>
                <a:cs typeface="+mn-lt"/>
              </a:rPr>
              <a:t>                    5 </a:t>
            </a:r>
            <a:r>
              <a:rPr lang="en-US" sz="1200" dirty="0" err="1">
                <a:ea typeface="+mn-lt"/>
                <a:cs typeface="+mn-lt"/>
              </a:rPr>
              <a:t>pièces</a:t>
            </a:r>
            <a:r>
              <a:rPr lang="en-US" sz="1200" dirty="0">
                <a:ea typeface="+mn-lt"/>
                <a:cs typeface="+mn-lt"/>
              </a:rPr>
              <a:t> et plus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b="1" dirty="0">
                <a:ea typeface="+mn-lt"/>
                <a:cs typeface="+mn-lt"/>
              </a:rPr>
              <a:t>4. Statut d'occupation</a:t>
            </a:r>
            <a:r>
              <a:rPr lang="en-US" sz="1200" b="1" dirty="0">
                <a:solidFill>
                  <a:schemeClr val="accent2"/>
                </a:solidFill>
                <a:ea typeface="+mn-lt"/>
                <a:cs typeface="+mn-lt"/>
              </a:rPr>
              <a:t>*</a:t>
            </a:r>
            <a:r>
              <a:rPr lang="en-US" sz="1200" b="1" dirty="0">
                <a:ea typeface="+mn-lt"/>
                <a:cs typeface="+mn-lt"/>
              </a:rPr>
              <a:t> </a:t>
            </a:r>
            <a:r>
              <a:rPr lang="en-US" sz="1200" b="1" dirty="0">
                <a:solidFill>
                  <a:schemeClr val="accent3"/>
                </a:solidFill>
                <a:ea typeface="+mn-lt"/>
                <a:cs typeface="+mn-lt"/>
              </a:rPr>
              <a:t>(</a:t>
            </a:r>
            <a:r>
              <a:rPr lang="en-US" sz="1200" b="1" dirty="0" err="1">
                <a:solidFill>
                  <a:schemeClr val="accent3"/>
                </a:solidFill>
                <a:ea typeface="+mn-lt"/>
                <a:cs typeface="+mn-lt"/>
              </a:rPr>
              <a:t>précision</a:t>
            </a:r>
            <a:r>
              <a:rPr lang="en-US" sz="1200" b="1" dirty="0">
                <a:solidFill>
                  <a:schemeClr val="accent3"/>
                </a:solidFill>
                <a:ea typeface="+mn-lt"/>
                <a:cs typeface="+mn-lt"/>
              </a:rPr>
              <a:t> technique : </a:t>
            </a:r>
            <a:r>
              <a:rPr lang="en-US" sz="1200" b="1" dirty="0" err="1">
                <a:solidFill>
                  <a:schemeClr val="accent3"/>
                </a:solidFill>
                <a:ea typeface="+mn-lt"/>
                <a:cs typeface="+mn-lt"/>
              </a:rPr>
              <a:t>choix</a:t>
            </a:r>
            <a:r>
              <a:rPr lang="en-US" sz="1200" b="1" dirty="0">
                <a:solidFill>
                  <a:schemeClr val="accent3"/>
                </a:solidFill>
                <a:ea typeface="+mn-lt"/>
                <a:cs typeface="+mn-lt"/>
              </a:rPr>
              <a:t> unique)</a:t>
            </a:r>
            <a:r>
              <a:rPr lang="en-US" sz="1200" b="1" dirty="0">
                <a:ea typeface="+mn-lt"/>
                <a:cs typeface="+mn-lt"/>
              </a:rPr>
              <a:t> :</a:t>
            </a:r>
            <a:endParaRPr lang="en-US" sz="12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>
                <a:ea typeface="+mn-lt"/>
                <a:cs typeface="+mn-lt"/>
              </a:rPr>
              <a:t>          </a:t>
            </a:r>
            <a:r>
              <a:rPr lang="en-US" sz="1200" dirty="0" err="1">
                <a:ea typeface="+mn-lt"/>
                <a:cs typeface="+mn-lt"/>
              </a:rPr>
              <a:t>Locataire</a:t>
            </a:r>
            <a:r>
              <a:rPr lang="en-US" sz="1200" dirty="0">
                <a:ea typeface="+mn-lt"/>
                <a:cs typeface="+mn-lt"/>
              </a:rPr>
              <a:t> du </a:t>
            </a:r>
            <a:r>
              <a:rPr lang="en-US" sz="1200" dirty="0" err="1">
                <a:ea typeface="+mn-lt"/>
                <a:cs typeface="+mn-lt"/>
              </a:rPr>
              <a:t>parc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privé</a:t>
            </a:r>
            <a:r>
              <a:rPr lang="en-US" sz="1200" dirty="0">
                <a:ea typeface="+mn-lt"/>
                <a:cs typeface="+mn-lt"/>
              </a:rPr>
              <a:t>                    </a:t>
            </a:r>
            <a:r>
              <a:rPr lang="en-US" sz="1200" dirty="0" err="1">
                <a:ea typeface="+mn-lt"/>
                <a:cs typeface="+mn-lt"/>
              </a:rPr>
              <a:t>Propriétaire</a:t>
            </a:r>
            <a:r>
              <a:rPr lang="en-US" sz="1200" dirty="0">
                <a:ea typeface="+mn-lt"/>
                <a:cs typeface="+mn-lt"/>
              </a:rPr>
              <a:t> occupant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>
                <a:ea typeface="+mn-lt"/>
                <a:cs typeface="+mn-lt"/>
              </a:rPr>
              <a:t>          </a:t>
            </a:r>
            <a:r>
              <a:rPr lang="en-US" sz="1200" dirty="0" err="1">
                <a:ea typeface="+mn-lt"/>
                <a:cs typeface="+mn-lt"/>
              </a:rPr>
              <a:t>Locataire</a:t>
            </a:r>
            <a:r>
              <a:rPr lang="en-US" sz="1200" dirty="0">
                <a:ea typeface="+mn-lt"/>
                <a:cs typeface="+mn-lt"/>
              </a:rPr>
              <a:t> HLM                                   </a:t>
            </a:r>
            <a:r>
              <a:rPr lang="en-US" sz="1200" dirty="0" err="1">
                <a:ea typeface="+mn-lt"/>
                <a:cs typeface="+mn-lt"/>
              </a:rPr>
              <a:t>Autre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smtClean="0">
                <a:ea typeface="+mn-lt"/>
                <a:cs typeface="+mn-lt"/>
              </a:rPr>
              <a:t>(</a:t>
            </a:r>
            <a:r>
              <a:rPr lang="en-US" sz="1200" dirty="0" err="1" smtClean="0">
                <a:ea typeface="+mn-lt"/>
                <a:cs typeface="+mn-lt"/>
              </a:rPr>
              <a:t>veuillez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préciser</a:t>
            </a:r>
            <a:r>
              <a:rPr lang="en-US" sz="1200" dirty="0">
                <a:ea typeface="+mn-lt"/>
                <a:cs typeface="+mn-lt"/>
              </a:rPr>
              <a:t>) :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endParaRPr lang="en-US" sz="1200" b="1" dirty="0">
              <a:cs typeface="Calibri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/>
              </a:rPr>
              <a:t>5. </a:t>
            </a:r>
            <a:r>
              <a:rPr lang="en-US" sz="1200" b="1" dirty="0" err="1">
                <a:cs typeface="Calibri"/>
              </a:rPr>
              <a:t>Montant</a:t>
            </a:r>
            <a:r>
              <a:rPr lang="en-US" sz="1200" b="1" dirty="0">
                <a:cs typeface="Calibri"/>
              </a:rPr>
              <a:t> du </a:t>
            </a:r>
            <a:r>
              <a:rPr lang="en-US" sz="1200" b="1" dirty="0" err="1">
                <a:cs typeface="Calibri"/>
              </a:rPr>
              <a:t>loyer</a:t>
            </a:r>
            <a:r>
              <a:rPr lang="en-US" sz="1200" b="1" dirty="0">
                <a:cs typeface="Calibri"/>
              </a:rPr>
              <a:t> (</a:t>
            </a:r>
            <a:r>
              <a:rPr lang="en-US" sz="1200" b="1" dirty="0" err="1">
                <a:cs typeface="Calibri"/>
              </a:rPr>
              <a:t>mensuel</a:t>
            </a:r>
            <a:r>
              <a:rPr lang="en-US" sz="1200" b="1" dirty="0">
                <a:cs typeface="Calibri"/>
              </a:rPr>
              <a:t>) :</a:t>
            </a:r>
            <a:r>
              <a:rPr lang="en-US" sz="1200" dirty="0">
                <a:cs typeface="Calibri"/>
              </a:rPr>
              <a:t>                                                €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accent3"/>
                </a:solidFill>
                <a:ea typeface="+mn-lt"/>
                <a:cs typeface="+mn-lt"/>
              </a:rPr>
              <a:t>Précision technique : champ de </a:t>
            </a:r>
            <a:r>
              <a:rPr lang="en-US" sz="1200" dirty="0" err="1">
                <a:solidFill>
                  <a:schemeClr val="accent3"/>
                </a:solidFill>
                <a:ea typeface="+mn-lt"/>
                <a:cs typeface="+mn-lt"/>
              </a:rPr>
              <a:t>réponse</a:t>
            </a:r>
            <a:r>
              <a:rPr lang="en-US" sz="1200" dirty="0">
                <a:solidFill>
                  <a:schemeClr val="accent3"/>
                </a:solidFill>
                <a:ea typeface="+mn-lt"/>
                <a:cs typeface="+mn-lt"/>
              </a:rPr>
              <a:t> qui </a:t>
            </a:r>
            <a:r>
              <a:rPr lang="en-US" sz="1200" dirty="0" err="1">
                <a:solidFill>
                  <a:schemeClr val="accent3"/>
                </a:solidFill>
                <a:ea typeface="+mn-lt"/>
                <a:cs typeface="+mn-lt"/>
              </a:rPr>
              <a:t>n'accepte</a:t>
            </a:r>
            <a:r>
              <a:rPr lang="en-US" sz="1200" dirty="0">
                <a:solidFill>
                  <a:schemeClr val="accent3"/>
                </a:solidFill>
                <a:ea typeface="+mn-lt"/>
                <a:cs typeface="+mn-lt"/>
              </a:rPr>
              <a:t> que le format </a:t>
            </a:r>
            <a:r>
              <a:rPr lang="en-US" sz="1200" dirty="0" err="1">
                <a:solidFill>
                  <a:schemeClr val="accent3"/>
                </a:solidFill>
                <a:ea typeface="+mn-lt"/>
                <a:cs typeface="+mn-lt"/>
              </a:rPr>
              <a:t>chiffre</a:t>
            </a:r>
            <a:r>
              <a:rPr lang="en-US" sz="1200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US" sz="1200" dirty="0" err="1">
                <a:solidFill>
                  <a:schemeClr val="accent3"/>
                </a:solidFill>
                <a:ea typeface="+mn-lt"/>
                <a:cs typeface="+mn-lt"/>
              </a:rPr>
              <a:t>entier</a:t>
            </a:r>
            <a:endParaRPr lang="en-US" sz="1200" dirty="0">
              <a:solidFill>
                <a:schemeClr val="accent3"/>
              </a:solidFill>
              <a:cs typeface="Calibri"/>
            </a:endParaRPr>
          </a:p>
          <a:p>
            <a:pPr marL="0" indent="0" algn="just">
              <a:buNone/>
            </a:pPr>
            <a:endParaRPr lang="en-US" sz="12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1A1CA18C-F7C0-4E47-A3DC-DA45EA489C85}"/>
              </a:ext>
            </a:extLst>
          </p:cNvPr>
          <p:cNvSpPr/>
          <p:nvPr/>
        </p:nvSpPr>
        <p:spPr>
          <a:xfrm>
            <a:off x="1017104" y="2060713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17104" y="2334039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ED706302-7B26-4BB5-BD63-0C58A4BDA374}"/>
              </a:ext>
            </a:extLst>
          </p:cNvPr>
          <p:cNvSpPr/>
          <p:nvPr/>
        </p:nvSpPr>
        <p:spPr>
          <a:xfrm>
            <a:off x="2234647" y="2334039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D172B98C-5E34-431D-ACF6-4BB9848C5EC2}"/>
              </a:ext>
            </a:extLst>
          </p:cNvPr>
          <p:cNvSpPr/>
          <p:nvPr/>
        </p:nvSpPr>
        <p:spPr>
          <a:xfrm>
            <a:off x="2234647" y="2060713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E7BF946E-0F26-4420-B4C3-E8F4320C9A73}"/>
              </a:ext>
            </a:extLst>
          </p:cNvPr>
          <p:cNvSpPr/>
          <p:nvPr/>
        </p:nvSpPr>
        <p:spPr>
          <a:xfrm>
            <a:off x="3435626" y="2060713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7317FC93-95F2-4F67-9437-5F1810C5D111}"/>
              </a:ext>
            </a:extLst>
          </p:cNvPr>
          <p:cNvSpPr/>
          <p:nvPr/>
        </p:nvSpPr>
        <p:spPr>
          <a:xfrm>
            <a:off x="1017104" y="3220278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7BD3F2C-FB56-4A04-BE55-B910A96AD883}"/>
              </a:ext>
            </a:extLst>
          </p:cNvPr>
          <p:cNvSpPr/>
          <p:nvPr/>
        </p:nvSpPr>
        <p:spPr>
          <a:xfrm>
            <a:off x="1017104" y="3493604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B8A9A692-8282-4ADE-89FA-E8DF9A9254F7}"/>
              </a:ext>
            </a:extLst>
          </p:cNvPr>
          <p:cNvSpPr/>
          <p:nvPr/>
        </p:nvSpPr>
        <p:spPr>
          <a:xfrm>
            <a:off x="3154017" y="3493604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B55F5A38-0BE3-4958-858D-2C26866ACEBF}"/>
              </a:ext>
            </a:extLst>
          </p:cNvPr>
          <p:cNvSpPr/>
          <p:nvPr/>
        </p:nvSpPr>
        <p:spPr>
          <a:xfrm>
            <a:off x="3154017" y="3220278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3154016" y="3998842"/>
            <a:ext cx="1341781" cy="37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F637D5A1-3F45-48A0-AC50-CBD3B9DB9143}"/>
              </a:ext>
            </a:extLst>
          </p:cNvPr>
          <p:cNvCxnSpPr>
            <a:endCxn id="12" idx="3"/>
          </p:cNvCxnSpPr>
          <p:nvPr/>
        </p:nvCxnSpPr>
        <p:spPr>
          <a:xfrm flipV="1">
            <a:off x="2667414" y="1696914"/>
            <a:ext cx="4915461" cy="143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548"/>
            <a:ext cx="10517087" cy="4434588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600" b="1" dirty="0" err="1">
                <a:cs typeface="Calibri"/>
              </a:rPr>
              <a:t>Votre</a:t>
            </a:r>
            <a:r>
              <a:rPr lang="en-US" sz="1600" b="1" dirty="0">
                <a:cs typeface="Calibri"/>
              </a:rPr>
              <a:t> ménage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Tant que le questionnaire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n'a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pas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intégralement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complété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et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transmis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,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vous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pouvez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à tout moment modifier les champs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renseignés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L'enregistrement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des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saisies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se fait de manière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automatique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>
                <a:cs typeface="Calibri" panose="020F0502020204030204"/>
              </a:rPr>
              <a:t>6. </a:t>
            </a:r>
            <a:r>
              <a:rPr lang="en-US" sz="1200" b="1" dirty="0" smtClean="0">
                <a:cs typeface="Calibri" panose="020F0502020204030204"/>
              </a:rPr>
              <a:t>ACQUÉREUR</a:t>
            </a:r>
            <a:endParaRPr lang="en-US" sz="1200" b="1" dirty="0">
              <a:solidFill>
                <a:schemeClr val="accent2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dirty="0" err="1" smtClean="0">
                <a:cs typeface="Calibri" panose="020F0502020204030204"/>
              </a:rPr>
              <a:t>Civilité</a:t>
            </a:r>
            <a:r>
              <a:rPr lang="en-US" sz="1200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  <a:r>
              <a:rPr lang="en-US" sz="1200" dirty="0">
                <a:cs typeface="Calibri" panose="020F0502020204030204"/>
              </a:rPr>
              <a:t>                    Madame                     Monsieur</a:t>
            </a:r>
          </a:p>
          <a:p>
            <a:pPr marL="0" indent="0" algn="just">
              <a:buNone/>
            </a:pPr>
            <a:r>
              <a:rPr lang="en-US" sz="1200" dirty="0" smtClean="0">
                <a:cs typeface="Calibri" panose="020F0502020204030204"/>
              </a:rPr>
              <a:t>Nom</a:t>
            </a:r>
            <a:r>
              <a:rPr lang="en-US" sz="1200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 algn="just">
              <a:buNone/>
            </a:pPr>
            <a:r>
              <a:rPr lang="en-US" sz="1200" dirty="0" err="1" smtClean="0">
                <a:cs typeface="Calibri" panose="020F0502020204030204"/>
              </a:rPr>
              <a:t>Prénom</a:t>
            </a:r>
            <a:r>
              <a:rPr lang="en-US" sz="1200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 algn="just">
              <a:buNone/>
            </a:pPr>
            <a:r>
              <a:rPr lang="en-US" sz="1200" dirty="0" smtClean="0">
                <a:cs typeface="Calibri" panose="020F0502020204030204"/>
              </a:rPr>
              <a:t>Date de naissance</a:t>
            </a:r>
            <a:r>
              <a:rPr lang="en-US" sz="1200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  <a:r>
              <a:rPr lang="en-US" sz="1200" dirty="0" smtClean="0">
                <a:cs typeface="Calibri" panose="020F0502020204030204"/>
              </a:rPr>
              <a:t>      </a:t>
            </a:r>
            <a:r>
              <a:rPr lang="en-US" sz="1200" dirty="0" err="1" smtClean="0">
                <a:solidFill>
                  <a:schemeClr val="accent3"/>
                </a:solidFill>
                <a:cs typeface="Calibri" panose="020F0502020204030204"/>
              </a:rPr>
              <a:t>jj</a:t>
            </a:r>
            <a:r>
              <a:rPr lang="en-US" sz="1200" dirty="0" smtClean="0">
                <a:solidFill>
                  <a:schemeClr val="accent3"/>
                </a:solidFill>
                <a:cs typeface="Calibri" panose="020F0502020204030204"/>
              </a:rPr>
              <a:t>/mm/</a:t>
            </a:r>
            <a:r>
              <a:rPr lang="en-US" sz="1200" dirty="0" err="1" smtClean="0">
                <a:solidFill>
                  <a:schemeClr val="accent3"/>
                </a:solidFill>
                <a:cs typeface="Calibri" panose="020F0502020204030204"/>
              </a:rPr>
              <a:t>aaaa</a:t>
            </a:r>
            <a:endParaRPr lang="en-US" sz="1200" dirty="0" smtClean="0">
              <a:solidFill>
                <a:schemeClr val="accent3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dirty="0" err="1" smtClean="0">
                <a:cs typeface="Calibri" panose="020F0502020204030204"/>
              </a:rPr>
              <a:t>Catégorie</a:t>
            </a:r>
            <a:r>
              <a:rPr lang="en-US" sz="1200" dirty="0" smtClean="0">
                <a:cs typeface="Calibri" panose="020F0502020204030204"/>
              </a:rPr>
              <a:t> socio-</a:t>
            </a:r>
            <a:r>
              <a:rPr lang="en-US" sz="1200" dirty="0" err="1" smtClean="0">
                <a:cs typeface="Calibri" panose="020F0502020204030204"/>
              </a:rPr>
              <a:t>professionnelle</a:t>
            </a:r>
            <a:r>
              <a:rPr lang="en-US" sz="1200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</a:t>
            </a:r>
            <a:r>
              <a:rPr lang="en-US" sz="1200" dirty="0" err="1" smtClean="0">
                <a:cs typeface="Calibri" panose="020F0502020204030204"/>
              </a:rPr>
              <a:t>Agriculteurs</a:t>
            </a:r>
            <a:r>
              <a:rPr lang="en-US" sz="1200" dirty="0" smtClean="0">
                <a:cs typeface="Calibri" panose="020F0502020204030204"/>
              </a:rPr>
              <a:t> </a:t>
            </a:r>
            <a:r>
              <a:rPr lang="en-US" sz="1200" dirty="0" err="1" smtClean="0">
                <a:cs typeface="Calibri" panose="020F0502020204030204"/>
              </a:rPr>
              <a:t>exploitants</a:t>
            </a: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Artisans, </a:t>
            </a:r>
            <a:r>
              <a:rPr lang="en-US" sz="1200" dirty="0" err="1" smtClean="0">
                <a:cs typeface="Calibri" panose="020F0502020204030204"/>
              </a:rPr>
              <a:t>commerçants</a:t>
            </a:r>
            <a:r>
              <a:rPr lang="en-US" sz="1200" dirty="0" smtClean="0">
                <a:cs typeface="Calibri" panose="020F0502020204030204"/>
              </a:rPr>
              <a:t>, chefs </a:t>
            </a:r>
            <a:r>
              <a:rPr lang="en-US" sz="1200" dirty="0" err="1" smtClean="0">
                <a:cs typeface="Calibri" panose="020F0502020204030204"/>
              </a:rPr>
              <a:t>d’entreprise</a:t>
            </a: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 smtClean="0">
                <a:cs typeface="Calibri" panose="020F0502020204030204"/>
              </a:rPr>
              <a:t>          Cadre et professions </a:t>
            </a:r>
            <a:r>
              <a:rPr lang="en-US" sz="1200" dirty="0" err="1" smtClean="0">
                <a:cs typeface="Calibri" panose="020F0502020204030204"/>
              </a:rPr>
              <a:t>intellectuelles</a:t>
            </a:r>
            <a:r>
              <a:rPr lang="en-US" sz="1200" dirty="0" smtClean="0">
                <a:cs typeface="Calibri" panose="020F0502020204030204"/>
              </a:rPr>
              <a:t> </a:t>
            </a:r>
            <a:r>
              <a:rPr lang="en-US" sz="1200" dirty="0" err="1" smtClean="0">
                <a:cs typeface="Calibri" panose="020F0502020204030204"/>
              </a:rPr>
              <a:t>supérieures</a:t>
            </a: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Professions </a:t>
            </a:r>
            <a:r>
              <a:rPr lang="en-US" sz="1200" dirty="0" err="1" smtClean="0">
                <a:cs typeface="Calibri" panose="020F0502020204030204"/>
              </a:rPr>
              <a:t>intermédiaires</a:t>
            </a: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</a:t>
            </a:r>
            <a:r>
              <a:rPr lang="en-US" sz="1200" dirty="0" err="1" smtClean="0">
                <a:cs typeface="Calibri" panose="020F0502020204030204"/>
              </a:rPr>
              <a:t>Employés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79642-8A86-45FA-A189-1A17EDC1CD19}"/>
              </a:ext>
            </a:extLst>
          </p:cNvPr>
          <p:cNvSpPr/>
          <p:nvPr/>
        </p:nvSpPr>
        <p:spPr>
          <a:xfrm>
            <a:off x="5335953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5899F0-3F62-42B5-90CF-C8EDC24B0022}"/>
              </a:ext>
            </a:extLst>
          </p:cNvPr>
          <p:cNvSpPr/>
          <p:nvPr/>
        </p:nvSpPr>
        <p:spPr>
          <a:xfrm>
            <a:off x="2639645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EDFB8-049A-4159-8DBD-AA267FF479F6}"/>
              </a:ext>
            </a:extLst>
          </p:cNvPr>
          <p:cNvSpPr/>
          <p:nvPr/>
        </p:nvSpPr>
        <p:spPr>
          <a:xfrm>
            <a:off x="3538414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CA160D-42C9-4259-BB89-EDF4B724C95D}"/>
              </a:ext>
            </a:extLst>
          </p:cNvPr>
          <p:cNvSpPr/>
          <p:nvPr/>
        </p:nvSpPr>
        <p:spPr>
          <a:xfrm>
            <a:off x="4437183" y="1467337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DC51A4-6AF3-48EA-92ED-9B6DBEF93AC8}"/>
              </a:ext>
            </a:extLst>
          </p:cNvPr>
          <p:cNvSpPr/>
          <p:nvPr/>
        </p:nvSpPr>
        <p:spPr>
          <a:xfrm>
            <a:off x="6234722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273F4E-590E-4DE1-AC51-76EDE42C256C}"/>
              </a:ext>
            </a:extLst>
          </p:cNvPr>
          <p:cNvSpPr/>
          <p:nvPr/>
        </p:nvSpPr>
        <p:spPr>
          <a:xfrm>
            <a:off x="7133491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E7C3D6B7-BC28-4DCB-AAFC-AA18D81AF54B}"/>
              </a:ext>
            </a:extLst>
          </p:cNvPr>
          <p:cNvSpPr/>
          <p:nvPr/>
        </p:nvSpPr>
        <p:spPr>
          <a:xfrm>
            <a:off x="1803951" y="3791777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B258876E-8860-43C4-9AD7-458454FB072D}"/>
              </a:ext>
            </a:extLst>
          </p:cNvPr>
          <p:cNvSpPr/>
          <p:nvPr/>
        </p:nvSpPr>
        <p:spPr>
          <a:xfrm>
            <a:off x="3087755" y="3791777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803951" y="4048434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1803950" y="4312661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193446" y="4626352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61" y="5265422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61" y="5552550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60" y="5839678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6126806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6414144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47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          </a:t>
            </a:r>
            <a:r>
              <a:rPr lang="en-US" sz="1200" dirty="0" err="1" smtClean="0">
                <a:ea typeface="+mn-lt"/>
                <a:cs typeface="+mn-lt"/>
              </a:rPr>
              <a:t>Ouvriers</a:t>
            </a:r>
            <a:endParaRPr lang="en-US" sz="1200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          </a:t>
            </a:r>
            <a:r>
              <a:rPr lang="en-US" sz="1200" dirty="0" err="1" smtClean="0">
                <a:ea typeface="+mn-lt"/>
                <a:cs typeface="+mn-lt"/>
              </a:rPr>
              <a:t>Retraités</a:t>
            </a:r>
            <a:endParaRPr lang="en-US" sz="1200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          </a:t>
            </a:r>
            <a:r>
              <a:rPr lang="en-US" sz="1200" dirty="0" err="1" smtClean="0">
                <a:ea typeface="+mn-lt"/>
                <a:cs typeface="+mn-lt"/>
              </a:rPr>
              <a:t>Autres</a:t>
            </a:r>
            <a:r>
              <a:rPr lang="en-US" sz="1200" dirty="0" smtClean="0">
                <a:ea typeface="+mn-lt"/>
                <a:cs typeface="+mn-lt"/>
              </a:rPr>
              <a:t> sans </a:t>
            </a:r>
            <a:r>
              <a:rPr lang="en-US" sz="1200" dirty="0" err="1" smtClean="0">
                <a:ea typeface="+mn-lt"/>
                <a:cs typeface="+mn-lt"/>
              </a:rPr>
              <a:t>activité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professionnelle</a:t>
            </a:r>
            <a:endParaRPr lang="en-US" sz="1200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1200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 err="1" smtClean="0">
                <a:ea typeface="+mn-lt"/>
                <a:cs typeface="+mn-lt"/>
              </a:rPr>
              <a:t>Adresse</a:t>
            </a:r>
            <a:r>
              <a:rPr lang="en-US" sz="1200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  <a:endParaRPr lang="en-US" sz="1200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Code postal</a:t>
            </a:r>
            <a:r>
              <a:rPr lang="en-US" sz="1200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Ville</a:t>
            </a:r>
            <a:r>
              <a:rPr lang="en-US" sz="1200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  <a:p>
            <a:pPr marL="0" indent="0" algn="just">
              <a:buNone/>
            </a:pPr>
            <a:r>
              <a:rPr lang="en-US" sz="1200" dirty="0" err="1" smtClean="0">
                <a:ea typeface="+mn-lt"/>
                <a:cs typeface="+mn-lt"/>
              </a:rPr>
              <a:t>Téléphone</a:t>
            </a:r>
            <a:r>
              <a:rPr lang="en-US" sz="1200" dirty="0" smtClean="0">
                <a:ea typeface="+mn-lt"/>
                <a:cs typeface="+mn-lt"/>
              </a:rPr>
              <a:t> portable</a:t>
            </a:r>
            <a:r>
              <a:rPr lang="en-US" sz="1200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  <a:p>
            <a:pPr marL="0" indent="0" algn="just">
              <a:buNone/>
            </a:pPr>
            <a:r>
              <a:rPr lang="en-US" sz="1200" dirty="0" err="1" smtClean="0">
                <a:ea typeface="+mn-lt"/>
                <a:cs typeface="+mn-lt"/>
              </a:rPr>
              <a:t>Téléphone</a:t>
            </a:r>
            <a:r>
              <a:rPr lang="en-US" sz="1200" dirty="0" smtClean="0">
                <a:ea typeface="+mn-lt"/>
                <a:cs typeface="+mn-lt"/>
              </a:rPr>
              <a:t> du domicile</a:t>
            </a:r>
          </a:p>
          <a:p>
            <a:pPr marL="0" indent="0" algn="just">
              <a:buNone/>
            </a:pPr>
            <a:r>
              <a:rPr lang="en-US" sz="1200" dirty="0" err="1" smtClean="0">
                <a:ea typeface="+mn-lt"/>
                <a:cs typeface="+mn-lt"/>
              </a:rPr>
              <a:t>Téléphone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professionnel</a:t>
            </a:r>
            <a:endParaRPr lang="en-US" sz="1200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E-mail</a:t>
            </a:r>
            <a:r>
              <a:rPr lang="en-US" sz="1200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904" y="2912635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899" y="3199973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899" y="3487311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899" y="3774046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899" y="4060781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899" y="4348119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2704899" y="4635457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1768421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8" y="2055549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8" y="2342887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88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200" b="1" dirty="0">
                <a:ea typeface="+mn-lt"/>
                <a:cs typeface="+mn-lt"/>
              </a:rPr>
              <a:t>7. </a:t>
            </a:r>
            <a:r>
              <a:rPr lang="en-US" sz="1200" b="1" dirty="0" smtClean="0">
                <a:ea typeface="+mn-lt"/>
                <a:cs typeface="+mn-lt"/>
              </a:rPr>
              <a:t>CO-ACQUÉREUR </a:t>
            </a:r>
            <a:r>
              <a:rPr lang="en-US" sz="1200" b="1" dirty="0">
                <a:ea typeface="+mn-lt"/>
                <a:cs typeface="+mn-lt"/>
              </a:rPr>
              <a:t>(</a:t>
            </a:r>
            <a:r>
              <a:rPr lang="en-US" sz="1200" b="1" dirty="0" err="1">
                <a:ea typeface="+mn-lt"/>
                <a:cs typeface="+mn-lt"/>
              </a:rPr>
              <a:t>laisser</a:t>
            </a:r>
            <a:r>
              <a:rPr lang="en-US" sz="1200" b="1" dirty="0">
                <a:ea typeface="+mn-lt"/>
                <a:cs typeface="+mn-lt"/>
              </a:rPr>
              <a:t> vide </a:t>
            </a:r>
            <a:r>
              <a:rPr lang="en-US" sz="1200" b="1" dirty="0" err="1">
                <a:ea typeface="+mn-lt"/>
                <a:cs typeface="+mn-lt"/>
              </a:rPr>
              <a:t>si</a:t>
            </a:r>
            <a:r>
              <a:rPr lang="en-US" sz="1200" b="1" dirty="0">
                <a:ea typeface="+mn-lt"/>
                <a:cs typeface="+mn-lt"/>
              </a:rPr>
              <a:t> sans objet)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accent3"/>
                </a:solidFill>
                <a:ea typeface="+mn-lt"/>
                <a:cs typeface="+mn-lt"/>
              </a:rPr>
              <a:t>M</a:t>
            </a:r>
            <a:r>
              <a:rPr lang="fr-FR" sz="1200" dirty="0" err="1">
                <a:solidFill>
                  <a:schemeClr val="accent3"/>
                </a:solidFill>
                <a:ea typeface="+mn-lt"/>
                <a:cs typeface="+mn-lt"/>
              </a:rPr>
              <a:t>êmes</a:t>
            </a:r>
            <a:r>
              <a:rPr lang="fr-FR" sz="1200" dirty="0">
                <a:solidFill>
                  <a:schemeClr val="accent3"/>
                </a:solidFill>
                <a:ea typeface="+mn-lt"/>
                <a:cs typeface="+mn-lt"/>
              </a:rPr>
              <a:t> questions que pour l’acquéreur, sans obligation de </a:t>
            </a:r>
            <a:r>
              <a:rPr lang="fr-FR" sz="1200" dirty="0" smtClean="0">
                <a:solidFill>
                  <a:schemeClr val="accent3"/>
                </a:solidFill>
                <a:ea typeface="+mn-lt"/>
                <a:cs typeface="+mn-lt"/>
              </a:rPr>
              <a:t>réponse</a:t>
            </a:r>
            <a:endParaRPr lang="en-US" sz="1200" b="1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1200" b="1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b="1" dirty="0" smtClean="0">
                <a:ea typeface="+mn-lt"/>
                <a:cs typeface="+mn-lt"/>
              </a:rPr>
              <a:t>8. Situation </a:t>
            </a:r>
            <a:r>
              <a:rPr lang="en-US" sz="1200" b="1" dirty="0" err="1" smtClean="0">
                <a:ea typeface="+mn-lt"/>
                <a:cs typeface="+mn-lt"/>
              </a:rPr>
              <a:t>familiale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  <a:p>
            <a:pPr marL="0" indent="0" algn="just">
              <a:buNone/>
            </a:pPr>
            <a:r>
              <a:rPr lang="fr-FR" sz="1200" dirty="0" smtClean="0">
                <a:ea typeface="+mn-lt"/>
                <a:cs typeface="+mn-lt"/>
              </a:rPr>
              <a:t>          Marié(e)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smtClean="0">
                <a:ea typeface="+mn-lt"/>
                <a:cs typeface="+mn-lt"/>
              </a:rPr>
              <a:t>         Pacsé(e)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smtClean="0">
                <a:ea typeface="+mn-lt"/>
                <a:cs typeface="+mn-lt"/>
              </a:rPr>
              <a:t>         En union libre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smtClean="0">
                <a:ea typeface="+mn-lt"/>
                <a:cs typeface="+mn-lt"/>
              </a:rPr>
              <a:t>         Célibataire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smtClean="0">
                <a:ea typeface="+mn-lt"/>
                <a:cs typeface="+mn-lt"/>
              </a:rPr>
              <a:t>         Divorcé(e)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smtClean="0">
                <a:ea typeface="+mn-lt"/>
                <a:cs typeface="+mn-lt"/>
              </a:rPr>
              <a:t>         Veuf/veuve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1A1CA18C-F7C0-4E47-A3DC-DA45EA489C85}"/>
              </a:ext>
            </a:extLst>
          </p:cNvPr>
          <p:cNvSpPr/>
          <p:nvPr/>
        </p:nvSpPr>
        <p:spPr>
          <a:xfrm>
            <a:off x="1017104" y="2938827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17103" y="3226165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17103" y="3513293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17102" y="3800421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17101" y="4087549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17101" y="4374887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60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sz="1200" b="1" dirty="0">
                <a:ea typeface="+mn-lt"/>
                <a:cs typeface="+mn-lt"/>
              </a:rPr>
              <a:t>9. Enfants et autre personnes à charge (laisser vide si sans objet) 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Personne à charge 1 (nom, prénom, date de naissance, lien de parenté)</a:t>
            </a:r>
          </a:p>
          <a:p>
            <a:pPr marL="0" indent="0" algn="just">
              <a:buNone/>
            </a:pPr>
            <a:r>
              <a:rPr lang="fr-FR" sz="1200" dirty="0">
                <a:ea typeface="+mn-lt"/>
                <a:cs typeface="+mn-lt"/>
              </a:rPr>
              <a:t>Personne à charge 2 (nom, prénom, date de naissance, lien de parenté)</a:t>
            </a:r>
          </a:p>
          <a:p>
            <a:pPr marL="0" indent="0" algn="just">
              <a:buNone/>
            </a:pPr>
            <a:r>
              <a:rPr lang="fr-FR" sz="1200" dirty="0" smtClean="0">
                <a:ea typeface="+mn-lt"/>
                <a:cs typeface="+mn-lt"/>
              </a:rPr>
              <a:t>Personne à charge 3 (nom, prénom, date de naissance, lien de parenté)</a:t>
            </a:r>
          </a:p>
          <a:p>
            <a:pPr marL="0" indent="0" algn="just">
              <a:buNone/>
            </a:pPr>
            <a:r>
              <a:rPr lang="fr-FR" sz="1200" dirty="0" smtClean="0">
                <a:ea typeface="+mn-lt"/>
                <a:cs typeface="+mn-lt"/>
              </a:rPr>
              <a:t>Personne à charge 4 (nom, prénom, date de naissance, lien de parenté)</a:t>
            </a:r>
          </a:p>
          <a:p>
            <a:pPr marL="0" indent="0" algn="just">
              <a:buNone/>
            </a:pPr>
            <a:endParaRPr lang="fr-FR" sz="12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FR" sz="1200" b="1" dirty="0" smtClean="0">
                <a:ea typeface="+mn-lt"/>
                <a:cs typeface="+mn-lt"/>
              </a:rPr>
              <a:t>10. Taille du foyer</a:t>
            </a:r>
            <a:r>
              <a:rPr lang="fr-FR" sz="1200" b="1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  <a:r>
              <a:rPr lang="fr-FR" sz="1200" b="1" dirty="0" smtClean="0">
                <a:ea typeface="+mn-lt"/>
                <a:cs typeface="+mn-lt"/>
              </a:rPr>
              <a:t> (nombre de personnes, vous compris)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5535477" y="1995962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5535477" y="2290642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5535476" y="2880002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5535477" y="2585322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5535476" y="3469362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1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F637D5A1-3F45-48A0-AC50-CBD3B9DB9143}"/>
              </a:ext>
            </a:extLst>
          </p:cNvPr>
          <p:cNvCxnSpPr>
            <a:endCxn id="12" idx="3"/>
          </p:cNvCxnSpPr>
          <p:nvPr/>
        </p:nvCxnSpPr>
        <p:spPr>
          <a:xfrm flipV="1">
            <a:off x="2667414" y="1696914"/>
            <a:ext cx="4915461" cy="143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548"/>
            <a:ext cx="10517087" cy="4434588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600" b="1" dirty="0" err="1">
                <a:cs typeface="Calibri"/>
              </a:rPr>
              <a:t>Votre</a:t>
            </a:r>
            <a:r>
              <a:rPr lang="en-US" sz="1600" b="1" dirty="0">
                <a:cs typeface="Calibri"/>
              </a:rPr>
              <a:t> </a:t>
            </a:r>
            <a:r>
              <a:rPr lang="en-US" sz="1600" b="1" dirty="0" smtClean="0">
                <a:cs typeface="Calibri"/>
              </a:rPr>
              <a:t>situation </a:t>
            </a:r>
            <a:r>
              <a:rPr lang="en-US" sz="1600" b="1" dirty="0" err="1" smtClean="0">
                <a:cs typeface="Calibri"/>
              </a:rPr>
              <a:t>professionnelle</a:t>
            </a:r>
            <a:r>
              <a:rPr lang="en-US" sz="1600" b="1" dirty="0" smtClean="0">
                <a:cs typeface="Calibri"/>
              </a:rPr>
              <a:t> et </a:t>
            </a:r>
            <a:r>
              <a:rPr lang="en-US" sz="1600" b="1" dirty="0" err="1" smtClean="0">
                <a:cs typeface="Calibri"/>
              </a:rPr>
              <a:t>financière</a:t>
            </a:r>
            <a:endParaRPr lang="en-US" sz="1600" b="1" dirty="0">
              <a:cs typeface="Calibri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Tant que le questionnaire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n'a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pas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intégralement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complété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et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transmis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,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vous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pouvez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à tout moment modifier les champs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renseignés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L'enregistrement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 des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saisies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 se fait de manière </a:t>
            </a:r>
            <a:r>
              <a:rPr lang="en-US" sz="1000" b="1" dirty="0" err="1">
                <a:solidFill>
                  <a:schemeClr val="accent2"/>
                </a:solidFill>
                <a:cs typeface="Calibri" panose="020F0502020204030204"/>
              </a:rPr>
              <a:t>automatique</a:t>
            </a:r>
            <a:r>
              <a:rPr lang="en-US" sz="1000" b="1" dirty="0">
                <a:solidFill>
                  <a:schemeClr val="accent2"/>
                </a:solidFill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b="1" dirty="0" smtClean="0">
                <a:cs typeface="Calibri" panose="020F0502020204030204"/>
              </a:rPr>
              <a:t>11. ACQUÉREUR - </a:t>
            </a:r>
            <a:r>
              <a:rPr lang="en-US" sz="1200" b="1" dirty="0" err="1" smtClean="0">
                <a:cs typeface="Calibri" panose="020F0502020204030204"/>
              </a:rPr>
              <a:t>Statut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d’emploi</a:t>
            </a:r>
            <a:r>
              <a:rPr lang="en-US" sz="1200" b="1" dirty="0" smtClean="0">
                <a:solidFill>
                  <a:schemeClr val="accent2"/>
                </a:solidFill>
                <a:cs typeface="Calibri" panose="020F0502020204030204"/>
              </a:rPr>
              <a:t>*</a:t>
            </a:r>
            <a:endParaRPr lang="en-US" sz="12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CDI</a:t>
            </a:r>
          </a:p>
          <a:p>
            <a:pPr marL="0" indent="0">
              <a:buNone/>
            </a:pPr>
            <a:r>
              <a:rPr lang="en-US" sz="1200" dirty="0" smtClean="0">
                <a:cs typeface="Calibri" panose="020F0502020204030204"/>
              </a:rPr>
              <a:t>          CDD</a:t>
            </a:r>
          </a:p>
          <a:p>
            <a:pPr marL="0" indent="0">
              <a:buNone/>
            </a:pPr>
            <a:r>
              <a:rPr lang="en-US" sz="1200" dirty="0" smtClean="0">
                <a:cs typeface="Calibri" panose="020F0502020204030204"/>
              </a:rPr>
              <a:t>          </a:t>
            </a:r>
            <a:r>
              <a:rPr lang="en-US" sz="1200" dirty="0" err="1" smtClean="0">
                <a:cs typeface="Calibri" panose="020F0502020204030204"/>
              </a:rPr>
              <a:t>Intérim</a:t>
            </a: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 smtClean="0">
                <a:cs typeface="Calibri" panose="020F0502020204030204"/>
              </a:rPr>
              <a:t>          </a:t>
            </a:r>
            <a:r>
              <a:rPr lang="en-US" sz="1200" dirty="0" err="1" smtClean="0">
                <a:cs typeface="Calibri" panose="020F0502020204030204"/>
              </a:rPr>
              <a:t>Travailleur</a:t>
            </a:r>
            <a:r>
              <a:rPr lang="en-US" sz="1200" dirty="0" smtClean="0">
                <a:cs typeface="Calibri" panose="020F0502020204030204"/>
              </a:rPr>
              <a:t> </a:t>
            </a:r>
            <a:r>
              <a:rPr lang="en-US" sz="1200" dirty="0" err="1" smtClean="0">
                <a:cs typeface="Calibri" panose="020F0502020204030204"/>
              </a:rPr>
              <a:t>indépendant</a:t>
            </a: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</a:t>
            </a:r>
            <a:r>
              <a:rPr lang="en-US" sz="1200" dirty="0" err="1" smtClean="0">
                <a:cs typeface="Calibri" panose="020F0502020204030204"/>
              </a:rPr>
              <a:t>Retraité</a:t>
            </a: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         </a:t>
            </a:r>
            <a:r>
              <a:rPr lang="en-US" sz="1200" dirty="0" err="1" smtClean="0">
                <a:cs typeface="Calibri" panose="020F0502020204030204"/>
              </a:rPr>
              <a:t>Autre</a:t>
            </a:r>
            <a:r>
              <a:rPr lang="en-US" sz="1200" dirty="0" smtClean="0">
                <a:cs typeface="Calibri" panose="020F0502020204030204"/>
              </a:rPr>
              <a:t> (</a:t>
            </a:r>
            <a:r>
              <a:rPr lang="en-US" sz="1200" dirty="0" err="1" smtClean="0">
                <a:cs typeface="Calibri" panose="020F0502020204030204"/>
              </a:rPr>
              <a:t>veuillez</a:t>
            </a:r>
            <a:r>
              <a:rPr lang="en-US" sz="1200" dirty="0" smtClean="0">
                <a:cs typeface="Calibri" panose="020F0502020204030204"/>
              </a:rPr>
              <a:t> </a:t>
            </a:r>
            <a:r>
              <a:rPr lang="en-US" sz="1200" dirty="0" err="1" smtClean="0">
                <a:cs typeface="Calibri" panose="020F0502020204030204"/>
              </a:rPr>
              <a:t>préciser</a:t>
            </a:r>
            <a:r>
              <a:rPr lang="en-US" sz="1200" dirty="0" smtClean="0">
                <a:cs typeface="Calibri" panose="020F0502020204030204"/>
              </a:rPr>
              <a:t>) :</a:t>
            </a:r>
          </a:p>
          <a:p>
            <a:pPr marL="0" indent="0">
              <a:buNone/>
            </a:pPr>
            <a:endParaRPr lang="en-US" sz="1200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dirty="0" smtClean="0">
                <a:cs typeface="Calibri" panose="020F0502020204030204"/>
              </a:rPr>
              <a:t>12. ACQUÉREUR - </a:t>
            </a:r>
            <a:r>
              <a:rPr lang="en-US" sz="1200" b="1" dirty="0" err="1" smtClean="0">
                <a:cs typeface="Calibri" panose="020F0502020204030204"/>
              </a:rPr>
              <a:t>Salaire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mensuel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moyen</a:t>
            </a:r>
            <a:r>
              <a:rPr lang="en-US" sz="1200" b="1" dirty="0" smtClean="0">
                <a:cs typeface="Calibri" panose="020F0502020204030204"/>
              </a:rPr>
              <a:t> (total </a:t>
            </a:r>
            <a:r>
              <a:rPr lang="en-US" sz="1200" b="1" dirty="0" err="1" smtClean="0">
                <a:cs typeface="Calibri" panose="020F0502020204030204"/>
              </a:rPr>
              <a:t>annuel</a:t>
            </a:r>
            <a:r>
              <a:rPr lang="en-US" sz="1200" b="1" dirty="0" smtClean="0">
                <a:cs typeface="Calibri" panose="020F0502020204030204"/>
              </a:rPr>
              <a:t> primes </a:t>
            </a:r>
            <a:r>
              <a:rPr lang="en-US" sz="1200" b="1" dirty="0" err="1" smtClean="0">
                <a:cs typeface="Calibri" panose="020F0502020204030204"/>
              </a:rPr>
              <a:t>incluses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b="1" dirty="0" err="1" smtClean="0">
                <a:cs typeface="Calibri" panose="020F0502020204030204"/>
              </a:rPr>
              <a:t>divisé</a:t>
            </a:r>
            <a:r>
              <a:rPr lang="en-US" sz="1200" b="1" dirty="0" smtClean="0">
                <a:cs typeface="Calibri" panose="020F0502020204030204"/>
              </a:rPr>
              <a:t> par 12)</a:t>
            </a:r>
            <a:r>
              <a:rPr lang="fr-FR" sz="1200" b="1" dirty="0">
                <a:solidFill>
                  <a:schemeClr val="accent2"/>
                </a:solidFill>
                <a:cs typeface="Calibri" panose="020F0502020204030204"/>
              </a:rPr>
              <a:t>*</a:t>
            </a:r>
            <a:r>
              <a:rPr lang="en-US" sz="1200" b="1" dirty="0" smtClean="0">
                <a:cs typeface="Calibri" panose="020F0502020204030204"/>
              </a:rPr>
              <a:t> </a:t>
            </a:r>
            <a:r>
              <a:rPr lang="en-US" sz="1200" dirty="0" smtClean="0">
                <a:cs typeface="Calibri" panose="020F0502020204030204"/>
              </a:rPr>
              <a:t>:                                           €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accent3"/>
                </a:solidFill>
                <a:cs typeface="Calibri" panose="020F0502020204030204"/>
              </a:rPr>
              <a:t>P</a:t>
            </a:r>
            <a:r>
              <a:rPr lang="en-US" sz="1200" dirty="0" err="1" smtClean="0">
                <a:solidFill>
                  <a:schemeClr val="accent3"/>
                </a:solidFill>
                <a:cs typeface="Calibri" panose="020F0502020204030204"/>
              </a:rPr>
              <a:t>récision</a:t>
            </a:r>
            <a:r>
              <a:rPr lang="en-US" sz="1200" dirty="0" smtClean="0">
                <a:solidFill>
                  <a:schemeClr val="accent3"/>
                </a:solidFill>
                <a:cs typeface="Calibri" panose="020F0502020204030204"/>
              </a:rPr>
              <a:t> technique : champ qui </a:t>
            </a:r>
            <a:r>
              <a:rPr lang="en-US" sz="1200" dirty="0" err="1" smtClean="0">
                <a:solidFill>
                  <a:schemeClr val="accent3"/>
                </a:solidFill>
                <a:cs typeface="Calibri" panose="020F0502020204030204"/>
              </a:rPr>
              <a:t>n’accepte</a:t>
            </a:r>
            <a:r>
              <a:rPr lang="en-US" sz="1200" dirty="0" smtClean="0">
                <a:solidFill>
                  <a:schemeClr val="accent3"/>
                </a:solidFill>
                <a:cs typeface="Calibri" panose="020F0502020204030204"/>
              </a:rPr>
              <a:t> que le format </a:t>
            </a:r>
            <a:r>
              <a:rPr lang="en-US" sz="1200" dirty="0" err="1" smtClean="0">
                <a:solidFill>
                  <a:schemeClr val="accent3"/>
                </a:solidFill>
                <a:cs typeface="Calibri" panose="020F0502020204030204"/>
              </a:rPr>
              <a:t>chiffre</a:t>
            </a:r>
            <a:endParaRPr lang="en-US" sz="1200" dirty="0">
              <a:solidFill>
                <a:schemeClr val="accent3"/>
              </a:solidFill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79642-8A86-45FA-A189-1A17EDC1CD19}"/>
              </a:ext>
            </a:extLst>
          </p:cNvPr>
          <p:cNvSpPr/>
          <p:nvPr/>
        </p:nvSpPr>
        <p:spPr>
          <a:xfrm>
            <a:off x="5335953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5899F0-3F62-42B5-90CF-C8EDC24B0022}"/>
              </a:ext>
            </a:extLst>
          </p:cNvPr>
          <p:cNvSpPr/>
          <p:nvPr/>
        </p:nvSpPr>
        <p:spPr>
          <a:xfrm>
            <a:off x="2639645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DEDFB8-049A-4159-8DBD-AA267FF479F6}"/>
              </a:ext>
            </a:extLst>
          </p:cNvPr>
          <p:cNvSpPr/>
          <p:nvPr/>
        </p:nvSpPr>
        <p:spPr>
          <a:xfrm>
            <a:off x="3538414" y="1467338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CCA160D-42C9-4259-BB89-EDF4B724C95D}"/>
              </a:ext>
            </a:extLst>
          </p:cNvPr>
          <p:cNvSpPr/>
          <p:nvPr/>
        </p:nvSpPr>
        <p:spPr>
          <a:xfrm>
            <a:off x="4437183" y="1467337"/>
            <a:ext cx="449384" cy="45915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DC51A4-6AF3-48EA-92ED-9B6DBEF93AC8}"/>
              </a:ext>
            </a:extLst>
          </p:cNvPr>
          <p:cNvSpPr/>
          <p:nvPr/>
        </p:nvSpPr>
        <p:spPr>
          <a:xfrm>
            <a:off x="6234722" y="1467338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273F4E-590E-4DE1-AC51-76EDE42C256C}"/>
              </a:ext>
            </a:extLst>
          </p:cNvPr>
          <p:cNvSpPr/>
          <p:nvPr/>
        </p:nvSpPr>
        <p:spPr>
          <a:xfrm>
            <a:off x="7133491" y="1467337"/>
            <a:ext cx="449384" cy="459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  <a:endParaRPr lang="en-US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61" y="4109953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61" y="4397081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60" y="4684209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4971337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9" y="5258675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F960799D-D189-4A78-9D27-A5D1E59A8DE4}"/>
              </a:ext>
            </a:extLst>
          </p:cNvPr>
          <p:cNvSpPr/>
          <p:nvPr/>
        </p:nvSpPr>
        <p:spPr>
          <a:xfrm>
            <a:off x="1024358" y="3822615"/>
            <a:ext cx="173935" cy="17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6537428" y="5796348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B2286-B183-4940-8330-78C1D35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cs typeface="Calibri Light"/>
              </a:rPr>
              <a:t>FORMULAIRE DE CANDIDATURE PROJET D'HABITAT PARTICIPATIF SAINT-FERJEUX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845BE-DC7C-40CE-B7A5-5266362C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17526"/>
            <a:ext cx="10517087" cy="3424111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200" b="1" dirty="0" smtClean="0">
                <a:ea typeface="+mn-lt"/>
                <a:cs typeface="+mn-lt"/>
              </a:rPr>
              <a:t>13. ACQUÉREUR - </a:t>
            </a:r>
            <a:r>
              <a:rPr lang="en-US" sz="1200" b="1" dirty="0" err="1" smtClean="0">
                <a:ea typeface="+mn-lt"/>
                <a:cs typeface="+mn-lt"/>
              </a:rPr>
              <a:t>Revenus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imposables</a:t>
            </a:r>
            <a:r>
              <a:rPr lang="en-US" sz="1200" b="1" dirty="0" smtClean="0">
                <a:ea typeface="+mn-lt"/>
                <a:cs typeface="+mn-lt"/>
              </a:rPr>
              <a:t> (</a:t>
            </a:r>
            <a:r>
              <a:rPr lang="en-US" sz="1200" b="1" dirty="0" err="1" smtClean="0">
                <a:ea typeface="+mn-lt"/>
                <a:cs typeface="+mn-lt"/>
              </a:rPr>
              <a:t>revenus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fiscaux</a:t>
            </a:r>
            <a:r>
              <a:rPr lang="en-US" sz="1200" b="1" dirty="0" smtClean="0">
                <a:ea typeface="+mn-lt"/>
                <a:cs typeface="+mn-lt"/>
              </a:rPr>
              <a:t> de </a:t>
            </a:r>
            <a:r>
              <a:rPr lang="en-US" sz="1200" b="1" dirty="0" err="1" smtClean="0">
                <a:ea typeface="+mn-lt"/>
                <a:cs typeface="+mn-lt"/>
              </a:rPr>
              <a:t>référence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tel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qu’indiqués</a:t>
            </a:r>
            <a:r>
              <a:rPr lang="en-US" sz="1200" b="1" dirty="0" smtClean="0">
                <a:ea typeface="+mn-lt"/>
                <a:cs typeface="+mn-lt"/>
              </a:rPr>
              <a:t> sur </a:t>
            </a:r>
            <a:r>
              <a:rPr lang="en-US" sz="1200" b="1" dirty="0" err="1" smtClean="0">
                <a:ea typeface="+mn-lt"/>
                <a:cs typeface="+mn-lt"/>
              </a:rPr>
              <a:t>votre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avis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d’imposition</a:t>
            </a:r>
            <a:r>
              <a:rPr lang="en-US" sz="1200" b="1" dirty="0" smtClean="0">
                <a:ea typeface="+mn-lt"/>
                <a:cs typeface="+mn-lt"/>
              </a:rPr>
              <a:t> après </a:t>
            </a:r>
            <a:r>
              <a:rPr lang="en-US" sz="1200" b="1" dirty="0" err="1" smtClean="0">
                <a:ea typeface="+mn-lt"/>
                <a:cs typeface="+mn-lt"/>
              </a:rPr>
              <a:t>l’abbatement</a:t>
            </a:r>
            <a:r>
              <a:rPr lang="en-US" sz="1200" b="1" dirty="0" smtClean="0">
                <a:ea typeface="+mn-lt"/>
                <a:cs typeface="+mn-lt"/>
              </a:rPr>
              <a:t> de 10 %)</a:t>
            </a:r>
            <a:r>
              <a:rPr lang="en-US" sz="1200" b="1" dirty="0" smtClean="0">
                <a:solidFill>
                  <a:schemeClr val="accent2"/>
                </a:solidFill>
                <a:ea typeface="+mn-lt"/>
                <a:cs typeface="+mn-lt"/>
              </a:rPr>
              <a:t>*</a:t>
            </a:r>
          </a:p>
          <a:p>
            <a:pPr marL="0" indent="0" algn="just">
              <a:buNone/>
            </a:pPr>
            <a:r>
              <a:rPr lang="en-US" sz="1200" dirty="0" smtClean="0">
                <a:ea typeface="+mn-lt"/>
                <a:cs typeface="+mn-lt"/>
              </a:rPr>
              <a:t>Avis </a:t>
            </a:r>
            <a:r>
              <a:rPr lang="en-US" sz="1200" dirty="0" err="1" smtClean="0">
                <a:ea typeface="+mn-lt"/>
                <a:cs typeface="+mn-lt"/>
              </a:rPr>
              <a:t>d’imposition</a:t>
            </a:r>
            <a:r>
              <a:rPr lang="en-US" sz="1200" dirty="0" smtClean="0">
                <a:ea typeface="+mn-lt"/>
                <a:cs typeface="+mn-lt"/>
              </a:rPr>
              <a:t> 2019 sur les </a:t>
            </a:r>
            <a:r>
              <a:rPr lang="en-US" sz="1200" dirty="0" err="1" smtClean="0">
                <a:ea typeface="+mn-lt"/>
                <a:cs typeface="+mn-lt"/>
              </a:rPr>
              <a:t>revenus</a:t>
            </a:r>
            <a:r>
              <a:rPr lang="en-US" sz="1200" dirty="0" smtClean="0">
                <a:ea typeface="+mn-lt"/>
                <a:cs typeface="+mn-lt"/>
              </a:rPr>
              <a:t> de </a:t>
            </a:r>
            <a:r>
              <a:rPr lang="en-US" sz="1200" dirty="0" err="1" smtClean="0">
                <a:ea typeface="+mn-lt"/>
                <a:cs typeface="+mn-lt"/>
              </a:rPr>
              <a:t>l’année</a:t>
            </a:r>
            <a:r>
              <a:rPr lang="en-US" sz="1200" dirty="0" smtClean="0">
                <a:ea typeface="+mn-lt"/>
                <a:cs typeface="+mn-lt"/>
              </a:rPr>
              <a:t> 2018                                           €</a:t>
            </a:r>
          </a:p>
          <a:p>
            <a:pPr marL="0" indent="0" algn="just">
              <a:buNone/>
            </a:pPr>
            <a:r>
              <a:rPr lang="en-US" sz="1200" dirty="0" err="1">
                <a:solidFill>
                  <a:schemeClr val="accent3"/>
                </a:solidFill>
                <a:ea typeface="+mn-lt"/>
                <a:cs typeface="+mn-lt"/>
              </a:rPr>
              <a:t>V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oir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avec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Cyrille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si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c’est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la bonne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année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/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s’il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faut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la </a:t>
            </a: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précédente</a:t>
            </a:r>
            <a:endParaRPr lang="en-US" sz="1200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1200" dirty="0" smtClean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200" b="1" dirty="0" smtClean="0">
                <a:ea typeface="+mn-lt"/>
                <a:cs typeface="+mn-lt"/>
              </a:rPr>
              <a:t>14. CO-ACQUÉREUR - </a:t>
            </a:r>
            <a:r>
              <a:rPr lang="en-US" sz="1200" b="1" dirty="0" err="1" smtClean="0">
                <a:ea typeface="+mn-lt"/>
                <a:cs typeface="+mn-lt"/>
              </a:rPr>
              <a:t>Statut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d’emploi</a:t>
            </a:r>
            <a:r>
              <a:rPr lang="en-US" sz="1200" b="1" dirty="0" smtClean="0">
                <a:ea typeface="+mn-lt"/>
                <a:cs typeface="+mn-lt"/>
              </a:rPr>
              <a:t> (</a:t>
            </a:r>
            <a:r>
              <a:rPr lang="en-US" sz="1200" b="1" dirty="0" err="1" smtClean="0">
                <a:ea typeface="+mn-lt"/>
                <a:cs typeface="+mn-lt"/>
              </a:rPr>
              <a:t>laisser</a:t>
            </a:r>
            <a:r>
              <a:rPr lang="en-US" sz="1200" b="1" dirty="0" smtClean="0">
                <a:ea typeface="+mn-lt"/>
                <a:cs typeface="+mn-lt"/>
              </a:rPr>
              <a:t> vide </a:t>
            </a:r>
            <a:r>
              <a:rPr lang="en-US" sz="1200" b="1" dirty="0" err="1" smtClean="0">
                <a:ea typeface="+mn-lt"/>
                <a:cs typeface="+mn-lt"/>
              </a:rPr>
              <a:t>si</a:t>
            </a:r>
            <a:r>
              <a:rPr lang="en-US" sz="1200" b="1" dirty="0" smtClean="0">
                <a:ea typeface="+mn-lt"/>
                <a:cs typeface="+mn-lt"/>
              </a:rPr>
              <a:t> sans objet)</a:t>
            </a:r>
          </a:p>
          <a:p>
            <a:pPr marL="0" indent="0" algn="just">
              <a:buNone/>
            </a:pPr>
            <a:r>
              <a:rPr lang="en-US" sz="1200" dirty="0" err="1" smtClean="0">
                <a:solidFill>
                  <a:schemeClr val="accent3"/>
                </a:solidFill>
                <a:ea typeface="+mn-lt"/>
                <a:cs typeface="+mn-lt"/>
              </a:rPr>
              <a:t>Reprendre</a:t>
            </a:r>
            <a:r>
              <a:rPr lang="en-US" sz="1200" dirty="0" smtClean="0">
                <a:solidFill>
                  <a:schemeClr val="accent3"/>
                </a:solidFill>
                <a:ea typeface="+mn-lt"/>
                <a:cs typeface="+mn-lt"/>
              </a:rPr>
              <a:t> les m</a:t>
            </a:r>
            <a:r>
              <a:rPr lang="fr-FR" sz="1200" dirty="0" err="1" smtClean="0">
                <a:solidFill>
                  <a:schemeClr val="accent3"/>
                </a:solidFill>
                <a:ea typeface="+mn-lt"/>
                <a:cs typeface="+mn-lt"/>
              </a:rPr>
              <a:t>êmes</a:t>
            </a:r>
            <a:r>
              <a:rPr lang="fr-FR" sz="1200" dirty="0" smtClean="0">
                <a:solidFill>
                  <a:schemeClr val="accent3"/>
                </a:solidFill>
                <a:ea typeface="+mn-lt"/>
                <a:cs typeface="+mn-lt"/>
              </a:rPr>
              <a:t> (3) questions que pour l’acquéreur</a:t>
            </a:r>
            <a:endParaRPr lang="en-US" sz="1200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12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b="1" dirty="0" smtClean="0">
                <a:ea typeface="+mn-lt"/>
                <a:cs typeface="+mn-lt"/>
              </a:rPr>
              <a:t>17. </a:t>
            </a:r>
            <a:r>
              <a:rPr lang="en-US" sz="1200" b="1" dirty="0" err="1" smtClean="0">
                <a:ea typeface="+mn-lt"/>
                <a:cs typeface="+mn-lt"/>
              </a:rPr>
              <a:t>Autres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revenus</a:t>
            </a:r>
            <a:r>
              <a:rPr lang="en-US" sz="1200" b="1" dirty="0" smtClean="0">
                <a:ea typeface="+mn-lt"/>
                <a:cs typeface="+mn-lt"/>
              </a:rPr>
              <a:t> </a:t>
            </a:r>
            <a:r>
              <a:rPr lang="en-US" sz="1200" b="1" dirty="0" err="1" smtClean="0">
                <a:ea typeface="+mn-lt"/>
                <a:cs typeface="+mn-lt"/>
              </a:rPr>
              <a:t>mensuels</a:t>
            </a:r>
            <a:r>
              <a:rPr lang="en-US" sz="1200" b="1" dirty="0" smtClean="0">
                <a:ea typeface="+mn-lt"/>
                <a:cs typeface="+mn-lt"/>
              </a:rPr>
              <a:t> (</a:t>
            </a:r>
            <a:r>
              <a:rPr lang="en-US" sz="1200" b="1" dirty="0" err="1" smtClean="0">
                <a:ea typeface="+mn-lt"/>
                <a:cs typeface="+mn-lt"/>
              </a:rPr>
              <a:t>laisser</a:t>
            </a:r>
            <a:r>
              <a:rPr lang="en-US" sz="1200" b="1" dirty="0" smtClean="0">
                <a:ea typeface="+mn-lt"/>
                <a:cs typeface="+mn-lt"/>
              </a:rPr>
              <a:t> vide </a:t>
            </a:r>
            <a:r>
              <a:rPr lang="en-US" sz="1200" b="1" dirty="0" err="1" smtClean="0">
                <a:ea typeface="+mn-lt"/>
                <a:cs typeface="+mn-lt"/>
              </a:rPr>
              <a:t>si</a:t>
            </a:r>
            <a:r>
              <a:rPr lang="en-US" sz="1200" b="1" dirty="0" smtClean="0">
                <a:ea typeface="+mn-lt"/>
                <a:cs typeface="+mn-lt"/>
              </a:rPr>
              <a:t> sans </a:t>
            </a:r>
            <a:r>
              <a:rPr lang="en-US" sz="1200" b="1" dirty="0" err="1" smtClean="0">
                <a:ea typeface="+mn-lt"/>
                <a:cs typeface="+mn-lt"/>
              </a:rPr>
              <a:t>projet</a:t>
            </a:r>
            <a:r>
              <a:rPr lang="en-US" sz="1200" b="1" dirty="0" smtClean="0">
                <a:ea typeface="+mn-lt"/>
                <a:cs typeface="+mn-lt"/>
              </a:rPr>
              <a:t>)</a:t>
            </a:r>
            <a:r>
              <a:rPr lang="en-US" sz="1200" dirty="0" smtClean="0">
                <a:ea typeface="+mn-lt"/>
                <a:cs typeface="+mn-lt"/>
              </a:rPr>
              <a:t/>
            </a:r>
            <a:br>
              <a:rPr lang="en-US" sz="1200" dirty="0" smtClean="0">
                <a:ea typeface="+mn-lt"/>
                <a:cs typeface="+mn-lt"/>
              </a:rPr>
            </a:br>
            <a:r>
              <a:rPr lang="en-US" sz="1200" dirty="0" err="1" smtClean="0">
                <a:ea typeface="+mn-lt"/>
                <a:cs typeface="+mn-lt"/>
              </a:rPr>
              <a:t>Indiquez</a:t>
            </a:r>
            <a:r>
              <a:rPr lang="en-US" sz="1200" dirty="0" smtClean="0">
                <a:ea typeface="+mn-lt"/>
                <a:cs typeface="+mn-lt"/>
              </a:rPr>
              <a:t> pour </a:t>
            </a:r>
            <a:r>
              <a:rPr lang="en-US" sz="1200" dirty="0" err="1" smtClean="0">
                <a:ea typeface="+mn-lt"/>
                <a:cs typeface="+mn-lt"/>
              </a:rPr>
              <a:t>chacun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leur</a:t>
            </a:r>
            <a:r>
              <a:rPr lang="en-US" sz="1200" dirty="0" smtClean="0">
                <a:ea typeface="+mn-lt"/>
                <a:cs typeface="+mn-lt"/>
              </a:rPr>
              <a:t> nature (</a:t>
            </a:r>
            <a:r>
              <a:rPr lang="en-US" sz="1200" dirty="0" err="1" smtClean="0">
                <a:ea typeface="+mn-lt"/>
                <a:cs typeface="+mn-lt"/>
              </a:rPr>
              <a:t>prestations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familiales</a:t>
            </a:r>
            <a:r>
              <a:rPr lang="en-US" sz="1200" dirty="0" smtClean="0">
                <a:ea typeface="+mn-lt"/>
                <a:cs typeface="+mn-lt"/>
              </a:rPr>
              <a:t>, pensions, </a:t>
            </a:r>
            <a:r>
              <a:rPr lang="en-US" sz="1200" dirty="0" err="1" smtClean="0">
                <a:ea typeface="+mn-lt"/>
                <a:cs typeface="+mn-lt"/>
              </a:rPr>
              <a:t>rentes</a:t>
            </a:r>
            <a:r>
              <a:rPr lang="en-US" sz="1200" dirty="0" smtClean="0">
                <a:ea typeface="+mn-lt"/>
                <a:cs typeface="+mn-lt"/>
              </a:rPr>
              <a:t>, </a:t>
            </a:r>
            <a:r>
              <a:rPr lang="en-US" sz="1200" dirty="0" err="1" smtClean="0">
                <a:ea typeface="+mn-lt"/>
                <a:cs typeface="+mn-lt"/>
              </a:rPr>
              <a:t>revenus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fonciers</a:t>
            </a:r>
            <a:r>
              <a:rPr lang="en-US" sz="1200" dirty="0" smtClean="0">
                <a:ea typeface="+mn-lt"/>
                <a:cs typeface="+mn-lt"/>
              </a:rPr>
              <a:t>, etc.) et </a:t>
            </a:r>
            <a:r>
              <a:rPr lang="en-US" sz="1200" dirty="0" err="1" smtClean="0">
                <a:ea typeface="+mn-lt"/>
                <a:cs typeface="+mn-lt"/>
              </a:rPr>
              <a:t>leur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montant</a:t>
            </a:r>
            <a:r>
              <a:rPr lang="en-US" sz="1200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ea typeface="+mn-lt"/>
                <a:cs typeface="+mn-lt"/>
              </a:rPr>
              <a:t>Source de </a:t>
            </a:r>
            <a:r>
              <a:rPr lang="en-US" sz="1200" dirty="0" err="1" smtClean="0">
                <a:ea typeface="+mn-lt"/>
                <a:cs typeface="+mn-lt"/>
              </a:rPr>
              <a:t>revenus</a:t>
            </a:r>
            <a:r>
              <a:rPr lang="en-US" sz="1200" dirty="0" smtClean="0">
                <a:ea typeface="+mn-lt"/>
                <a:cs typeface="+mn-lt"/>
              </a:rPr>
              <a:t> 1 (nature, </a:t>
            </a:r>
            <a:r>
              <a:rPr lang="en-US" sz="1200" dirty="0" err="1" smtClean="0">
                <a:ea typeface="+mn-lt"/>
                <a:cs typeface="+mn-lt"/>
              </a:rPr>
              <a:t>montant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mensuel</a:t>
            </a:r>
            <a:r>
              <a:rPr lang="en-US" sz="1200" dirty="0" smtClean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ea typeface="+mn-lt"/>
                <a:cs typeface="+mn-lt"/>
              </a:rPr>
              <a:t>Source de </a:t>
            </a:r>
            <a:r>
              <a:rPr lang="en-US" sz="1200" dirty="0" err="1" smtClean="0">
                <a:ea typeface="+mn-lt"/>
                <a:cs typeface="+mn-lt"/>
              </a:rPr>
              <a:t>revenus</a:t>
            </a:r>
            <a:r>
              <a:rPr lang="en-US" sz="1200" dirty="0" smtClean="0">
                <a:ea typeface="+mn-lt"/>
                <a:cs typeface="+mn-lt"/>
              </a:rPr>
              <a:t> 2 (nature, </a:t>
            </a:r>
            <a:r>
              <a:rPr lang="en-US" sz="1200" dirty="0" err="1" smtClean="0">
                <a:ea typeface="+mn-lt"/>
                <a:cs typeface="+mn-lt"/>
              </a:rPr>
              <a:t>montant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mensuel</a:t>
            </a:r>
            <a:r>
              <a:rPr lang="en-US" sz="1200" dirty="0" smtClean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ea typeface="+mn-lt"/>
                <a:cs typeface="+mn-lt"/>
              </a:rPr>
              <a:t>Source de </a:t>
            </a:r>
            <a:r>
              <a:rPr lang="en-US" sz="1200" dirty="0" err="1" smtClean="0">
                <a:ea typeface="+mn-lt"/>
                <a:cs typeface="+mn-lt"/>
              </a:rPr>
              <a:t>revenus</a:t>
            </a:r>
            <a:r>
              <a:rPr lang="en-US" sz="1200" dirty="0" smtClean="0">
                <a:ea typeface="+mn-lt"/>
                <a:cs typeface="+mn-lt"/>
              </a:rPr>
              <a:t> 3 (nature, </a:t>
            </a:r>
            <a:r>
              <a:rPr lang="en-US" sz="1200" dirty="0" err="1" smtClean="0">
                <a:ea typeface="+mn-lt"/>
                <a:cs typeface="+mn-lt"/>
              </a:rPr>
              <a:t>montant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dirty="0" err="1" smtClean="0">
                <a:ea typeface="+mn-lt"/>
                <a:cs typeface="+mn-lt"/>
              </a:rPr>
              <a:t>mensuel</a:t>
            </a:r>
            <a:r>
              <a:rPr lang="en-US" sz="1200" dirty="0" smtClean="0">
                <a:ea typeface="+mn-lt"/>
                <a:cs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D38D84-F837-4439-A6ED-3F7A51C8A8A5}"/>
              </a:ext>
            </a:extLst>
          </p:cNvPr>
          <p:cNvSpPr/>
          <p:nvPr/>
        </p:nvSpPr>
        <p:spPr>
          <a:xfrm>
            <a:off x="4975341" y="5716316"/>
            <a:ext cx="1120275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&lt;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77AD98-A4C1-4420-9CC7-BF3A3D4E8130}"/>
              </a:ext>
            </a:extLst>
          </p:cNvPr>
          <p:cNvSpPr/>
          <p:nvPr/>
        </p:nvSpPr>
        <p:spPr>
          <a:xfrm>
            <a:off x="6093493" y="5716315"/>
            <a:ext cx="1128557" cy="4591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4423711" y="2031576"/>
            <a:ext cx="134178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3975395" y="4214375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3975395" y="4528425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94EB35-14B1-4128-A55C-27564EFED2BE}"/>
              </a:ext>
            </a:extLst>
          </p:cNvPr>
          <p:cNvSpPr/>
          <p:nvPr/>
        </p:nvSpPr>
        <p:spPr>
          <a:xfrm>
            <a:off x="3975395" y="4842475"/>
            <a:ext cx="5364751" cy="23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54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596</Words>
  <Application>Microsoft Macintosh PowerPoint</Application>
  <PresentationFormat>Grand écran</PresentationFormat>
  <Paragraphs>206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Thème Office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  <vt:lpstr>FORMULAIRE DE CANDIDATURE PROJET D'HABITAT PARTICIPATIF SAINT-FERJEUX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Amandine THOMAS</cp:lastModifiedBy>
  <cp:revision>603</cp:revision>
  <dcterms:created xsi:type="dcterms:W3CDTF">2020-02-04T15:44:32Z</dcterms:created>
  <dcterms:modified xsi:type="dcterms:W3CDTF">2020-02-06T16:10:06Z</dcterms:modified>
</cp:coreProperties>
</file>