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71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823CC-30B2-4FB3-8699-3C12FD001514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7C2D-5FE8-48DC-B1CC-B346B5037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47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5295D-F49F-4754-B91E-30BF8F0CADC9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9EB8-65E4-4832-97E0-41E9148F0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8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366563"/>
            <a:ext cx="23609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15879"/>
          <a:stretch/>
        </p:blipFill>
        <p:spPr bwMode="auto">
          <a:xfrm>
            <a:off x="0" y="2350905"/>
            <a:ext cx="9144000" cy="21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35147"/>
          <a:stretch/>
        </p:blipFill>
        <p:spPr bwMode="auto">
          <a:xfrm>
            <a:off x="0" y="5085184"/>
            <a:ext cx="9144000" cy="16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50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1979711" y="1628800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2" name="Espace réservé du contenu 16"/>
          <p:cNvSpPr>
            <a:spLocks noGrp="1"/>
          </p:cNvSpPr>
          <p:nvPr>
            <p:ph sz="quarter" idx="19"/>
          </p:nvPr>
        </p:nvSpPr>
        <p:spPr>
          <a:xfrm>
            <a:off x="1979711" y="4581128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3" name="Espace réservé du contenu 16"/>
          <p:cNvSpPr>
            <a:spLocks noGrp="1"/>
          </p:cNvSpPr>
          <p:nvPr>
            <p:ph sz="quarter" idx="20"/>
          </p:nvPr>
        </p:nvSpPr>
        <p:spPr>
          <a:xfrm>
            <a:off x="1979711" y="3990664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4" name="Espace réservé du contenu 16"/>
          <p:cNvSpPr>
            <a:spLocks noGrp="1"/>
          </p:cNvSpPr>
          <p:nvPr>
            <p:ph sz="quarter" idx="21"/>
          </p:nvPr>
        </p:nvSpPr>
        <p:spPr>
          <a:xfrm>
            <a:off x="1979711" y="3400198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5" name="Espace réservé du contenu 16"/>
          <p:cNvSpPr>
            <a:spLocks noGrp="1"/>
          </p:cNvSpPr>
          <p:nvPr>
            <p:ph sz="quarter" idx="22"/>
          </p:nvPr>
        </p:nvSpPr>
        <p:spPr>
          <a:xfrm>
            <a:off x="1979711" y="2809732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6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979711" y="2219266"/>
            <a:ext cx="5184577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Clr>
                <a:schemeClr val="accent2"/>
              </a:buClr>
              <a:buSzPct val="125000"/>
              <a:buFont typeface="Arial" pitchFamily="34" charset="0"/>
              <a:buNone/>
              <a:defRPr sz="1600" b="0">
                <a:solidFill>
                  <a:schemeClr val="accent5"/>
                </a:solidFill>
              </a:defRPr>
            </a:lvl1pPr>
            <a:lvl2pPr marL="441325" indent="0">
              <a:buClr>
                <a:schemeClr val="accent5"/>
              </a:buClr>
              <a:buSzPct val="125000"/>
              <a:buFont typeface="Arial" panose="020B0604020202020204" pitchFamily="34" charset="0"/>
              <a:buNone/>
              <a:defRPr sz="1400" b="0"/>
            </a:lvl2pPr>
            <a:lvl3pPr marL="885825" indent="0">
              <a:buClr>
                <a:schemeClr val="accent2"/>
              </a:buClr>
              <a:buSzPct val="125000"/>
              <a:buFont typeface="Arial" panose="020B0604020202020204" pitchFamily="34" charset="0"/>
              <a:buNone/>
              <a:defRPr sz="1200" b="0"/>
            </a:lvl3pPr>
            <a:lvl4pPr marL="1417637" indent="0">
              <a:buClr>
                <a:schemeClr val="accent6"/>
              </a:buClr>
              <a:buSzPct val="125000"/>
              <a:buFont typeface="Arial" pitchFamily="34" charset="0"/>
              <a:buNone/>
              <a:defRPr sz="1100" b="0">
                <a:solidFill>
                  <a:schemeClr val="accent5"/>
                </a:solidFill>
              </a:defRPr>
            </a:lvl4pPr>
            <a:lvl5pPr marL="2038350" indent="0">
              <a:buSzPct val="125000"/>
              <a:buFont typeface="Arial" panose="020B0604020202020204" pitchFamily="34" charset="0"/>
              <a:buNone/>
              <a:defRPr sz="1050" b="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80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6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P2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P3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P4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P5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40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P6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P7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P8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P9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P10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9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P11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P12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11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P13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P14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P15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59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251520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251520" y="4220726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7" name="Espace réservé pour une image  2"/>
          <p:cNvSpPr>
            <a:spLocks noGrp="1"/>
          </p:cNvSpPr>
          <p:nvPr>
            <p:ph type="pic" sz="quarter" idx="19"/>
          </p:nvPr>
        </p:nvSpPr>
        <p:spPr>
          <a:xfrm>
            <a:off x="3082482" y="1340768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20"/>
          </p:nvPr>
        </p:nvSpPr>
        <p:spPr>
          <a:xfrm>
            <a:off x="3082482" y="4226832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9" name="Espace réservé pour une image  2"/>
          <p:cNvSpPr>
            <a:spLocks noGrp="1"/>
          </p:cNvSpPr>
          <p:nvPr>
            <p:ph type="pic" sz="quarter" idx="21"/>
          </p:nvPr>
        </p:nvSpPr>
        <p:spPr>
          <a:xfrm>
            <a:off x="5913444" y="1316910"/>
            <a:ext cx="2520000" cy="25200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51520" y="97612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P16</a:t>
            </a:r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3082482" y="956203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P17</a:t>
            </a:r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913444" y="947578"/>
            <a:ext cx="11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P18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38513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P19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3082482" y="3844011"/>
            <a:ext cx="69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P20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5796136" y="4213343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Remarques :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5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r="11826" b="15879"/>
          <a:stretch/>
        </p:blipFill>
        <p:spPr bwMode="auto">
          <a:xfrm>
            <a:off x="0" y="2350905"/>
            <a:ext cx="9144000" cy="21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4549139" y="363855"/>
            <a:ext cx="1252800" cy="12132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sz="800" b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8"/>
          </p:nvPr>
        </p:nvSpPr>
        <p:spPr>
          <a:xfrm>
            <a:off x="4924742" y="1923733"/>
            <a:ext cx="3845877" cy="22788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algn="l">
              <a:defRPr lang="fr-FR" sz="800" b="0">
                <a:solidFill>
                  <a:schemeClr val="accent5"/>
                </a:solidFill>
              </a:defRPr>
            </a:lvl1pPr>
          </a:lstStyle>
          <a:p>
            <a:pPr lvl="0" algn="ctr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553040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3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366563"/>
            <a:ext cx="2360939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7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5042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8" name="Espace réservé du contenu 16"/>
          <p:cNvSpPr>
            <a:spLocks noGrp="1"/>
          </p:cNvSpPr>
          <p:nvPr>
            <p:ph sz="quarter" idx="25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Nom événement | Nom Prénom | Date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5364088" y="4599320"/>
            <a:ext cx="1656000" cy="1710000"/>
          </a:xfrm>
          <a:prstGeom prst="rect">
            <a:avLst/>
          </a:prstGeo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0" name="Espace réservé du contenu 20"/>
          <p:cNvSpPr>
            <a:spLocks noGrp="1"/>
          </p:cNvSpPr>
          <p:nvPr>
            <p:ph sz="quarter" idx="23" hasCustomPrompt="1"/>
          </p:nvPr>
        </p:nvSpPr>
        <p:spPr>
          <a:xfrm>
            <a:off x="7129860" y="4599320"/>
            <a:ext cx="1656000" cy="1710000"/>
          </a:xfrm>
          <a:prstGeom prst="rect">
            <a:avLst/>
          </a:prstGeo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3242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6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3356992"/>
            <a:ext cx="8424000" cy="295232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366870" y="1052736"/>
            <a:ext cx="8424000" cy="1911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>
          <a:xfrm>
            <a:off x="319336" y="692696"/>
            <a:ext cx="8389815" cy="4746644"/>
            <a:chOff x="251520" y="476672"/>
            <a:chExt cx="8605839" cy="48688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reeform 8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7020621" y="3513560"/>
              <a:ext cx="1560513" cy="1552575"/>
            </a:xfrm>
            <a:custGeom>
              <a:avLst/>
              <a:gdLst>
                <a:gd name="T0" fmla="*/ 529 w 983"/>
                <a:gd name="T1" fmla="*/ 204 h 978"/>
                <a:gd name="T2" fmla="*/ 552 w 983"/>
                <a:gd name="T3" fmla="*/ 226 h 978"/>
                <a:gd name="T4" fmla="*/ 482 w 983"/>
                <a:gd name="T5" fmla="*/ 193 h 978"/>
                <a:gd name="T6" fmla="*/ 400 w 983"/>
                <a:gd name="T7" fmla="*/ 197 h 978"/>
                <a:gd name="T8" fmla="*/ 382 w 983"/>
                <a:gd name="T9" fmla="*/ 161 h 978"/>
                <a:gd name="T10" fmla="*/ 319 w 983"/>
                <a:gd name="T11" fmla="*/ 110 h 978"/>
                <a:gd name="T12" fmla="*/ 290 w 983"/>
                <a:gd name="T13" fmla="*/ 81 h 978"/>
                <a:gd name="T14" fmla="*/ 323 w 983"/>
                <a:gd name="T15" fmla="*/ 76 h 978"/>
                <a:gd name="T16" fmla="*/ 375 w 983"/>
                <a:gd name="T17" fmla="*/ 74 h 978"/>
                <a:gd name="T18" fmla="*/ 473 w 983"/>
                <a:gd name="T19" fmla="*/ 121 h 978"/>
                <a:gd name="T20" fmla="*/ 516 w 983"/>
                <a:gd name="T21" fmla="*/ 173 h 978"/>
                <a:gd name="T22" fmla="*/ 473 w 983"/>
                <a:gd name="T23" fmla="*/ 857 h 978"/>
                <a:gd name="T24" fmla="*/ 525 w 983"/>
                <a:gd name="T25" fmla="*/ 895 h 978"/>
                <a:gd name="T26" fmla="*/ 600 w 983"/>
                <a:gd name="T27" fmla="*/ 530 h 978"/>
                <a:gd name="T28" fmla="*/ 552 w 983"/>
                <a:gd name="T29" fmla="*/ 461 h 978"/>
                <a:gd name="T30" fmla="*/ 491 w 983"/>
                <a:gd name="T31" fmla="*/ 363 h 978"/>
                <a:gd name="T32" fmla="*/ 455 w 983"/>
                <a:gd name="T33" fmla="*/ 293 h 978"/>
                <a:gd name="T34" fmla="*/ 433 w 983"/>
                <a:gd name="T35" fmla="*/ 295 h 978"/>
                <a:gd name="T36" fmla="*/ 422 w 983"/>
                <a:gd name="T37" fmla="*/ 363 h 978"/>
                <a:gd name="T38" fmla="*/ 361 w 983"/>
                <a:gd name="T39" fmla="*/ 334 h 978"/>
                <a:gd name="T40" fmla="*/ 328 w 983"/>
                <a:gd name="T41" fmla="*/ 271 h 978"/>
                <a:gd name="T42" fmla="*/ 281 w 983"/>
                <a:gd name="T43" fmla="*/ 276 h 978"/>
                <a:gd name="T44" fmla="*/ 250 w 983"/>
                <a:gd name="T45" fmla="*/ 320 h 978"/>
                <a:gd name="T46" fmla="*/ 178 w 983"/>
                <a:gd name="T47" fmla="*/ 325 h 978"/>
                <a:gd name="T48" fmla="*/ 136 w 983"/>
                <a:gd name="T49" fmla="*/ 387 h 978"/>
                <a:gd name="T50" fmla="*/ 91 w 983"/>
                <a:gd name="T51" fmla="*/ 419 h 978"/>
                <a:gd name="T52" fmla="*/ 11 w 983"/>
                <a:gd name="T53" fmla="*/ 463 h 978"/>
                <a:gd name="T54" fmla="*/ 13 w 983"/>
                <a:gd name="T55" fmla="*/ 564 h 978"/>
                <a:gd name="T56" fmla="*/ 37 w 983"/>
                <a:gd name="T57" fmla="*/ 638 h 978"/>
                <a:gd name="T58" fmla="*/ 44 w 983"/>
                <a:gd name="T59" fmla="*/ 711 h 978"/>
                <a:gd name="T60" fmla="*/ 134 w 983"/>
                <a:gd name="T61" fmla="*/ 700 h 978"/>
                <a:gd name="T62" fmla="*/ 279 w 983"/>
                <a:gd name="T63" fmla="*/ 649 h 978"/>
                <a:gd name="T64" fmla="*/ 330 w 983"/>
                <a:gd name="T65" fmla="*/ 691 h 978"/>
                <a:gd name="T66" fmla="*/ 375 w 983"/>
                <a:gd name="T67" fmla="*/ 678 h 978"/>
                <a:gd name="T68" fmla="*/ 370 w 983"/>
                <a:gd name="T69" fmla="*/ 720 h 978"/>
                <a:gd name="T70" fmla="*/ 395 w 983"/>
                <a:gd name="T71" fmla="*/ 736 h 978"/>
                <a:gd name="T72" fmla="*/ 437 w 983"/>
                <a:gd name="T73" fmla="*/ 788 h 978"/>
                <a:gd name="T74" fmla="*/ 505 w 983"/>
                <a:gd name="T75" fmla="*/ 805 h 978"/>
                <a:gd name="T76" fmla="*/ 556 w 983"/>
                <a:gd name="T77" fmla="*/ 770 h 978"/>
                <a:gd name="T78" fmla="*/ 569 w 983"/>
                <a:gd name="T79" fmla="*/ 711 h 978"/>
                <a:gd name="T80" fmla="*/ 603 w 983"/>
                <a:gd name="T81" fmla="*/ 637 h 978"/>
                <a:gd name="T82" fmla="*/ 232 w 983"/>
                <a:gd name="T83" fmla="*/ 18 h 978"/>
                <a:gd name="T84" fmla="*/ 223 w 983"/>
                <a:gd name="T85" fmla="*/ 34 h 978"/>
                <a:gd name="T86" fmla="*/ 967 w 983"/>
                <a:gd name="T87" fmla="*/ 792 h 978"/>
                <a:gd name="T88" fmla="*/ 913 w 983"/>
                <a:gd name="T89" fmla="*/ 722 h 978"/>
                <a:gd name="T90" fmla="*/ 922 w 983"/>
                <a:gd name="T91" fmla="*/ 794 h 978"/>
                <a:gd name="T92" fmla="*/ 938 w 983"/>
                <a:gd name="T93" fmla="*/ 859 h 978"/>
                <a:gd name="T94" fmla="*/ 967 w 983"/>
                <a:gd name="T95" fmla="*/ 792 h 978"/>
                <a:gd name="T96" fmla="*/ 846 w 983"/>
                <a:gd name="T97" fmla="*/ 915 h 978"/>
                <a:gd name="T98" fmla="*/ 802 w 983"/>
                <a:gd name="T99" fmla="*/ 950 h 978"/>
                <a:gd name="T100" fmla="*/ 862 w 983"/>
                <a:gd name="T101" fmla="*/ 971 h 978"/>
                <a:gd name="T102" fmla="*/ 895 w 983"/>
                <a:gd name="T103" fmla="*/ 904 h 978"/>
                <a:gd name="T104" fmla="*/ 893 w 983"/>
                <a:gd name="T105" fmla="*/ 854 h 978"/>
                <a:gd name="T106" fmla="*/ 116 w 983"/>
                <a:gd name="T107" fmla="*/ 39 h 978"/>
                <a:gd name="T108" fmla="*/ 165 w 983"/>
                <a:gd name="T109" fmla="*/ 19 h 978"/>
                <a:gd name="T110" fmla="*/ 98 w 983"/>
                <a:gd name="T111" fmla="*/ 32 h 978"/>
                <a:gd name="T112" fmla="*/ 91 w 983"/>
                <a:gd name="T113" fmla="*/ 103 h 978"/>
                <a:gd name="T114" fmla="*/ 114 w 983"/>
                <a:gd name="T115" fmla="*/ 106 h 978"/>
                <a:gd name="T116" fmla="*/ 138 w 983"/>
                <a:gd name="T117" fmla="*/ 119 h 978"/>
                <a:gd name="T118" fmla="*/ 131 w 983"/>
                <a:gd name="T119" fmla="*/ 72 h 978"/>
                <a:gd name="T120" fmla="*/ 205 w 983"/>
                <a:gd name="T121" fmla="*/ 211 h 978"/>
                <a:gd name="T122" fmla="*/ 178 w 983"/>
                <a:gd name="T123" fmla="*/ 21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3" h="978">
                  <a:moveTo>
                    <a:pt x="516" y="173"/>
                  </a:moveTo>
                  <a:lnTo>
                    <a:pt x="516" y="173"/>
                  </a:lnTo>
                  <a:lnTo>
                    <a:pt x="514" y="175"/>
                  </a:lnTo>
                  <a:lnTo>
                    <a:pt x="513" y="179"/>
                  </a:lnTo>
                  <a:lnTo>
                    <a:pt x="513" y="182"/>
                  </a:lnTo>
                  <a:lnTo>
                    <a:pt x="514" y="186"/>
                  </a:lnTo>
                  <a:lnTo>
                    <a:pt x="514" y="186"/>
                  </a:lnTo>
                  <a:lnTo>
                    <a:pt x="518" y="190"/>
                  </a:lnTo>
                  <a:lnTo>
                    <a:pt x="522" y="191"/>
                  </a:lnTo>
                  <a:lnTo>
                    <a:pt x="522" y="191"/>
                  </a:lnTo>
                  <a:lnTo>
                    <a:pt x="525" y="193"/>
                  </a:lnTo>
                  <a:lnTo>
                    <a:pt x="529" y="195"/>
                  </a:lnTo>
                  <a:lnTo>
                    <a:pt x="529" y="195"/>
                  </a:lnTo>
                  <a:lnTo>
                    <a:pt x="529" y="197"/>
                  </a:lnTo>
                  <a:lnTo>
                    <a:pt x="529" y="199"/>
                  </a:lnTo>
                  <a:lnTo>
                    <a:pt x="529" y="202"/>
                  </a:lnTo>
                  <a:lnTo>
                    <a:pt x="529" y="204"/>
                  </a:lnTo>
                  <a:lnTo>
                    <a:pt x="529" y="204"/>
                  </a:lnTo>
                  <a:lnTo>
                    <a:pt x="533" y="204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8"/>
                  </a:lnTo>
                  <a:lnTo>
                    <a:pt x="534" y="209"/>
                  </a:lnTo>
                  <a:lnTo>
                    <a:pt x="534" y="211"/>
                  </a:lnTo>
                  <a:lnTo>
                    <a:pt x="536" y="215"/>
                  </a:lnTo>
                  <a:lnTo>
                    <a:pt x="536" y="215"/>
                  </a:lnTo>
                  <a:lnTo>
                    <a:pt x="538" y="215"/>
                  </a:lnTo>
                  <a:lnTo>
                    <a:pt x="540" y="215"/>
                  </a:lnTo>
                  <a:lnTo>
                    <a:pt x="545" y="217"/>
                  </a:lnTo>
                  <a:lnTo>
                    <a:pt x="545" y="217"/>
                  </a:lnTo>
                  <a:lnTo>
                    <a:pt x="547" y="219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52" y="226"/>
                  </a:lnTo>
                  <a:lnTo>
                    <a:pt x="558" y="229"/>
                  </a:lnTo>
                  <a:lnTo>
                    <a:pt x="562" y="235"/>
                  </a:lnTo>
                  <a:lnTo>
                    <a:pt x="562" y="238"/>
                  </a:lnTo>
                  <a:lnTo>
                    <a:pt x="560" y="240"/>
                  </a:lnTo>
                  <a:lnTo>
                    <a:pt x="560" y="240"/>
                  </a:lnTo>
                  <a:lnTo>
                    <a:pt x="554" y="240"/>
                  </a:lnTo>
                  <a:lnTo>
                    <a:pt x="549" y="240"/>
                  </a:lnTo>
                  <a:lnTo>
                    <a:pt x="538" y="237"/>
                  </a:lnTo>
                  <a:lnTo>
                    <a:pt x="538" y="237"/>
                  </a:lnTo>
                  <a:lnTo>
                    <a:pt x="529" y="231"/>
                  </a:lnTo>
                  <a:lnTo>
                    <a:pt x="518" y="226"/>
                  </a:lnTo>
                  <a:lnTo>
                    <a:pt x="511" y="217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3" y="199"/>
                  </a:lnTo>
                  <a:lnTo>
                    <a:pt x="487" y="195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75" y="191"/>
                  </a:lnTo>
                  <a:lnTo>
                    <a:pt x="466" y="193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3" y="202"/>
                  </a:lnTo>
                  <a:lnTo>
                    <a:pt x="446" y="209"/>
                  </a:lnTo>
                  <a:lnTo>
                    <a:pt x="442" y="213"/>
                  </a:lnTo>
                  <a:lnTo>
                    <a:pt x="435" y="213"/>
                  </a:lnTo>
                  <a:lnTo>
                    <a:pt x="435" y="213"/>
                  </a:lnTo>
                  <a:lnTo>
                    <a:pt x="428" y="213"/>
                  </a:lnTo>
                  <a:lnTo>
                    <a:pt x="420" y="213"/>
                  </a:lnTo>
                  <a:lnTo>
                    <a:pt x="413" y="211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04" y="200"/>
                  </a:lnTo>
                  <a:lnTo>
                    <a:pt x="400" y="197"/>
                  </a:lnTo>
                  <a:lnTo>
                    <a:pt x="395" y="197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81" y="199"/>
                  </a:lnTo>
                  <a:lnTo>
                    <a:pt x="375" y="200"/>
                  </a:lnTo>
                  <a:lnTo>
                    <a:pt x="371" y="200"/>
                  </a:lnTo>
                  <a:lnTo>
                    <a:pt x="371" y="200"/>
                  </a:lnTo>
                  <a:lnTo>
                    <a:pt x="368" y="197"/>
                  </a:lnTo>
                  <a:lnTo>
                    <a:pt x="368" y="193"/>
                  </a:lnTo>
                  <a:lnTo>
                    <a:pt x="370" y="188"/>
                  </a:lnTo>
                  <a:lnTo>
                    <a:pt x="371" y="184"/>
                  </a:lnTo>
                  <a:lnTo>
                    <a:pt x="371" y="184"/>
                  </a:lnTo>
                  <a:lnTo>
                    <a:pt x="379" y="179"/>
                  </a:lnTo>
                  <a:lnTo>
                    <a:pt x="381" y="175"/>
                  </a:lnTo>
                  <a:lnTo>
                    <a:pt x="382" y="170"/>
                  </a:lnTo>
                  <a:lnTo>
                    <a:pt x="382" y="170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1" y="157"/>
                  </a:lnTo>
                  <a:lnTo>
                    <a:pt x="379" y="153"/>
                  </a:lnTo>
                  <a:lnTo>
                    <a:pt x="373" y="146"/>
                  </a:lnTo>
                  <a:lnTo>
                    <a:pt x="373" y="146"/>
                  </a:lnTo>
                  <a:lnTo>
                    <a:pt x="368" y="139"/>
                  </a:lnTo>
                  <a:lnTo>
                    <a:pt x="366" y="137"/>
                  </a:lnTo>
                  <a:lnTo>
                    <a:pt x="362" y="133"/>
                  </a:lnTo>
                  <a:lnTo>
                    <a:pt x="362" y="133"/>
                  </a:lnTo>
                  <a:lnTo>
                    <a:pt x="355" y="130"/>
                  </a:lnTo>
                  <a:lnTo>
                    <a:pt x="346" y="128"/>
                  </a:lnTo>
                  <a:lnTo>
                    <a:pt x="337" y="126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4" y="115"/>
                  </a:lnTo>
                  <a:lnTo>
                    <a:pt x="319" y="110"/>
                  </a:lnTo>
                  <a:lnTo>
                    <a:pt x="319" y="110"/>
                  </a:lnTo>
                  <a:lnTo>
                    <a:pt x="314" y="110"/>
                  </a:lnTo>
                  <a:lnTo>
                    <a:pt x="308" y="110"/>
                  </a:lnTo>
                  <a:lnTo>
                    <a:pt x="308" y="110"/>
                  </a:lnTo>
                  <a:lnTo>
                    <a:pt x="303" y="108"/>
                  </a:lnTo>
                  <a:lnTo>
                    <a:pt x="297" y="105"/>
                  </a:lnTo>
                  <a:lnTo>
                    <a:pt x="295" y="99"/>
                  </a:lnTo>
                  <a:lnTo>
                    <a:pt x="295" y="95"/>
                  </a:lnTo>
                  <a:lnTo>
                    <a:pt x="295" y="94"/>
                  </a:lnTo>
                  <a:lnTo>
                    <a:pt x="295" y="94"/>
                  </a:lnTo>
                  <a:lnTo>
                    <a:pt x="299" y="90"/>
                  </a:lnTo>
                  <a:lnTo>
                    <a:pt x="303" y="88"/>
                  </a:lnTo>
                  <a:lnTo>
                    <a:pt x="310" y="88"/>
                  </a:lnTo>
                  <a:lnTo>
                    <a:pt x="310" y="88"/>
                  </a:lnTo>
                  <a:lnTo>
                    <a:pt x="310" y="85"/>
                  </a:lnTo>
                  <a:lnTo>
                    <a:pt x="308" y="83"/>
                  </a:lnTo>
                  <a:lnTo>
                    <a:pt x="303" y="83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285" y="79"/>
                  </a:lnTo>
                  <a:lnTo>
                    <a:pt x="279" y="76"/>
                  </a:lnTo>
                  <a:lnTo>
                    <a:pt x="277" y="70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9" y="59"/>
                  </a:lnTo>
                  <a:lnTo>
                    <a:pt x="283" y="56"/>
                  </a:lnTo>
                  <a:lnTo>
                    <a:pt x="288" y="54"/>
                  </a:lnTo>
                  <a:lnTo>
                    <a:pt x="295" y="54"/>
                  </a:lnTo>
                  <a:lnTo>
                    <a:pt x="295" y="54"/>
                  </a:lnTo>
                  <a:lnTo>
                    <a:pt x="306" y="56"/>
                  </a:lnTo>
                  <a:lnTo>
                    <a:pt x="315" y="57"/>
                  </a:lnTo>
                  <a:lnTo>
                    <a:pt x="319" y="61"/>
                  </a:lnTo>
                  <a:lnTo>
                    <a:pt x="321" y="65"/>
                  </a:lnTo>
                  <a:lnTo>
                    <a:pt x="323" y="68"/>
                  </a:lnTo>
                  <a:lnTo>
                    <a:pt x="323" y="76"/>
                  </a:lnTo>
                  <a:lnTo>
                    <a:pt x="323" y="76"/>
                  </a:lnTo>
                  <a:lnTo>
                    <a:pt x="323" y="79"/>
                  </a:lnTo>
                  <a:lnTo>
                    <a:pt x="324" y="83"/>
                  </a:lnTo>
                  <a:lnTo>
                    <a:pt x="328" y="86"/>
                  </a:lnTo>
                  <a:lnTo>
                    <a:pt x="332" y="88"/>
                  </a:lnTo>
                  <a:lnTo>
                    <a:pt x="335" y="90"/>
                  </a:lnTo>
                  <a:lnTo>
                    <a:pt x="341" y="90"/>
                  </a:lnTo>
                  <a:lnTo>
                    <a:pt x="344" y="90"/>
                  </a:lnTo>
                  <a:lnTo>
                    <a:pt x="350" y="86"/>
                  </a:lnTo>
                  <a:lnTo>
                    <a:pt x="350" y="86"/>
                  </a:lnTo>
                  <a:lnTo>
                    <a:pt x="353" y="83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61" y="74"/>
                  </a:lnTo>
                  <a:lnTo>
                    <a:pt x="366" y="74"/>
                  </a:lnTo>
                  <a:lnTo>
                    <a:pt x="371" y="74"/>
                  </a:lnTo>
                  <a:lnTo>
                    <a:pt x="375" y="74"/>
                  </a:lnTo>
                  <a:lnTo>
                    <a:pt x="375" y="74"/>
                  </a:lnTo>
                  <a:lnTo>
                    <a:pt x="386" y="81"/>
                  </a:lnTo>
                  <a:lnTo>
                    <a:pt x="395" y="86"/>
                  </a:lnTo>
                  <a:lnTo>
                    <a:pt x="395" y="86"/>
                  </a:lnTo>
                  <a:lnTo>
                    <a:pt x="404" y="92"/>
                  </a:lnTo>
                  <a:lnTo>
                    <a:pt x="415" y="94"/>
                  </a:lnTo>
                  <a:lnTo>
                    <a:pt x="415" y="94"/>
                  </a:lnTo>
                  <a:lnTo>
                    <a:pt x="429" y="97"/>
                  </a:lnTo>
                  <a:lnTo>
                    <a:pt x="429" y="97"/>
                  </a:lnTo>
                  <a:lnTo>
                    <a:pt x="444" y="101"/>
                  </a:lnTo>
                  <a:lnTo>
                    <a:pt x="451" y="103"/>
                  </a:lnTo>
                  <a:lnTo>
                    <a:pt x="458" y="108"/>
                  </a:lnTo>
                  <a:lnTo>
                    <a:pt x="458" y="108"/>
                  </a:lnTo>
                  <a:lnTo>
                    <a:pt x="462" y="112"/>
                  </a:lnTo>
                  <a:lnTo>
                    <a:pt x="466" y="117"/>
                  </a:lnTo>
                  <a:lnTo>
                    <a:pt x="466" y="117"/>
                  </a:lnTo>
                  <a:lnTo>
                    <a:pt x="473" y="121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85" y="128"/>
                  </a:lnTo>
                  <a:lnTo>
                    <a:pt x="489" y="132"/>
                  </a:lnTo>
                  <a:lnTo>
                    <a:pt x="496" y="139"/>
                  </a:lnTo>
                  <a:lnTo>
                    <a:pt x="496" y="139"/>
                  </a:lnTo>
                  <a:lnTo>
                    <a:pt x="500" y="143"/>
                  </a:lnTo>
                  <a:lnTo>
                    <a:pt x="504" y="144"/>
                  </a:lnTo>
                  <a:lnTo>
                    <a:pt x="513" y="148"/>
                  </a:lnTo>
                  <a:lnTo>
                    <a:pt x="522" y="152"/>
                  </a:lnTo>
                  <a:lnTo>
                    <a:pt x="525" y="153"/>
                  </a:lnTo>
                  <a:lnTo>
                    <a:pt x="527" y="157"/>
                  </a:lnTo>
                  <a:lnTo>
                    <a:pt x="527" y="157"/>
                  </a:lnTo>
                  <a:lnTo>
                    <a:pt x="527" y="162"/>
                  </a:lnTo>
                  <a:lnTo>
                    <a:pt x="523" y="166"/>
                  </a:lnTo>
                  <a:lnTo>
                    <a:pt x="516" y="173"/>
                  </a:lnTo>
                  <a:lnTo>
                    <a:pt x="516" y="173"/>
                  </a:lnTo>
                  <a:close/>
                  <a:moveTo>
                    <a:pt x="511" y="850"/>
                  </a:moveTo>
                  <a:lnTo>
                    <a:pt x="511" y="850"/>
                  </a:lnTo>
                  <a:lnTo>
                    <a:pt x="504" y="850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3" y="850"/>
                  </a:lnTo>
                  <a:lnTo>
                    <a:pt x="489" y="846"/>
                  </a:lnTo>
                  <a:lnTo>
                    <a:pt x="489" y="846"/>
                  </a:lnTo>
                  <a:lnTo>
                    <a:pt x="482" y="845"/>
                  </a:lnTo>
                  <a:lnTo>
                    <a:pt x="478" y="845"/>
                  </a:lnTo>
                  <a:lnTo>
                    <a:pt x="476" y="846"/>
                  </a:lnTo>
                  <a:lnTo>
                    <a:pt x="476" y="846"/>
                  </a:lnTo>
                  <a:lnTo>
                    <a:pt x="473" y="848"/>
                  </a:lnTo>
                  <a:lnTo>
                    <a:pt x="473" y="852"/>
                  </a:lnTo>
                  <a:lnTo>
                    <a:pt x="473" y="852"/>
                  </a:lnTo>
                  <a:lnTo>
                    <a:pt x="473" y="854"/>
                  </a:lnTo>
                  <a:lnTo>
                    <a:pt x="473" y="857"/>
                  </a:lnTo>
                  <a:lnTo>
                    <a:pt x="478" y="859"/>
                  </a:lnTo>
                  <a:lnTo>
                    <a:pt x="482" y="863"/>
                  </a:lnTo>
                  <a:lnTo>
                    <a:pt x="485" y="866"/>
                  </a:lnTo>
                  <a:lnTo>
                    <a:pt x="485" y="866"/>
                  </a:lnTo>
                  <a:lnTo>
                    <a:pt x="484" y="870"/>
                  </a:lnTo>
                  <a:lnTo>
                    <a:pt x="482" y="875"/>
                  </a:lnTo>
                  <a:lnTo>
                    <a:pt x="482" y="875"/>
                  </a:lnTo>
                  <a:lnTo>
                    <a:pt x="482" y="881"/>
                  </a:lnTo>
                  <a:lnTo>
                    <a:pt x="484" y="886"/>
                  </a:lnTo>
                  <a:lnTo>
                    <a:pt x="484" y="886"/>
                  </a:lnTo>
                  <a:lnTo>
                    <a:pt x="487" y="895"/>
                  </a:lnTo>
                  <a:lnTo>
                    <a:pt x="495" y="901"/>
                  </a:lnTo>
                  <a:lnTo>
                    <a:pt x="504" y="902"/>
                  </a:lnTo>
                  <a:lnTo>
                    <a:pt x="513" y="902"/>
                  </a:lnTo>
                  <a:lnTo>
                    <a:pt x="513" y="902"/>
                  </a:lnTo>
                  <a:lnTo>
                    <a:pt x="522" y="899"/>
                  </a:lnTo>
                  <a:lnTo>
                    <a:pt x="525" y="895"/>
                  </a:lnTo>
                  <a:lnTo>
                    <a:pt x="529" y="892"/>
                  </a:lnTo>
                  <a:lnTo>
                    <a:pt x="529" y="886"/>
                  </a:lnTo>
                  <a:lnTo>
                    <a:pt x="527" y="874"/>
                  </a:lnTo>
                  <a:lnTo>
                    <a:pt x="525" y="861"/>
                  </a:lnTo>
                  <a:lnTo>
                    <a:pt x="525" y="861"/>
                  </a:lnTo>
                  <a:lnTo>
                    <a:pt x="523" y="854"/>
                  </a:lnTo>
                  <a:lnTo>
                    <a:pt x="522" y="852"/>
                  </a:lnTo>
                  <a:lnTo>
                    <a:pt x="516" y="850"/>
                  </a:lnTo>
                  <a:lnTo>
                    <a:pt x="511" y="850"/>
                  </a:lnTo>
                  <a:lnTo>
                    <a:pt x="511" y="850"/>
                  </a:lnTo>
                  <a:close/>
                  <a:moveTo>
                    <a:pt x="598" y="559"/>
                  </a:moveTo>
                  <a:lnTo>
                    <a:pt x="598" y="559"/>
                  </a:lnTo>
                  <a:lnTo>
                    <a:pt x="598" y="551"/>
                  </a:lnTo>
                  <a:lnTo>
                    <a:pt x="600" y="544"/>
                  </a:lnTo>
                  <a:lnTo>
                    <a:pt x="601" y="537"/>
                  </a:lnTo>
                  <a:lnTo>
                    <a:pt x="600" y="530"/>
                  </a:lnTo>
                  <a:lnTo>
                    <a:pt x="600" y="530"/>
                  </a:lnTo>
                  <a:lnTo>
                    <a:pt x="598" y="523"/>
                  </a:lnTo>
                  <a:lnTo>
                    <a:pt x="594" y="515"/>
                  </a:lnTo>
                  <a:lnTo>
                    <a:pt x="589" y="510"/>
                  </a:lnTo>
                  <a:lnTo>
                    <a:pt x="581" y="504"/>
                  </a:lnTo>
                  <a:lnTo>
                    <a:pt x="581" y="504"/>
                  </a:lnTo>
                  <a:lnTo>
                    <a:pt x="574" y="499"/>
                  </a:lnTo>
                  <a:lnTo>
                    <a:pt x="569" y="494"/>
                  </a:lnTo>
                  <a:lnTo>
                    <a:pt x="569" y="494"/>
                  </a:lnTo>
                  <a:lnTo>
                    <a:pt x="567" y="490"/>
                  </a:lnTo>
                  <a:lnTo>
                    <a:pt x="565" y="488"/>
                  </a:lnTo>
                  <a:lnTo>
                    <a:pt x="565" y="488"/>
                  </a:lnTo>
                  <a:lnTo>
                    <a:pt x="560" y="485"/>
                  </a:lnTo>
                  <a:lnTo>
                    <a:pt x="560" y="485"/>
                  </a:lnTo>
                  <a:lnTo>
                    <a:pt x="556" y="481"/>
                  </a:lnTo>
                  <a:lnTo>
                    <a:pt x="554" y="474"/>
                  </a:lnTo>
                  <a:lnTo>
                    <a:pt x="552" y="461"/>
                  </a:lnTo>
                  <a:lnTo>
                    <a:pt x="552" y="461"/>
                  </a:lnTo>
                  <a:lnTo>
                    <a:pt x="551" y="450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5" y="434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34" y="421"/>
                  </a:lnTo>
                  <a:lnTo>
                    <a:pt x="527" y="416"/>
                  </a:lnTo>
                  <a:lnTo>
                    <a:pt x="520" y="412"/>
                  </a:lnTo>
                  <a:lnTo>
                    <a:pt x="513" y="405"/>
                  </a:lnTo>
                  <a:lnTo>
                    <a:pt x="513" y="405"/>
                  </a:lnTo>
                  <a:lnTo>
                    <a:pt x="507" y="398"/>
                  </a:lnTo>
                  <a:lnTo>
                    <a:pt x="504" y="390"/>
                  </a:lnTo>
                  <a:lnTo>
                    <a:pt x="498" y="374"/>
                  </a:lnTo>
                  <a:lnTo>
                    <a:pt x="498" y="374"/>
                  </a:lnTo>
                  <a:lnTo>
                    <a:pt x="491" y="363"/>
                  </a:lnTo>
                  <a:lnTo>
                    <a:pt x="491" y="363"/>
                  </a:lnTo>
                  <a:lnTo>
                    <a:pt x="487" y="352"/>
                  </a:lnTo>
                  <a:lnTo>
                    <a:pt x="485" y="342"/>
                  </a:lnTo>
                  <a:lnTo>
                    <a:pt x="485" y="342"/>
                  </a:lnTo>
                  <a:lnTo>
                    <a:pt x="485" y="331"/>
                  </a:lnTo>
                  <a:lnTo>
                    <a:pt x="484" y="320"/>
                  </a:lnTo>
                  <a:lnTo>
                    <a:pt x="484" y="320"/>
                  </a:lnTo>
                  <a:lnTo>
                    <a:pt x="482" y="316"/>
                  </a:lnTo>
                  <a:lnTo>
                    <a:pt x="478" y="313"/>
                  </a:lnTo>
                  <a:lnTo>
                    <a:pt x="475" y="311"/>
                  </a:lnTo>
                  <a:lnTo>
                    <a:pt x="471" y="311"/>
                  </a:lnTo>
                  <a:lnTo>
                    <a:pt x="471" y="311"/>
                  </a:lnTo>
                  <a:lnTo>
                    <a:pt x="466" y="311"/>
                  </a:lnTo>
                  <a:lnTo>
                    <a:pt x="464" y="309"/>
                  </a:lnTo>
                  <a:lnTo>
                    <a:pt x="462" y="307"/>
                  </a:lnTo>
                  <a:lnTo>
                    <a:pt x="462" y="307"/>
                  </a:lnTo>
                  <a:lnTo>
                    <a:pt x="457" y="300"/>
                  </a:lnTo>
                  <a:lnTo>
                    <a:pt x="455" y="293"/>
                  </a:lnTo>
                  <a:lnTo>
                    <a:pt x="451" y="276"/>
                  </a:lnTo>
                  <a:lnTo>
                    <a:pt x="451" y="276"/>
                  </a:lnTo>
                  <a:lnTo>
                    <a:pt x="451" y="267"/>
                  </a:lnTo>
                  <a:lnTo>
                    <a:pt x="449" y="262"/>
                  </a:lnTo>
                  <a:lnTo>
                    <a:pt x="446" y="258"/>
                  </a:lnTo>
                  <a:lnTo>
                    <a:pt x="446" y="258"/>
                  </a:lnTo>
                  <a:lnTo>
                    <a:pt x="444" y="257"/>
                  </a:lnTo>
                  <a:lnTo>
                    <a:pt x="440" y="257"/>
                  </a:lnTo>
                  <a:lnTo>
                    <a:pt x="437" y="258"/>
                  </a:lnTo>
                  <a:lnTo>
                    <a:pt x="435" y="260"/>
                  </a:lnTo>
                  <a:lnTo>
                    <a:pt x="435" y="260"/>
                  </a:lnTo>
                  <a:lnTo>
                    <a:pt x="433" y="267"/>
                  </a:lnTo>
                  <a:lnTo>
                    <a:pt x="433" y="275"/>
                  </a:lnTo>
                  <a:lnTo>
                    <a:pt x="435" y="282"/>
                  </a:lnTo>
                  <a:lnTo>
                    <a:pt x="435" y="289"/>
                  </a:lnTo>
                  <a:lnTo>
                    <a:pt x="435" y="289"/>
                  </a:lnTo>
                  <a:lnTo>
                    <a:pt x="433" y="295"/>
                  </a:lnTo>
                  <a:lnTo>
                    <a:pt x="431" y="298"/>
                  </a:lnTo>
                  <a:lnTo>
                    <a:pt x="428" y="302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14"/>
                  </a:lnTo>
                  <a:lnTo>
                    <a:pt x="428" y="320"/>
                  </a:lnTo>
                  <a:lnTo>
                    <a:pt x="429" y="325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9" y="340"/>
                  </a:lnTo>
                  <a:lnTo>
                    <a:pt x="429" y="340"/>
                  </a:lnTo>
                  <a:lnTo>
                    <a:pt x="428" y="345"/>
                  </a:lnTo>
                  <a:lnTo>
                    <a:pt x="428" y="345"/>
                  </a:lnTo>
                  <a:lnTo>
                    <a:pt x="426" y="349"/>
                  </a:lnTo>
                  <a:lnTo>
                    <a:pt x="424" y="352"/>
                  </a:lnTo>
                  <a:lnTo>
                    <a:pt x="424" y="352"/>
                  </a:lnTo>
                  <a:lnTo>
                    <a:pt x="422" y="363"/>
                  </a:lnTo>
                  <a:lnTo>
                    <a:pt x="422" y="363"/>
                  </a:lnTo>
                  <a:lnTo>
                    <a:pt x="422" y="367"/>
                  </a:lnTo>
                  <a:lnTo>
                    <a:pt x="422" y="369"/>
                  </a:lnTo>
                  <a:lnTo>
                    <a:pt x="420" y="371"/>
                  </a:lnTo>
                  <a:lnTo>
                    <a:pt x="420" y="371"/>
                  </a:lnTo>
                  <a:lnTo>
                    <a:pt x="413" y="372"/>
                  </a:lnTo>
                  <a:lnTo>
                    <a:pt x="406" y="372"/>
                  </a:lnTo>
                  <a:lnTo>
                    <a:pt x="399" y="371"/>
                  </a:lnTo>
                  <a:lnTo>
                    <a:pt x="393" y="369"/>
                  </a:lnTo>
                  <a:lnTo>
                    <a:pt x="393" y="369"/>
                  </a:lnTo>
                  <a:lnTo>
                    <a:pt x="386" y="365"/>
                  </a:lnTo>
                  <a:lnTo>
                    <a:pt x="381" y="358"/>
                  </a:lnTo>
                  <a:lnTo>
                    <a:pt x="373" y="343"/>
                  </a:lnTo>
                  <a:lnTo>
                    <a:pt x="373" y="343"/>
                  </a:lnTo>
                  <a:lnTo>
                    <a:pt x="368" y="336"/>
                  </a:lnTo>
                  <a:lnTo>
                    <a:pt x="361" y="334"/>
                  </a:lnTo>
                  <a:lnTo>
                    <a:pt x="361" y="334"/>
                  </a:lnTo>
                  <a:lnTo>
                    <a:pt x="353" y="331"/>
                  </a:lnTo>
                  <a:lnTo>
                    <a:pt x="348" y="325"/>
                  </a:lnTo>
                  <a:lnTo>
                    <a:pt x="344" y="318"/>
                  </a:lnTo>
                  <a:lnTo>
                    <a:pt x="342" y="313"/>
                  </a:lnTo>
                  <a:lnTo>
                    <a:pt x="342" y="313"/>
                  </a:lnTo>
                  <a:lnTo>
                    <a:pt x="342" y="307"/>
                  </a:lnTo>
                  <a:lnTo>
                    <a:pt x="344" y="302"/>
                  </a:lnTo>
                  <a:lnTo>
                    <a:pt x="352" y="295"/>
                  </a:lnTo>
                  <a:lnTo>
                    <a:pt x="357" y="287"/>
                  </a:lnTo>
                  <a:lnTo>
                    <a:pt x="359" y="284"/>
                  </a:lnTo>
                  <a:lnTo>
                    <a:pt x="357" y="278"/>
                  </a:lnTo>
                  <a:lnTo>
                    <a:pt x="357" y="278"/>
                  </a:lnTo>
                  <a:lnTo>
                    <a:pt x="355" y="276"/>
                  </a:lnTo>
                  <a:lnTo>
                    <a:pt x="352" y="275"/>
                  </a:lnTo>
                  <a:lnTo>
                    <a:pt x="344" y="273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21" y="269"/>
                  </a:lnTo>
                  <a:lnTo>
                    <a:pt x="315" y="266"/>
                  </a:lnTo>
                  <a:lnTo>
                    <a:pt x="315" y="266"/>
                  </a:lnTo>
                  <a:lnTo>
                    <a:pt x="310" y="262"/>
                  </a:lnTo>
                  <a:lnTo>
                    <a:pt x="299" y="258"/>
                  </a:lnTo>
                  <a:lnTo>
                    <a:pt x="294" y="257"/>
                  </a:lnTo>
                  <a:lnTo>
                    <a:pt x="288" y="257"/>
                  </a:lnTo>
                  <a:lnTo>
                    <a:pt x="285" y="258"/>
                  </a:lnTo>
                  <a:lnTo>
                    <a:pt x="285" y="262"/>
                  </a:lnTo>
                  <a:lnTo>
                    <a:pt x="285" y="262"/>
                  </a:lnTo>
                  <a:lnTo>
                    <a:pt x="285" y="264"/>
                  </a:lnTo>
                  <a:lnTo>
                    <a:pt x="288" y="267"/>
                  </a:lnTo>
                  <a:lnTo>
                    <a:pt x="288" y="267"/>
                  </a:lnTo>
                  <a:lnTo>
                    <a:pt x="288" y="271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1" y="276"/>
                  </a:lnTo>
                  <a:lnTo>
                    <a:pt x="281" y="276"/>
                  </a:lnTo>
                  <a:lnTo>
                    <a:pt x="276" y="275"/>
                  </a:lnTo>
                  <a:lnTo>
                    <a:pt x="272" y="275"/>
                  </a:lnTo>
                  <a:lnTo>
                    <a:pt x="268" y="276"/>
                  </a:lnTo>
                  <a:lnTo>
                    <a:pt x="268" y="276"/>
                  </a:lnTo>
                  <a:lnTo>
                    <a:pt x="263" y="282"/>
                  </a:lnTo>
                  <a:lnTo>
                    <a:pt x="261" y="289"/>
                  </a:lnTo>
                  <a:lnTo>
                    <a:pt x="261" y="289"/>
                  </a:lnTo>
                  <a:lnTo>
                    <a:pt x="259" y="293"/>
                  </a:lnTo>
                  <a:lnTo>
                    <a:pt x="257" y="296"/>
                  </a:lnTo>
                  <a:lnTo>
                    <a:pt x="252" y="300"/>
                  </a:lnTo>
                  <a:lnTo>
                    <a:pt x="252" y="300"/>
                  </a:lnTo>
                  <a:lnTo>
                    <a:pt x="250" y="305"/>
                  </a:lnTo>
                  <a:lnTo>
                    <a:pt x="250" y="311"/>
                  </a:lnTo>
                  <a:lnTo>
                    <a:pt x="250" y="311"/>
                  </a:lnTo>
                  <a:lnTo>
                    <a:pt x="252" y="318"/>
                  </a:lnTo>
                  <a:lnTo>
                    <a:pt x="250" y="320"/>
                  </a:lnTo>
                  <a:lnTo>
                    <a:pt x="247" y="322"/>
                  </a:lnTo>
                  <a:lnTo>
                    <a:pt x="247" y="322"/>
                  </a:lnTo>
                  <a:lnTo>
                    <a:pt x="241" y="323"/>
                  </a:lnTo>
                  <a:lnTo>
                    <a:pt x="238" y="323"/>
                  </a:lnTo>
                  <a:lnTo>
                    <a:pt x="234" y="322"/>
                  </a:lnTo>
                  <a:lnTo>
                    <a:pt x="228" y="318"/>
                  </a:lnTo>
                  <a:lnTo>
                    <a:pt x="228" y="318"/>
                  </a:lnTo>
                  <a:lnTo>
                    <a:pt x="221" y="311"/>
                  </a:lnTo>
                  <a:lnTo>
                    <a:pt x="214" y="305"/>
                  </a:lnTo>
                  <a:lnTo>
                    <a:pt x="210" y="304"/>
                  </a:lnTo>
                  <a:lnTo>
                    <a:pt x="207" y="304"/>
                  </a:lnTo>
                  <a:lnTo>
                    <a:pt x="203" y="307"/>
                  </a:lnTo>
                  <a:lnTo>
                    <a:pt x="200" y="311"/>
                  </a:lnTo>
                  <a:lnTo>
                    <a:pt x="200" y="311"/>
                  </a:lnTo>
                  <a:lnTo>
                    <a:pt x="196" y="316"/>
                  </a:lnTo>
                  <a:lnTo>
                    <a:pt x="190" y="320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2" y="331"/>
                  </a:lnTo>
                  <a:lnTo>
                    <a:pt x="171" y="334"/>
                  </a:lnTo>
                  <a:lnTo>
                    <a:pt x="167" y="345"/>
                  </a:lnTo>
                  <a:lnTo>
                    <a:pt x="167" y="345"/>
                  </a:lnTo>
                  <a:lnTo>
                    <a:pt x="165" y="352"/>
                  </a:lnTo>
                  <a:lnTo>
                    <a:pt x="160" y="356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42" y="361"/>
                  </a:lnTo>
                  <a:lnTo>
                    <a:pt x="138" y="365"/>
                  </a:lnTo>
                  <a:lnTo>
                    <a:pt x="136" y="371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1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1" y="394"/>
                  </a:lnTo>
                  <a:lnTo>
                    <a:pt x="129" y="396"/>
                  </a:lnTo>
                  <a:lnTo>
                    <a:pt x="127" y="401"/>
                  </a:lnTo>
                  <a:lnTo>
                    <a:pt x="127" y="401"/>
                  </a:lnTo>
                  <a:lnTo>
                    <a:pt x="127" y="405"/>
                  </a:lnTo>
                  <a:lnTo>
                    <a:pt x="123" y="409"/>
                  </a:lnTo>
                  <a:lnTo>
                    <a:pt x="123" y="409"/>
                  </a:lnTo>
                  <a:lnTo>
                    <a:pt x="118" y="412"/>
                  </a:lnTo>
                  <a:lnTo>
                    <a:pt x="113" y="412"/>
                  </a:lnTo>
                  <a:lnTo>
                    <a:pt x="113" y="412"/>
                  </a:lnTo>
                  <a:lnTo>
                    <a:pt x="104" y="412"/>
                  </a:lnTo>
                  <a:lnTo>
                    <a:pt x="100" y="414"/>
                  </a:lnTo>
                  <a:lnTo>
                    <a:pt x="96" y="416"/>
                  </a:lnTo>
                  <a:lnTo>
                    <a:pt x="96" y="416"/>
                  </a:lnTo>
                  <a:lnTo>
                    <a:pt x="95" y="418"/>
                  </a:lnTo>
                  <a:lnTo>
                    <a:pt x="91" y="419"/>
                  </a:lnTo>
                  <a:lnTo>
                    <a:pt x="91" y="419"/>
                  </a:lnTo>
                  <a:lnTo>
                    <a:pt x="89" y="421"/>
                  </a:lnTo>
                  <a:lnTo>
                    <a:pt x="89" y="421"/>
                  </a:lnTo>
                  <a:lnTo>
                    <a:pt x="82" y="425"/>
                  </a:lnTo>
                  <a:lnTo>
                    <a:pt x="82" y="425"/>
                  </a:lnTo>
                  <a:lnTo>
                    <a:pt x="78" y="428"/>
                  </a:lnTo>
                  <a:lnTo>
                    <a:pt x="78" y="428"/>
                  </a:lnTo>
                  <a:lnTo>
                    <a:pt x="75" y="430"/>
                  </a:lnTo>
                  <a:lnTo>
                    <a:pt x="71" y="432"/>
                  </a:lnTo>
                  <a:lnTo>
                    <a:pt x="62" y="434"/>
                  </a:lnTo>
                  <a:lnTo>
                    <a:pt x="62" y="434"/>
                  </a:lnTo>
                  <a:lnTo>
                    <a:pt x="53" y="437"/>
                  </a:lnTo>
                  <a:lnTo>
                    <a:pt x="44" y="443"/>
                  </a:lnTo>
                  <a:lnTo>
                    <a:pt x="37" y="450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17" y="459"/>
                  </a:lnTo>
                  <a:lnTo>
                    <a:pt x="11" y="463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2" y="477"/>
                  </a:lnTo>
                  <a:lnTo>
                    <a:pt x="0" y="488"/>
                  </a:lnTo>
                  <a:lnTo>
                    <a:pt x="2" y="497"/>
                  </a:lnTo>
                  <a:lnTo>
                    <a:pt x="8" y="508"/>
                  </a:lnTo>
                  <a:lnTo>
                    <a:pt x="8" y="508"/>
                  </a:lnTo>
                  <a:lnTo>
                    <a:pt x="11" y="515"/>
                  </a:lnTo>
                  <a:lnTo>
                    <a:pt x="15" y="524"/>
                  </a:lnTo>
                  <a:lnTo>
                    <a:pt x="15" y="524"/>
                  </a:lnTo>
                  <a:lnTo>
                    <a:pt x="13" y="530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8" y="542"/>
                  </a:lnTo>
                  <a:lnTo>
                    <a:pt x="8" y="550"/>
                  </a:lnTo>
                  <a:lnTo>
                    <a:pt x="9" y="557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7" y="568"/>
                  </a:lnTo>
                  <a:lnTo>
                    <a:pt x="20" y="573"/>
                  </a:lnTo>
                  <a:lnTo>
                    <a:pt x="26" y="577"/>
                  </a:lnTo>
                  <a:lnTo>
                    <a:pt x="29" y="582"/>
                  </a:lnTo>
                  <a:lnTo>
                    <a:pt x="29" y="582"/>
                  </a:lnTo>
                  <a:lnTo>
                    <a:pt x="31" y="584"/>
                  </a:lnTo>
                  <a:lnTo>
                    <a:pt x="31" y="584"/>
                  </a:lnTo>
                  <a:lnTo>
                    <a:pt x="31" y="589"/>
                  </a:lnTo>
                  <a:lnTo>
                    <a:pt x="31" y="595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26" y="618"/>
                  </a:lnTo>
                  <a:lnTo>
                    <a:pt x="28" y="624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37" y="638"/>
                  </a:lnTo>
                  <a:lnTo>
                    <a:pt x="38" y="644"/>
                  </a:lnTo>
                  <a:lnTo>
                    <a:pt x="42" y="649"/>
                  </a:lnTo>
                  <a:lnTo>
                    <a:pt x="42" y="649"/>
                  </a:lnTo>
                  <a:lnTo>
                    <a:pt x="44" y="655"/>
                  </a:lnTo>
                  <a:lnTo>
                    <a:pt x="44" y="662"/>
                  </a:lnTo>
                  <a:lnTo>
                    <a:pt x="42" y="676"/>
                  </a:lnTo>
                  <a:lnTo>
                    <a:pt x="42" y="676"/>
                  </a:lnTo>
                  <a:lnTo>
                    <a:pt x="40" y="684"/>
                  </a:lnTo>
                  <a:lnTo>
                    <a:pt x="35" y="689"/>
                  </a:lnTo>
                  <a:lnTo>
                    <a:pt x="35" y="689"/>
                  </a:lnTo>
                  <a:lnTo>
                    <a:pt x="33" y="691"/>
                  </a:lnTo>
                  <a:lnTo>
                    <a:pt x="31" y="693"/>
                  </a:lnTo>
                  <a:lnTo>
                    <a:pt x="31" y="693"/>
                  </a:lnTo>
                  <a:lnTo>
                    <a:pt x="31" y="696"/>
                  </a:lnTo>
                  <a:lnTo>
                    <a:pt x="33" y="700"/>
                  </a:lnTo>
                  <a:lnTo>
                    <a:pt x="38" y="705"/>
                  </a:lnTo>
                  <a:lnTo>
                    <a:pt x="44" y="711"/>
                  </a:lnTo>
                  <a:lnTo>
                    <a:pt x="49" y="712"/>
                  </a:lnTo>
                  <a:lnTo>
                    <a:pt x="49" y="712"/>
                  </a:lnTo>
                  <a:lnTo>
                    <a:pt x="58" y="714"/>
                  </a:lnTo>
                  <a:lnTo>
                    <a:pt x="67" y="716"/>
                  </a:lnTo>
                  <a:lnTo>
                    <a:pt x="76" y="714"/>
                  </a:lnTo>
                  <a:lnTo>
                    <a:pt x="84" y="711"/>
                  </a:lnTo>
                  <a:lnTo>
                    <a:pt x="84" y="711"/>
                  </a:lnTo>
                  <a:lnTo>
                    <a:pt x="91" y="703"/>
                  </a:lnTo>
                  <a:lnTo>
                    <a:pt x="91" y="703"/>
                  </a:lnTo>
                  <a:lnTo>
                    <a:pt x="95" y="700"/>
                  </a:lnTo>
                  <a:lnTo>
                    <a:pt x="100" y="700"/>
                  </a:lnTo>
                  <a:lnTo>
                    <a:pt x="100" y="700"/>
                  </a:lnTo>
                  <a:lnTo>
                    <a:pt x="109" y="702"/>
                  </a:lnTo>
                  <a:lnTo>
                    <a:pt x="118" y="702"/>
                  </a:lnTo>
                  <a:lnTo>
                    <a:pt x="125" y="703"/>
                  </a:lnTo>
                  <a:lnTo>
                    <a:pt x="134" y="700"/>
                  </a:lnTo>
                  <a:lnTo>
                    <a:pt x="134" y="700"/>
                  </a:lnTo>
                  <a:lnTo>
                    <a:pt x="145" y="696"/>
                  </a:lnTo>
                  <a:lnTo>
                    <a:pt x="152" y="689"/>
                  </a:lnTo>
                  <a:lnTo>
                    <a:pt x="152" y="689"/>
                  </a:lnTo>
                  <a:lnTo>
                    <a:pt x="165" y="676"/>
                  </a:lnTo>
                  <a:lnTo>
                    <a:pt x="165" y="676"/>
                  </a:lnTo>
                  <a:lnTo>
                    <a:pt x="174" y="671"/>
                  </a:lnTo>
                  <a:lnTo>
                    <a:pt x="187" y="665"/>
                  </a:lnTo>
                  <a:lnTo>
                    <a:pt x="187" y="665"/>
                  </a:lnTo>
                  <a:lnTo>
                    <a:pt x="209" y="662"/>
                  </a:lnTo>
                  <a:lnTo>
                    <a:pt x="219" y="658"/>
                  </a:lnTo>
                  <a:lnTo>
                    <a:pt x="230" y="655"/>
                  </a:lnTo>
                  <a:lnTo>
                    <a:pt x="230" y="655"/>
                  </a:lnTo>
                  <a:lnTo>
                    <a:pt x="243" y="651"/>
                  </a:lnTo>
                  <a:lnTo>
                    <a:pt x="254" y="647"/>
                  </a:lnTo>
                  <a:lnTo>
                    <a:pt x="266" y="646"/>
                  </a:lnTo>
                  <a:lnTo>
                    <a:pt x="272" y="647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92" y="656"/>
                  </a:lnTo>
                  <a:lnTo>
                    <a:pt x="292" y="656"/>
                  </a:lnTo>
                  <a:lnTo>
                    <a:pt x="303" y="662"/>
                  </a:lnTo>
                  <a:lnTo>
                    <a:pt x="303" y="662"/>
                  </a:lnTo>
                  <a:lnTo>
                    <a:pt x="308" y="662"/>
                  </a:lnTo>
                  <a:lnTo>
                    <a:pt x="312" y="665"/>
                  </a:lnTo>
                  <a:lnTo>
                    <a:pt x="312" y="665"/>
                  </a:lnTo>
                  <a:lnTo>
                    <a:pt x="314" y="667"/>
                  </a:lnTo>
                  <a:lnTo>
                    <a:pt x="315" y="671"/>
                  </a:lnTo>
                  <a:lnTo>
                    <a:pt x="315" y="671"/>
                  </a:lnTo>
                  <a:lnTo>
                    <a:pt x="317" y="673"/>
                  </a:lnTo>
                  <a:lnTo>
                    <a:pt x="319" y="674"/>
                  </a:lnTo>
                  <a:lnTo>
                    <a:pt x="326" y="678"/>
                  </a:lnTo>
                  <a:lnTo>
                    <a:pt x="326" y="678"/>
                  </a:lnTo>
                  <a:lnTo>
                    <a:pt x="330" y="684"/>
                  </a:lnTo>
                  <a:lnTo>
                    <a:pt x="330" y="691"/>
                  </a:lnTo>
                  <a:lnTo>
                    <a:pt x="330" y="691"/>
                  </a:lnTo>
                  <a:lnTo>
                    <a:pt x="330" y="694"/>
                  </a:lnTo>
                  <a:lnTo>
                    <a:pt x="332" y="698"/>
                  </a:lnTo>
                  <a:lnTo>
                    <a:pt x="333" y="700"/>
                  </a:lnTo>
                  <a:lnTo>
                    <a:pt x="339" y="702"/>
                  </a:lnTo>
                  <a:lnTo>
                    <a:pt x="339" y="702"/>
                  </a:lnTo>
                  <a:lnTo>
                    <a:pt x="344" y="703"/>
                  </a:lnTo>
                  <a:lnTo>
                    <a:pt x="350" y="703"/>
                  </a:lnTo>
                  <a:lnTo>
                    <a:pt x="352" y="700"/>
                  </a:lnTo>
                  <a:lnTo>
                    <a:pt x="355" y="694"/>
                  </a:lnTo>
                  <a:lnTo>
                    <a:pt x="355" y="694"/>
                  </a:lnTo>
                  <a:lnTo>
                    <a:pt x="359" y="685"/>
                  </a:lnTo>
                  <a:lnTo>
                    <a:pt x="362" y="682"/>
                  </a:lnTo>
                  <a:lnTo>
                    <a:pt x="366" y="680"/>
                  </a:lnTo>
                  <a:lnTo>
                    <a:pt x="366" y="680"/>
                  </a:lnTo>
                  <a:lnTo>
                    <a:pt x="371" y="678"/>
                  </a:lnTo>
                  <a:lnTo>
                    <a:pt x="375" y="678"/>
                  </a:lnTo>
                  <a:lnTo>
                    <a:pt x="377" y="680"/>
                  </a:lnTo>
                  <a:lnTo>
                    <a:pt x="377" y="685"/>
                  </a:lnTo>
                  <a:lnTo>
                    <a:pt x="377" y="685"/>
                  </a:lnTo>
                  <a:lnTo>
                    <a:pt x="377" y="689"/>
                  </a:lnTo>
                  <a:lnTo>
                    <a:pt x="373" y="691"/>
                  </a:lnTo>
                  <a:lnTo>
                    <a:pt x="368" y="696"/>
                  </a:lnTo>
                  <a:lnTo>
                    <a:pt x="368" y="696"/>
                  </a:lnTo>
                  <a:lnTo>
                    <a:pt x="361" y="705"/>
                  </a:lnTo>
                  <a:lnTo>
                    <a:pt x="359" y="711"/>
                  </a:lnTo>
                  <a:lnTo>
                    <a:pt x="357" y="714"/>
                  </a:lnTo>
                  <a:lnTo>
                    <a:pt x="357" y="714"/>
                  </a:lnTo>
                  <a:lnTo>
                    <a:pt x="357" y="718"/>
                  </a:lnTo>
                  <a:lnTo>
                    <a:pt x="359" y="720"/>
                  </a:lnTo>
                  <a:lnTo>
                    <a:pt x="364" y="722"/>
                  </a:lnTo>
                  <a:lnTo>
                    <a:pt x="364" y="722"/>
                  </a:lnTo>
                  <a:lnTo>
                    <a:pt x="368" y="722"/>
                  </a:lnTo>
                  <a:lnTo>
                    <a:pt x="370" y="720"/>
                  </a:lnTo>
                  <a:lnTo>
                    <a:pt x="373" y="714"/>
                  </a:lnTo>
                  <a:lnTo>
                    <a:pt x="373" y="714"/>
                  </a:lnTo>
                  <a:lnTo>
                    <a:pt x="377" y="712"/>
                  </a:lnTo>
                  <a:lnTo>
                    <a:pt x="379" y="712"/>
                  </a:lnTo>
                  <a:lnTo>
                    <a:pt x="381" y="714"/>
                  </a:lnTo>
                  <a:lnTo>
                    <a:pt x="381" y="718"/>
                  </a:lnTo>
                  <a:lnTo>
                    <a:pt x="381" y="718"/>
                  </a:lnTo>
                  <a:lnTo>
                    <a:pt x="379" y="722"/>
                  </a:lnTo>
                  <a:lnTo>
                    <a:pt x="377" y="723"/>
                  </a:lnTo>
                  <a:lnTo>
                    <a:pt x="373" y="727"/>
                  </a:lnTo>
                  <a:lnTo>
                    <a:pt x="373" y="731"/>
                  </a:lnTo>
                  <a:lnTo>
                    <a:pt x="373" y="731"/>
                  </a:lnTo>
                  <a:lnTo>
                    <a:pt x="375" y="732"/>
                  </a:lnTo>
                  <a:lnTo>
                    <a:pt x="377" y="734"/>
                  </a:lnTo>
                  <a:lnTo>
                    <a:pt x="382" y="734"/>
                  </a:lnTo>
                  <a:lnTo>
                    <a:pt x="390" y="734"/>
                  </a:lnTo>
                  <a:lnTo>
                    <a:pt x="395" y="736"/>
                  </a:lnTo>
                  <a:lnTo>
                    <a:pt x="395" y="736"/>
                  </a:lnTo>
                  <a:lnTo>
                    <a:pt x="399" y="738"/>
                  </a:lnTo>
                  <a:lnTo>
                    <a:pt x="400" y="740"/>
                  </a:lnTo>
                  <a:lnTo>
                    <a:pt x="402" y="747"/>
                  </a:lnTo>
                  <a:lnTo>
                    <a:pt x="402" y="752"/>
                  </a:lnTo>
                  <a:lnTo>
                    <a:pt x="399" y="760"/>
                  </a:lnTo>
                  <a:lnTo>
                    <a:pt x="399" y="760"/>
                  </a:lnTo>
                  <a:lnTo>
                    <a:pt x="397" y="769"/>
                  </a:lnTo>
                  <a:lnTo>
                    <a:pt x="397" y="774"/>
                  </a:lnTo>
                  <a:lnTo>
                    <a:pt x="399" y="776"/>
                  </a:lnTo>
                  <a:lnTo>
                    <a:pt x="399" y="776"/>
                  </a:lnTo>
                  <a:lnTo>
                    <a:pt x="404" y="779"/>
                  </a:lnTo>
                  <a:lnTo>
                    <a:pt x="409" y="781"/>
                  </a:lnTo>
                  <a:lnTo>
                    <a:pt x="422" y="783"/>
                  </a:lnTo>
                  <a:lnTo>
                    <a:pt x="422" y="783"/>
                  </a:lnTo>
                  <a:lnTo>
                    <a:pt x="431" y="785"/>
                  </a:lnTo>
                  <a:lnTo>
                    <a:pt x="437" y="788"/>
                  </a:lnTo>
                  <a:lnTo>
                    <a:pt x="444" y="801"/>
                  </a:lnTo>
                  <a:lnTo>
                    <a:pt x="444" y="801"/>
                  </a:lnTo>
                  <a:lnTo>
                    <a:pt x="449" y="805"/>
                  </a:lnTo>
                  <a:lnTo>
                    <a:pt x="455" y="805"/>
                  </a:lnTo>
                  <a:lnTo>
                    <a:pt x="460" y="803"/>
                  </a:lnTo>
                  <a:lnTo>
                    <a:pt x="464" y="798"/>
                  </a:lnTo>
                  <a:lnTo>
                    <a:pt x="464" y="798"/>
                  </a:lnTo>
                  <a:lnTo>
                    <a:pt x="469" y="794"/>
                  </a:lnTo>
                  <a:lnTo>
                    <a:pt x="475" y="792"/>
                  </a:lnTo>
                  <a:lnTo>
                    <a:pt x="480" y="792"/>
                  </a:lnTo>
                  <a:lnTo>
                    <a:pt x="485" y="794"/>
                  </a:lnTo>
                  <a:lnTo>
                    <a:pt x="485" y="794"/>
                  </a:lnTo>
                  <a:lnTo>
                    <a:pt x="491" y="801"/>
                  </a:lnTo>
                  <a:lnTo>
                    <a:pt x="495" y="805"/>
                  </a:lnTo>
                  <a:lnTo>
                    <a:pt x="500" y="807"/>
                  </a:lnTo>
                  <a:lnTo>
                    <a:pt x="500" y="807"/>
                  </a:lnTo>
                  <a:lnTo>
                    <a:pt x="505" y="805"/>
                  </a:lnTo>
                  <a:lnTo>
                    <a:pt x="509" y="801"/>
                  </a:lnTo>
                  <a:lnTo>
                    <a:pt x="513" y="798"/>
                  </a:lnTo>
                  <a:lnTo>
                    <a:pt x="514" y="792"/>
                  </a:lnTo>
                  <a:lnTo>
                    <a:pt x="514" y="792"/>
                  </a:lnTo>
                  <a:lnTo>
                    <a:pt x="516" y="785"/>
                  </a:lnTo>
                  <a:lnTo>
                    <a:pt x="518" y="781"/>
                  </a:lnTo>
                  <a:lnTo>
                    <a:pt x="520" y="779"/>
                  </a:lnTo>
                  <a:lnTo>
                    <a:pt x="520" y="779"/>
                  </a:lnTo>
                  <a:lnTo>
                    <a:pt x="523" y="778"/>
                  </a:lnTo>
                  <a:lnTo>
                    <a:pt x="527" y="778"/>
                  </a:lnTo>
                  <a:lnTo>
                    <a:pt x="533" y="778"/>
                  </a:lnTo>
                  <a:lnTo>
                    <a:pt x="533" y="778"/>
                  </a:lnTo>
                  <a:lnTo>
                    <a:pt x="540" y="779"/>
                  </a:lnTo>
                  <a:lnTo>
                    <a:pt x="547" y="778"/>
                  </a:lnTo>
                  <a:lnTo>
                    <a:pt x="552" y="776"/>
                  </a:lnTo>
                  <a:lnTo>
                    <a:pt x="554" y="774"/>
                  </a:lnTo>
                  <a:lnTo>
                    <a:pt x="556" y="770"/>
                  </a:lnTo>
                  <a:lnTo>
                    <a:pt x="556" y="770"/>
                  </a:lnTo>
                  <a:lnTo>
                    <a:pt x="556" y="765"/>
                  </a:lnTo>
                  <a:lnTo>
                    <a:pt x="554" y="761"/>
                  </a:lnTo>
                  <a:lnTo>
                    <a:pt x="552" y="758"/>
                  </a:lnTo>
                  <a:lnTo>
                    <a:pt x="552" y="754"/>
                  </a:lnTo>
                  <a:lnTo>
                    <a:pt x="552" y="754"/>
                  </a:lnTo>
                  <a:lnTo>
                    <a:pt x="554" y="750"/>
                  </a:lnTo>
                  <a:lnTo>
                    <a:pt x="556" y="749"/>
                  </a:lnTo>
                  <a:lnTo>
                    <a:pt x="556" y="749"/>
                  </a:lnTo>
                  <a:lnTo>
                    <a:pt x="556" y="741"/>
                  </a:lnTo>
                  <a:lnTo>
                    <a:pt x="556" y="741"/>
                  </a:lnTo>
                  <a:lnTo>
                    <a:pt x="558" y="731"/>
                  </a:lnTo>
                  <a:lnTo>
                    <a:pt x="558" y="727"/>
                  </a:lnTo>
                  <a:lnTo>
                    <a:pt x="562" y="722"/>
                  </a:lnTo>
                  <a:lnTo>
                    <a:pt x="562" y="722"/>
                  </a:lnTo>
                  <a:lnTo>
                    <a:pt x="565" y="716"/>
                  </a:lnTo>
                  <a:lnTo>
                    <a:pt x="569" y="711"/>
                  </a:lnTo>
                  <a:lnTo>
                    <a:pt x="571" y="703"/>
                  </a:lnTo>
                  <a:lnTo>
                    <a:pt x="571" y="696"/>
                  </a:lnTo>
                  <a:lnTo>
                    <a:pt x="571" y="696"/>
                  </a:lnTo>
                  <a:lnTo>
                    <a:pt x="571" y="687"/>
                  </a:lnTo>
                  <a:lnTo>
                    <a:pt x="571" y="682"/>
                  </a:lnTo>
                  <a:lnTo>
                    <a:pt x="572" y="678"/>
                  </a:lnTo>
                  <a:lnTo>
                    <a:pt x="572" y="678"/>
                  </a:lnTo>
                  <a:lnTo>
                    <a:pt x="576" y="673"/>
                  </a:lnTo>
                  <a:lnTo>
                    <a:pt x="581" y="671"/>
                  </a:lnTo>
                  <a:lnTo>
                    <a:pt x="590" y="667"/>
                  </a:lnTo>
                  <a:lnTo>
                    <a:pt x="596" y="665"/>
                  </a:lnTo>
                  <a:lnTo>
                    <a:pt x="600" y="662"/>
                  </a:lnTo>
                  <a:lnTo>
                    <a:pt x="603" y="658"/>
                  </a:lnTo>
                  <a:lnTo>
                    <a:pt x="605" y="653"/>
                  </a:lnTo>
                  <a:lnTo>
                    <a:pt x="605" y="653"/>
                  </a:lnTo>
                  <a:lnTo>
                    <a:pt x="605" y="644"/>
                  </a:lnTo>
                  <a:lnTo>
                    <a:pt x="603" y="637"/>
                  </a:lnTo>
                  <a:lnTo>
                    <a:pt x="601" y="620"/>
                  </a:lnTo>
                  <a:lnTo>
                    <a:pt x="601" y="620"/>
                  </a:lnTo>
                  <a:lnTo>
                    <a:pt x="601" y="615"/>
                  </a:lnTo>
                  <a:lnTo>
                    <a:pt x="603" y="60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9" y="593"/>
                  </a:lnTo>
                  <a:lnTo>
                    <a:pt x="607" y="589"/>
                  </a:lnTo>
                  <a:lnTo>
                    <a:pt x="603" y="580"/>
                  </a:lnTo>
                  <a:lnTo>
                    <a:pt x="603" y="580"/>
                  </a:lnTo>
                  <a:lnTo>
                    <a:pt x="600" y="570"/>
                  </a:lnTo>
                  <a:lnTo>
                    <a:pt x="598" y="559"/>
                  </a:lnTo>
                  <a:lnTo>
                    <a:pt x="598" y="559"/>
                  </a:lnTo>
                  <a:close/>
                  <a:moveTo>
                    <a:pt x="238" y="19"/>
                  </a:moveTo>
                  <a:lnTo>
                    <a:pt x="238" y="19"/>
                  </a:lnTo>
                  <a:lnTo>
                    <a:pt x="234" y="18"/>
                  </a:lnTo>
                  <a:lnTo>
                    <a:pt x="232" y="18"/>
                  </a:lnTo>
                  <a:lnTo>
                    <a:pt x="228" y="18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2"/>
                  </a:lnTo>
                  <a:lnTo>
                    <a:pt x="227" y="7"/>
                  </a:lnTo>
                  <a:lnTo>
                    <a:pt x="225" y="3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16" y="12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32"/>
                  </a:lnTo>
                  <a:lnTo>
                    <a:pt x="223" y="34"/>
                  </a:lnTo>
                  <a:lnTo>
                    <a:pt x="225" y="36"/>
                  </a:lnTo>
                  <a:lnTo>
                    <a:pt x="225" y="36"/>
                  </a:lnTo>
                  <a:lnTo>
                    <a:pt x="230" y="36"/>
                  </a:lnTo>
                  <a:lnTo>
                    <a:pt x="232" y="34"/>
                  </a:lnTo>
                  <a:lnTo>
                    <a:pt x="234" y="32"/>
                  </a:lnTo>
                  <a:lnTo>
                    <a:pt x="234" y="32"/>
                  </a:lnTo>
                  <a:lnTo>
                    <a:pt x="232" y="32"/>
                  </a:lnTo>
                  <a:lnTo>
                    <a:pt x="232" y="30"/>
                  </a:lnTo>
                  <a:lnTo>
                    <a:pt x="232" y="29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38" y="19"/>
                  </a:lnTo>
                  <a:lnTo>
                    <a:pt x="238" y="19"/>
                  </a:lnTo>
                  <a:close/>
                  <a:moveTo>
                    <a:pt x="967" y="792"/>
                  </a:moveTo>
                  <a:lnTo>
                    <a:pt x="967" y="792"/>
                  </a:lnTo>
                  <a:lnTo>
                    <a:pt x="958" y="790"/>
                  </a:lnTo>
                  <a:lnTo>
                    <a:pt x="949" y="787"/>
                  </a:lnTo>
                  <a:lnTo>
                    <a:pt x="949" y="787"/>
                  </a:lnTo>
                  <a:lnTo>
                    <a:pt x="945" y="783"/>
                  </a:lnTo>
                  <a:lnTo>
                    <a:pt x="943" y="776"/>
                  </a:lnTo>
                  <a:lnTo>
                    <a:pt x="943" y="776"/>
                  </a:lnTo>
                  <a:lnTo>
                    <a:pt x="942" y="769"/>
                  </a:lnTo>
                  <a:lnTo>
                    <a:pt x="938" y="763"/>
                  </a:lnTo>
                  <a:lnTo>
                    <a:pt x="933" y="760"/>
                  </a:lnTo>
                  <a:lnTo>
                    <a:pt x="929" y="752"/>
                  </a:lnTo>
                  <a:lnTo>
                    <a:pt x="929" y="752"/>
                  </a:lnTo>
                  <a:lnTo>
                    <a:pt x="927" y="747"/>
                  </a:lnTo>
                  <a:lnTo>
                    <a:pt x="925" y="738"/>
                  </a:lnTo>
                  <a:lnTo>
                    <a:pt x="924" y="731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13" y="722"/>
                  </a:lnTo>
                  <a:lnTo>
                    <a:pt x="907" y="722"/>
                  </a:lnTo>
                  <a:lnTo>
                    <a:pt x="904" y="722"/>
                  </a:lnTo>
                  <a:lnTo>
                    <a:pt x="904" y="722"/>
                  </a:lnTo>
                  <a:lnTo>
                    <a:pt x="902" y="723"/>
                  </a:lnTo>
                  <a:lnTo>
                    <a:pt x="902" y="723"/>
                  </a:lnTo>
                  <a:lnTo>
                    <a:pt x="902" y="729"/>
                  </a:lnTo>
                  <a:lnTo>
                    <a:pt x="905" y="732"/>
                  </a:lnTo>
                  <a:lnTo>
                    <a:pt x="911" y="740"/>
                  </a:lnTo>
                  <a:lnTo>
                    <a:pt x="911" y="740"/>
                  </a:lnTo>
                  <a:lnTo>
                    <a:pt x="916" y="747"/>
                  </a:lnTo>
                  <a:lnTo>
                    <a:pt x="920" y="758"/>
                  </a:lnTo>
                  <a:lnTo>
                    <a:pt x="924" y="779"/>
                  </a:lnTo>
                  <a:lnTo>
                    <a:pt x="924" y="779"/>
                  </a:lnTo>
                  <a:lnTo>
                    <a:pt x="924" y="787"/>
                  </a:lnTo>
                  <a:lnTo>
                    <a:pt x="924" y="79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16" y="801"/>
                  </a:lnTo>
                  <a:lnTo>
                    <a:pt x="914" y="805"/>
                  </a:lnTo>
                  <a:lnTo>
                    <a:pt x="914" y="810"/>
                  </a:lnTo>
                  <a:lnTo>
                    <a:pt x="914" y="810"/>
                  </a:lnTo>
                  <a:lnTo>
                    <a:pt x="916" y="816"/>
                  </a:lnTo>
                  <a:lnTo>
                    <a:pt x="918" y="821"/>
                  </a:lnTo>
                  <a:lnTo>
                    <a:pt x="925" y="832"/>
                  </a:lnTo>
                  <a:lnTo>
                    <a:pt x="925" y="832"/>
                  </a:lnTo>
                  <a:lnTo>
                    <a:pt x="931" y="834"/>
                  </a:lnTo>
                  <a:lnTo>
                    <a:pt x="933" y="837"/>
                  </a:lnTo>
                  <a:lnTo>
                    <a:pt x="933" y="837"/>
                  </a:lnTo>
                  <a:lnTo>
                    <a:pt x="931" y="843"/>
                  </a:lnTo>
                  <a:lnTo>
                    <a:pt x="929" y="848"/>
                  </a:lnTo>
                  <a:lnTo>
                    <a:pt x="929" y="848"/>
                  </a:lnTo>
                  <a:lnTo>
                    <a:pt x="931" y="852"/>
                  </a:lnTo>
                  <a:lnTo>
                    <a:pt x="934" y="857"/>
                  </a:lnTo>
                  <a:lnTo>
                    <a:pt x="938" y="859"/>
                  </a:lnTo>
                  <a:lnTo>
                    <a:pt x="943" y="859"/>
                  </a:lnTo>
                  <a:lnTo>
                    <a:pt x="943" y="859"/>
                  </a:lnTo>
                  <a:lnTo>
                    <a:pt x="949" y="855"/>
                  </a:lnTo>
                  <a:lnTo>
                    <a:pt x="952" y="850"/>
                  </a:lnTo>
                  <a:lnTo>
                    <a:pt x="956" y="837"/>
                  </a:lnTo>
                  <a:lnTo>
                    <a:pt x="956" y="837"/>
                  </a:lnTo>
                  <a:lnTo>
                    <a:pt x="962" y="828"/>
                  </a:lnTo>
                  <a:lnTo>
                    <a:pt x="969" y="821"/>
                  </a:lnTo>
                  <a:lnTo>
                    <a:pt x="969" y="821"/>
                  </a:lnTo>
                  <a:lnTo>
                    <a:pt x="978" y="808"/>
                  </a:lnTo>
                  <a:lnTo>
                    <a:pt x="981" y="803"/>
                  </a:lnTo>
                  <a:lnTo>
                    <a:pt x="983" y="799"/>
                  </a:lnTo>
                  <a:lnTo>
                    <a:pt x="981" y="796"/>
                  </a:lnTo>
                  <a:lnTo>
                    <a:pt x="981" y="796"/>
                  </a:lnTo>
                  <a:lnTo>
                    <a:pt x="980" y="792"/>
                  </a:lnTo>
                  <a:lnTo>
                    <a:pt x="976" y="792"/>
                  </a:lnTo>
                  <a:lnTo>
                    <a:pt x="967" y="792"/>
                  </a:lnTo>
                  <a:lnTo>
                    <a:pt x="967" y="792"/>
                  </a:lnTo>
                  <a:close/>
                  <a:moveTo>
                    <a:pt x="893" y="854"/>
                  </a:moveTo>
                  <a:lnTo>
                    <a:pt x="893" y="854"/>
                  </a:lnTo>
                  <a:lnTo>
                    <a:pt x="889" y="854"/>
                  </a:lnTo>
                  <a:lnTo>
                    <a:pt x="889" y="854"/>
                  </a:lnTo>
                  <a:lnTo>
                    <a:pt x="885" y="857"/>
                  </a:lnTo>
                  <a:lnTo>
                    <a:pt x="882" y="861"/>
                  </a:lnTo>
                  <a:lnTo>
                    <a:pt x="878" y="870"/>
                  </a:lnTo>
                  <a:lnTo>
                    <a:pt x="878" y="870"/>
                  </a:lnTo>
                  <a:lnTo>
                    <a:pt x="876" y="883"/>
                  </a:lnTo>
                  <a:lnTo>
                    <a:pt x="875" y="888"/>
                  </a:lnTo>
                  <a:lnTo>
                    <a:pt x="873" y="895"/>
                  </a:lnTo>
                  <a:lnTo>
                    <a:pt x="873" y="895"/>
                  </a:lnTo>
                  <a:lnTo>
                    <a:pt x="867" y="901"/>
                  </a:lnTo>
                  <a:lnTo>
                    <a:pt x="860" y="908"/>
                  </a:lnTo>
                  <a:lnTo>
                    <a:pt x="853" y="912"/>
                  </a:lnTo>
                  <a:lnTo>
                    <a:pt x="846" y="915"/>
                  </a:lnTo>
                  <a:lnTo>
                    <a:pt x="846" y="915"/>
                  </a:lnTo>
                  <a:lnTo>
                    <a:pt x="838" y="917"/>
                  </a:lnTo>
                  <a:lnTo>
                    <a:pt x="835" y="919"/>
                  </a:lnTo>
                  <a:lnTo>
                    <a:pt x="833" y="921"/>
                  </a:lnTo>
                  <a:lnTo>
                    <a:pt x="833" y="921"/>
                  </a:lnTo>
                  <a:lnTo>
                    <a:pt x="829" y="924"/>
                  </a:lnTo>
                  <a:lnTo>
                    <a:pt x="826" y="928"/>
                  </a:lnTo>
                  <a:lnTo>
                    <a:pt x="826" y="928"/>
                  </a:lnTo>
                  <a:lnTo>
                    <a:pt x="826" y="926"/>
                  </a:lnTo>
                  <a:lnTo>
                    <a:pt x="826" y="926"/>
                  </a:lnTo>
                  <a:lnTo>
                    <a:pt x="826" y="930"/>
                  </a:lnTo>
                  <a:lnTo>
                    <a:pt x="824" y="933"/>
                  </a:lnTo>
                  <a:lnTo>
                    <a:pt x="819" y="937"/>
                  </a:lnTo>
                  <a:lnTo>
                    <a:pt x="813" y="939"/>
                  </a:lnTo>
                  <a:lnTo>
                    <a:pt x="808" y="942"/>
                  </a:lnTo>
                  <a:lnTo>
                    <a:pt x="808" y="942"/>
                  </a:lnTo>
                  <a:lnTo>
                    <a:pt x="802" y="950"/>
                  </a:lnTo>
                  <a:lnTo>
                    <a:pt x="800" y="955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804" y="962"/>
                  </a:lnTo>
                  <a:lnTo>
                    <a:pt x="806" y="964"/>
                  </a:lnTo>
                  <a:lnTo>
                    <a:pt x="815" y="964"/>
                  </a:lnTo>
                  <a:lnTo>
                    <a:pt x="815" y="964"/>
                  </a:lnTo>
                  <a:lnTo>
                    <a:pt x="817" y="966"/>
                  </a:lnTo>
                  <a:lnTo>
                    <a:pt x="820" y="968"/>
                  </a:lnTo>
                  <a:lnTo>
                    <a:pt x="824" y="973"/>
                  </a:lnTo>
                  <a:lnTo>
                    <a:pt x="824" y="973"/>
                  </a:lnTo>
                  <a:lnTo>
                    <a:pt x="829" y="977"/>
                  </a:lnTo>
                  <a:lnTo>
                    <a:pt x="838" y="978"/>
                  </a:lnTo>
                  <a:lnTo>
                    <a:pt x="838" y="978"/>
                  </a:lnTo>
                  <a:lnTo>
                    <a:pt x="847" y="977"/>
                  </a:lnTo>
                  <a:lnTo>
                    <a:pt x="855" y="975"/>
                  </a:lnTo>
                  <a:lnTo>
                    <a:pt x="862" y="971"/>
                  </a:lnTo>
                  <a:lnTo>
                    <a:pt x="864" y="968"/>
                  </a:lnTo>
                  <a:lnTo>
                    <a:pt x="864" y="964"/>
                  </a:lnTo>
                  <a:lnTo>
                    <a:pt x="864" y="964"/>
                  </a:lnTo>
                  <a:lnTo>
                    <a:pt x="866" y="948"/>
                  </a:lnTo>
                  <a:lnTo>
                    <a:pt x="866" y="940"/>
                  </a:lnTo>
                  <a:lnTo>
                    <a:pt x="867" y="933"/>
                  </a:lnTo>
                  <a:lnTo>
                    <a:pt x="867" y="933"/>
                  </a:lnTo>
                  <a:lnTo>
                    <a:pt x="875" y="926"/>
                  </a:lnTo>
                  <a:lnTo>
                    <a:pt x="882" y="922"/>
                  </a:lnTo>
                  <a:lnTo>
                    <a:pt x="882" y="922"/>
                  </a:lnTo>
                  <a:lnTo>
                    <a:pt x="889" y="921"/>
                  </a:lnTo>
                  <a:lnTo>
                    <a:pt x="893" y="919"/>
                  </a:lnTo>
                  <a:lnTo>
                    <a:pt x="895" y="915"/>
                  </a:lnTo>
                  <a:lnTo>
                    <a:pt x="895" y="915"/>
                  </a:lnTo>
                  <a:lnTo>
                    <a:pt x="896" y="912"/>
                  </a:lnTo>
                  <a:lnTo>
                    <a:pt x="896" y="908"/>
                  </a:lnTo>
                  <a:lnTo>
                    <a:pt x="895" y="904"/>
                  </a:lnTo>
                  <a:lnTo>
                    <a:pt x="896" y="901"/>
                  </a:lnTo>
                  <a:lnTo>
                    <a:pt x="896" y="901"/>
                  </a:lnTo>
                  <a:lnTo>
                    <a:pt x="898" y="897"/>
                  </a:lnTo>
                  <a:lnTo>
                    <a:pt x="900" y="893"/>
                  </a:lnTo>
                  <a:lnTo>
                    <a:pt x="907" y="888"/>
                  </a:lnTo>
                  <a:lnTo>
                    <a:pt x="907" y="888"/>
                  </a:lnTo>
                  <a:lnTo>
                    <a:pt x="914" y="883"/>
                  </a:lnTo>
                  <a:lnTo>
                    <a:pt x="918" y="879"/>
                  </a:lnTo>
                  <a:lnTo>
                    <a:pt x="920" y="875"/>
                  </a:lnTo>
                  <a:lnTo>
                    <a:pt x="920" y="875"/>
                  </a:lnTo>
                  <a:lnTo>
                    <a:pt x="920" y="872"/>
                  </a:lnTo>
                  <a:lnTo>
                    <a:pt x="918" y="866"/>
                  </a:lnTo>
                  <a:lnTo>
                    <a:pt x="913" y="859"/>
                  </a:lnTo>
                  <a:lnTo>
                    <a:pt x="913" y="859"/>
                  </a:lnTo>
                  <a:lnTo>
                    <a:pt x="905" y="854"/>
                  </a:lnTo>
                  <a:lnTo>
                    <a:pt x="893" y="854"/>
                  </a:lnTo>
                  <a:lnTo>
                    <a:pt x="893" y="854"/>
                  </a:lnTo>
                  <a:close/>
                  <a:moveTo>
                    <a:pt x="147" y="68"/>
                  </a:moveTo>
                  <a:lnTo>
                    <a:pt x="147" y="68"/>
                  </a:lnTo>
                  <a:lnTo>
                    <a:pt x="151" y="67"/>
                  </a:lnTo>
                  <a:lnTo>
                    <a:pt x="152" y="61"/>
                  </a:lnTo>
                  <a:lnTo>
                    <a:pt x="152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7" y="50"/>
                  </a:lnTo>
                  <a:lnTo>
                    <a:pt x="140" y="48"/>
                  </a:lnTo>
                  <a:lnTo>
                    <a:pt x="129" y="50"/>
                  </a:lnTo>
                  <a:lnTo>
                    <a:pt x="129" y="50"/>
                  </a:lnTo>
                  <a:lnTo>
                    <a:pt x="120" y="48"/>
                  </a:lnTo>
                  <a:lnTo>
                    <a:pt x="114" y="47"/>
                  </a:lnTo>
                  <a:lnTo>
                    <a:pt x="114" y="4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6" y="39"/>
                  </a:lnTo>
                  <a:lnTo>
                    <a:pt x="123" y="38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60" y="36"/>
                  </a:lnTo>
                  <a:lnTo>
                    <a:pt x="167" y="34"/>
                  </a:lnTo>
                  <a:lnTo>
                    <a:pt x="174" y="29"/>
                  </a:lnTo>
                  <a:lnTo>
                    <a:pt x="176" y="27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6" y="18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8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60" y="23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43" y="25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3" y="23"/>
                  </a:lnTo>
                  <a:lnTo>
                    <a:pt x="123" y="23"/>
                  </a:lnTo>
                  <a:lnTo>
                    <a:pt x="120" y="19"/>
                  </a:lnTo>
                  <a:lnTo>
                    <a:pt x="116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9" y="19"/>
                  </a:lnTo>
                  <a:lnTo>
                    <a:pt x="104" y="21"/>
                  </a:lnTo>
                  <a:lnTo>
                    <a:pt x="100" y="27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8"/>
                  </a:lnTo>
                  <a:lnTo>
                    <a:pt x="100" y="41"/>
                  </a:lnTo>
                  <a:lnTo>
                    <a:pt x="100" y="47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5" y="57"/>
                  </a:lnTo>
                  <a:lnTo>
                    <a:pt x="93" y="65"/>
                  </a:lnTo>
                  <a:lnTo>
                    <a:pt x="93" y="65"/>
                  </a:lnTo>
                  <a:lnTo>
                    <a:pt x="95" y="72"/>
                  </a:lnTo>
                  <a:lnTo>
                    <a:pt x="95" y="77"/>
                  </a:lnTo>
                  <a:lnTo>
                    <a:pt x="95" y="77"/>
                  </a:lnTo>
                  <a:lnTo>
                    <a:pt x="91" y="88"/>
                  </a:lnTo>
                  <a:lnTo>
                    <a:pt x="89" y="92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103"/>
                  </a:lnTo>
                  <a:lnTo>
                    <a:pt x="91" y="108"/>
                  </a:lnTo>
                  <a:lnTo>
                    <a:pt x="91" y="108"/>
                  </a:lnTo>
                  <a:lnTo>
                    <a:pt x="91" y="123"/>
                  </a:lnTo>
                  <a:lnTo>
                    <a:pt x="93" y="132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8" y="141"/>
                  </a:lnTo>
                  <a:lnTo>
                    <a:pt x="102" y="141"/>
                  </a:lnTo>
                  <a:lnTo>
                    <a:pt x="105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114" y="115"/>
                  </a:lnTo>
                  <a:lnTo>
                    <a:pt x="114" y="110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3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5" y="106"/>
                  </a:lnTo>
                  <a:lnTo>
                    <a:pt x="127" y="110"/>
                  </a:lnTo>
                  <a:lnTo>
                    <a:pt x="129" y="115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3" y="123"/>
                  </a:lnTo>
                  <a:lnTo>
                    <a:pt x="134" y="123"/>
                  </a:lnTo>
                  <a:lnTo>
                    <a:pt x="136" y="124"/>
                  </a:lnTo>
                  <a:lnTo>
                    <a:pt x="136" y="124"/>
                  </a:lnTo>
                  <a:lnTo>
                    <a:pt x="138" y="123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45" y="115"/>
                  </a:lnTo>
                  <a:lnTo>
                    <a:pt x="147" y="114"/>
                  </a:lnTo>
                  <a:lnTo>
                    <a:pt x="149" y="112"/>
                  </a:lnTo>
                  <a:lnTo>
                    <a:pt x="149" y="112"/>
                  </a:lnTo>
                  <a:lnTo>
                    <a:pt x="149" y="108"/>
                  </a:lnTo>
                  <a:lnTo>
                    <a:pt x="147" y="105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34" y="94"/>
                  </a:lnTo>
                  <a:lnTo>
                    <a:pt x="131" y="92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27" y="85"/>
                  </a:lnTo>
                  <a:lnTo>
                    <a:pt x="127" y="81"/>
                  </a:lnTo>
                  <a:lnTo>
                    <a:pt x="129" y="76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4" y="70"/>
                  </a:lnTo>
                  <a:lnTo>
                    <a:pt x="140" y="70"/>
                  </a:lnTo>
                  <a:lnTo>
                    <a:pt x="143" y="70"/>
                  </a:lnTo>
                  <a:lnTo>
                    <a:pt x="147" y="68"/>
                  </a:lnTo>
                  <a:lnTo>
                    <a:pt x="147" y="68"/>
                  </a:lnTo>
                  <a:close/>
                  <a:moveTo>
                    <a:pt x="156" y="242"/>
                  </a:moveTo>
                  <a:lnTo>
                    <a:pt x="156" y="242"/>
                  </a:lnTo>
                  <a:lnTo>
                    <a:pt x="161" y="240"/>
                  </a:lnTo>
                  <a:lnTo>
                    <a:pt x="165" y="238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80" y="229"/>
                  </a:lnTo>
                  <a:lnTo>
                    <a:pt x="183" y="226"/>
                  </a:lnTo>
                  <a:lnTo>
                    <a:pt x="190" y="219"/>
                  </a:lnTo>
                  <a:lnTo>
                    <a:pt x="190" y="219"/>
                  </a:lnTo>
                  <a:lnTo>
                    <a:pt x="200" y="215"/>
                  </a:lnTo>
                  <a:lnTo>
                    <a:pt x="205" y="211"/>
                  </a:lnTo>
                  <a:lnTo>
                    <a:pt x="209" y="208"/>
                  </a:lnTo>
                  <a:lnTo>
                    <a:pt x="209" y="208"/>
                  </a:lnTo>
                  <a:lnTo>
                    <a:pt x="209" y="206"/>
                  </a:lnTo>
                  <a:lnTo>
                    <a:pt x="207" y="204"/>
                  </a:lnTo>
                  <a:lnTo>
                    <a:pt x="207" y="204"/>
                  </a:lnTo>
                  <a:lnTo>
                    <a:pt x="201" y="204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4" y="208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1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74" y="217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67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1" y="235"/>
                  </a:lnTo>
                  <a:lnTo>
                    <a:pt x="149" y="238"/>
                  </a:lnTo>
                  <a:lnTo>
                    <a:pt x="151" y="240"/>
                  </a:lnTo>
                  <a:lnTo>
                    <a:pt x="156" y="242"/>
                  </a:lnTo>
                  <a:lnTo>
                    <a:pt x="15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251520" y="476672"/>
              <a:ext cx="3741738" cy="2843213"/>
            </a:xfrm>
            <a:custGeom>
              <a:avLst/>
              <a:gdLst>
                <a:gd name="T0" fmla="*/ 1408 w 2357"/>
                <a:gd name="T1" fmla="*/ 487 h 1791"/>
                <a:gd name="T2" fmla="*/ 1207 w 2357"/>
                <a:gd name="T3" fmla="*/ 268 h 1791"/>
                <a:gd name="T4" fmla="*/ 1005 w 2357"/>
                <a:gd name="T5" fmla="*/ 246 h 1791"/>
                <a:gd name="T6" fmla="*/ 1095 w 2357"/>
                <a:gd name="T7" fmla="*/ 469 h 1791"/>
                <a:gd name="T8" fmla="*/ 1050 w 2357"/>
                <a:gd name="T9" fmla="*/ 391 h 1791"/>
                <a:gd name="T10" fmla="*/ 786 w 2357"/>
                <a:gd name="T11" fmla="*/ 313 h 1791"/>
                <a:gd name="T12" fmla="*/ 773 w 2357"/>
                <a:gd name="T13" fmla="*/ 223 h 1791"/>
                <a:gd name="T14" fmla="*/ 829 w 2357"/>
                <a:gd name="T15" fmla="*/ 273 h 1791"/>
                <a:gd name="T16" fmla="*/ 891 w 2357"/>
                <a:gd name="T17" fmla="*/ 255 h 1791"/>
                <a:gd name="T18" fmla="*/ 923 w 2357"/>
                <a:gd name="T19" fmla="*/ 353 h 1791"/>
                <a:gd name="T20" fmla="*/ 755 w 2357"/>
                <a:gd name="T21" fmla="*/ 364 h 1791"/>
                <a:gd name="T22" fmla="*/ 901 w 2357"/>
                <a:gd name="T23" fmla="*/ 447 h 1791"/>
                <a:gd name="T24" fmla="*/ 865 w 2357"/>
                <a:gd name="T25" fmla="*/ 221 h 1791"/>
                <a:gd name="T26" fmla="*/ 1531 w 2357"/>
                <a:gd name="T27" fmla="*/ 483 h 1791"/>
                <a:gd name="T28" fmla="*/ 1249 w 2357"/>
                <a:gd name="T29" fmla="*/ 380 h 1791"/>
                <a:gd name="T30" fmla="*/ 1435 w 2357"/>
                <a:gd name="T31" fmla="*/ 539 h 1791"/>
                <a:gd name="T32" fmla="*/ 1560 w 2357"/>
                <a:gd name="T33" fmla="*/ 592 h 1791"/>
                <a:gd name="T34" fmla="*/ 1146 w 2357"/>
                <a:gd name="T35" fmla="*/ 166 h 1791"/>
                <a:gd name="T36" fmla="*/ 1215 w 2357"/>
                <a:gd name="T37" fmla="*/ 208 h 1791"/>
                <a:gd name="T38" fmla="*/ 1392 w 2357"/>
                <a:gd name="T39" fmla="*/ 192 h 1791"/>
                <a:gd name="T40" fmla="*/ 1604 w 2357"/>
                <a:gd name="T41" fmla="*/ 67 h 1791"/>
                <a:gd name="T42" fmla="*/ 1381 w 2357"/>
                <a:gd name="T43" fmla="*/ 38 h 1791"/>
                <a:gd name="T44" fmla="*/ 1229 w 2357"/>
                <a:gd name="T45" fmla="*/ 71 h 1791"/>
                <a:gd name="T46" fmla="*/ 1274 w 2357"/>
                <a:gd name="T47" fmla="*/ 98 h 1791"/>
                <a:gd name="T48" fmla="*/ 1229 w 2357"/>
                <a:gd name="T49" fmla="*/ 128 h 1791"/>
                <a:gd name="T50" fmla="*/ 1307 w 2357"/>
                <a:gd name="T51" fmla="*/ 603 h 1791"/>
                <a:gd name="T52" fmla="*/ 1694 w 2357"/>
                <a:gd name="T53" fmla="*/ 910 h 1791"/>
                <a:gd name="T54" fmla="*/ 1419 w 2357"/>
                <a:gd name="T55" fmla="*/ 1596 h 1791"/>
                <a:gd name="T56" fmla="*/ 1394 w 2357"/>
                <a:gd name="T57" fmla="*/ 1552 h 1791"/>
                <a:gd name="T58" fmla="*/ 2246 w 2357"/>
                <a:gd name="T59" fmla="*/ 333 h 1791"/>
                <a:gd name="T60" fmla="*/ 2252 w 2357"/>
                <a:gd name="T61" fmla="*/ 195 h 1791"/>
                <a:gd name="T62" fmla="*/ 2232 w 2357"/>
                <a:gd name="T63" fmla="*/ 89 h 1791"/>
                <a:gd name="T64" fmla="*/ 2215 w 2357"/>
                <a:gd name="T65" fmla="*/ 36 h 1791"/>
                <a:gd name="T66" fmla="*/ 1949 w 2357"/>
                <a:gd name="T67" fmla="*/ 25 h 1791"/>
                <a:gd name="T68" fmla="*/ 1776 w 2357"/>
                <a:gd name="T69" fmla="*/ 81 h 1791"/>
                <a:gd name="T70" fmla="*/ 1528 w 2357"/>
                <a:gd name="T71" fmla="*/ 125 h 1791"/>
                <a:gd name="T72" fmla="*/ 1484 w 2357"/>
                <a:gd name="T73" fmla="*/ 246 h 1791"/>
                <a:gd name="T74" fmla="*/ 1718 w 2357"/>
                <a:gd name="T75" fmla="*/ 431 h 1791"/>
                <a:gd name="T76" fmla="*/ 1758 w 2357"/>
                <a:gd name="T77" fmla="*/ 577 h 1791"/>
                <a:gd name="T78" fmla="*/ 1924 w 2357"/>
                <a:gd name="T79" fmla="*/ 610 h 1791"/>
                <a:gd name="T80" fmla="*/ 1272 w 2357"/>
                <a:gd name="T81" fmla="*/ 1717 h 1791"/>
                <a:gd name="T82" fmla="*/ 1106 w 2357"/>
                <a:gd name="T83" fmla="*/ 1598 h 1791"/>
                <a:gd name="T84" fmla="*/ 1330 w 2357"/>
                <a:gd name="T85" fmla="*/ 1451 h 1791"/>
                <a:gd name="T86" fmla="*/ 1511 w 2357"/>
                <a:gd name="T87" fmla="*/ 1073 h 1791"/>
                <a:gd name="T88" fmla="*/ 1569 w 2357"/>
                <a:gd name="T89" fmla="*/ 966 h 1791"/>
                <a:gd name="T90" fmla="*/ 1642 w 2357"/>
                <a:gd name="T91" fmla="*/ 869 h 1791"/>
                <a:gd name="T92" fmla="*/ 1423 w 2357"/>
                <a:gd name="T93" fmla="*/ 626 h 1791"/>
                <a:gd name="T94" fmla="*/ 1316 w 2357"/>
                <a:gd name="T95" fmla="*/ 887 h 1791"/>
                <a:gd name="T96" fmla="*/ 1182 w 2357"/>
                <a:gd name="T97" fmla="*/ 565 h 1791"/>
                <a:gd name="T98" fmla="*/ 1267 w 2357"/>
                <a:gd name="T99" fmla="*/ 465 h 1791"/>
                <a:gd name="T100" fmla="*/ 1164 w 2357"/>
                <a:gd name="T101" fmla="*/ 414 h 1791"/>
                <a:gd name="T102" fmla="*/ 1097 w 2357"/>
                <a:gd name="T103" fmla="*/ 385 h 1791"/>
                <a:gd name="T104" fmla="*/ 1010 w 2357"/>
                <a:gd name="T105" fmla="*/ 496 h 1791"/>
                <a:gd name="T106" fmla="*/ 811 w 2357"/>
                <a:gd name="T107" fmla="*/ 476 h 1791"/>
                <a:gd name="T108" fmla="*/ 552 w 2357"/>
                <a:gd name="T109" fmla="*/ 458 h 1791"/>
                <a:gd name="T110" fmla="*/ 65 w 2357"/>
                <a:gd name="T111" fmla="*/ 445 h 1791"/>
                <a:gd name="T112" fmla="*/ 67 w 2357"/>
                <a:gd name="T113" fmla="*/ 572 h 1791"/>
                <a:gd name="T114" fmla="*/ 87 w 2357"/>
                <a:gd name="T115" fmla="*/ 720 h 1791"/>
                <a:gd name="T116" fmla="*/ 217 w 2357"/>
                <a:gd name="T117" fmla="*/ 697 h 1791"/>
                <a:gd name="T118" fmla="*/ 469 w 2357"/>
                <a:gd name="T119" fmla="*/ 733 h 1791"/>
                <a:gd name="T120" fmla="*/ 650 w 2357"/>
                <a:gd name="T121" fmla="*/ 977 h 1791"/>
                <a:gd name="T122" fmla="*/ 880 w 2357"/>
                <a:gd name="T123" fmla="*/ 1489 h 1791"/>
                <a:gd name="T124" fmla="*/ 1122 w 2357"/>
                <a:gd name="T125" fmla="*/ 16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57" h="1791">
                  <a:moveTo>
                    <a:pt x="1086" y="284"/>
                  </a:moveTo>
                  <a:lnTo>
                    <a:pt x="1086" y="284"/>
                  </a:lnTo>
                  <a:lnTo>
                    <a:pt x="1086" y="279"/>
                  </a:lnTo>
                  <a:lnTo>
                    <a:pt x="1088" y="275"/>
                  </a:lnTo>
                  <a:lnTo>
                    <a:pt x="1093" y="268"/>
                  </a:lnTo>
                  <a:lnTo>
                    <a:pt x="1093" y="268"/>
                  </a:lnTo>
                  <a:lnTo>
                    <a:pt x="1102" y="261"/>
                  </a:lnTo>
                  <a:lnTo>
                    <a:pt x="1102" y="261"/>
                  </a:lnTo>
                  <a:lnTo>
                    <a:pt x="1111" y="259"/>
                  </a:lnTo>
                  <a:lnTo>
                    <a:pt x="1111" y="259"/>
                  </a:lnTo>
                  <a:lnTo>
                    <a:pt x="1115" y="261"/>
                  </a:lnTo>
                  <a:lnTo>
                    <a:pt x="1119" y="262"/>
                  </a:lnTo>
                  <a:lnTo>
                    <a:pt x="1124" y="268"/>
                  </a:lnTo>
                  <a:lnTo>
                    <a:pt x="1128" y="275"/>
                  </a:lnTo>
                  <a:lnTo>
                    <a:pt x="1128" y="282"/>
                  </a:lnTo>
                  <a:lnTo>
                    <a:pt x="1128" y="282"/>
                  </a:lnTo>
                  <a:lnTo>
                    <a:pt x="1126" y="290"/>
                  </a:lnTo>
                  <a:lnTo>
                    <a:pt x="1122" y="291"/>
                  </a:lnTo>
                  <a:lnTo>
                    <a:pt x="1117" y="293"/>
                  </a:lnTo>
                  <a:lnTo>
                    <a:pt x="1110" y="293"/>
                  </a:lnTo>
                  <a:lnTo>
                    <a:pt x="1110" y="293"/>
                  </a:lnTo>
                  <a:lnTo>
                    <a:pt x="1097" y="291"/>
                  </a:lnTo>
                  <a:lnTo>
                    <a:pt x="1090" y="290"/>
                  </a:lnTo>
                  <a:lnTo>
                    <a:pt x="1088" y="286"/>
                  </a:lnTo>
                  <a:lnTo>
                    <a:pt x="1086" y="284"/>
                  </a:lnTo>
                  <a:lnTo>
                    <a:pt x="1086" y="284"/>
                  </a:lnTo>
                  <a:close/>
                  <a:moveTo>
                    <a:pt x="1122" y="214"/>
                  </a:moveTo>
                  <a:lnTo>
                    <a:pt x="1122" y="214"/>
                  </a:lnTo>
                  <a:lnTo>
                    <a:pt x="1131" y="214"/>
                  </a:lnTo>
                  <a:lnTo>
                    <a:pt x="1137" y="210"/>
                  </a:lnTo>
                  <a:lnTo>
                    <a:pt x="1140" y="208"/>
                  </a:lnTo>
                  <a:lnTo>
                    <a:pt x="1142" y="204"/>
                  </a:lnTo>
                  <a:lnTo>
                    <a:pt x="1140" y="201"/>
                  </a:lnTo>
                  <a:lnTo>
                    <a:pt x="1137" y="197"/>
                  </a:lnTo>
                  <a:lnTo>
                    <a:pt x="1131" y="197"/>
                  </a:lnTo>
                  <a:lnTo>
                    <a:pt x="1122" y="197"/>
                  </a:lnTo>
                  <a:lnTo>
                    <a:pt x="1122" y="197"/>
                  </a:lnTo>
                  <a:lnTo>
                    <a:pt x="1115" y="201"/>
                  </a:lnTo>
                  <a:lnTo>
                    <a:pt x="1106" y="204"/>
                  </a:lnTo>
                  <a:lnTo>
                    <a:pt x="1100" y="204"/>
                  </a:lnTo>
                  <a:lnTo>
                    <a:pt x="1100" y="204"/>
                  </a:lnTo>
                  <a:lnTo>
                    <a:pt x="1099" y="203"/>
                  </a:lnTo>
                  <a:lnTo>
                    <a:pt x="1095" y="203"/>
                  </a:lnTo>
                  <a:lnTo>
                    <a:pt x="1091" y="208"/>
                  </a:lnTo>
                  <a:lnTo>
                    <a:pt x="1091" y="208"/>
                  </a:lnTo>
                  <a:lnTo>
                    <a:pt x="1095" y="208"/>
                  </a:lnTo>
                  <a:lnTo>
                    <a:pt x="1097" y="208"/>
                  </a:lnTo>
                  <a:lnTo>
                    <a:pt x="1099" y="206"/>
                  </a:lnTo>
                  <a:lnTo>
                    <a:pt x="1100" y="206"/>
                  </a:lnTo>
                  <a:lnTo>
                    <a:pt x="1100" y="206"/>
                  </a:lnTo>
                  <a:lnTo>
                    <a:pt x="1111" y="210"/>
                  </a:lnTo>
                  <a:lnTo>
                    <a:pt x="1117" y="212"/>
                  </a:lnTo>
                  <a:lnTo>
                    <a:pt x="1122" y="214"/>
                  </a:lnTo>
                  <a:lnTo>
                    <a:pt x="1122" y="214"/>
                  </a:lnTo>
                  <a:close/>
                  <a:moveTo>
                    <a:pt x="1403" y="481"/>
                  </a:moveTo>
                  <a:lnTo>
                    <a:pt x="1403" y="481"/>
                  </a:lnTo>
                  <a:lnTo>
                    <a:pt x="1401" y="481"/>
                  </a:lnTo>
                  <a:lnTo>
                    <a:pt x="1401" y="481"/>
                  </a:lnTo>
                  <a:lnTo>
                    <a:pt x="1397" y="483"/>
                  </a:lnTo>
                  <a:lnTo>
                    <a:pt x="1394" y="485"/>
                  </a:lnTo>
                  <a:lnTo>
                    <a:pt x="1392" y="487"/>
                  </a:lnTo>
                  <a:lnTo>
                    <a:pt x="1392" y="490"/>
                  </a:lnTo>
                  <a:lnTo>
                    <a:pt x="1392" y="499"/>
                  </a:lnTo>
                  <a:lnTo>
                    <a:pt x="1396" y="501"/>
                  </a:lnTo>
                  <a:lnTo>
                    <a:pt x="1397" y="505"/>
                  </a:lnTo>
                  <a:lnTo>
                    <a:pt x="1397" y="505"/>
                  </a:lnTo>
                  <a:lnTo>
                    <a:pt x="1403" y="505"/>
                  </a:lnTo>
                  <a:lnTo>
                    <a:pt x="1406" y="503"/>
                  </a:lnTo>
                  <a:lnTo>
                    <a:pt x="1408" y="499"/>
                  </a:lnTo>
                  <a:lnTo>
                    <a:pt x="1410" y="496"/>
                  </a:lnTo>
                  <a:lnTo>
                    <a:pt x="1410" y="490"/>
                  </a:lnTo>
                  <a:lnTo>
                    <a:pt x="1408" y="487"/>
                  </a:lnTo>
                  <a:lnTo>
                    <a:pt x="1406" y="483"/>
                  </a:lnTo>
                  <a:lnTo>
                    <a:pt x="1403" y="481"/>
                  </a:lnTo>
                  <a:lnTo>
                    <a:pt x="1403" y="481"/>
                  </a:lnTo>
                  <a:close/>
                  <a:moveTo>
                    <a:pt x="1153" y="268"/>
                  </a:moveTo>
                  <a:lnTo>
                    <a:pt x="1153" y="268"/>
                  </a:lnTo>
                  <a:lnTo>
                    <a:pt x="1155" y="275"/>
                  </a:lnTo>
                  <a:lnTo>
                    <a:pt x="1157" y="282"/>
                  </a:lnTo>
                  <a:lnTo>
                    <a:pt x="1160" y="286"/>
                  </a:lnTo>
                  <a:lnTo>
                    <a:pt x="1166" y="290"/>
                  </a:lnTo>
                  <a:lnTo>
                    <a:pt x="1166" y="290"/>
                  </a:lnTo>
                  <a:lnTo>
                    <a:pt x="1173" y="291"/>
                  </a:lnTo>
                  <a:lnTo>
                    <a:pt x="1182" y="291"/>
                  </a:lnTo>
                  <a:lnTo>
                    <a:pt x="1182" y="291"/>
                  </a:lnTo>
                  <a:lnTo>
                    <a:pt x="1187" y="290"/>
                  </a:lnTo>
                  <a:lnTo>
                    <a:pt x="1191" y="290"/>
                  </a:lnTo>
                  <a:lnTo>
                    <a:pt x="1191" y="290"/>
                  </a:lnTo>
                  <a:lnTo>
                    <a:pt x="1196" y="293"/>
                  </a:lnTo>
                  <a:lnTo>
                    <a:pt x="1200" y="295"/>
                  </a:lnTo>
                  <a:lnTo>
                    <a:pt x="1200" y="295"/>
                  </a:lnTo>
                  <a:lnTo>
                    <a:pt x="1204" y="295"/>
                  </a:lnTo>
                  <a:lnTo>
                    <a:pt x="1205" y="295"/>
                  </a:lnTo>
                  <a:lnTo>
                    <a:pt x="1213" y="290"/>
                  </a:lnTo>
                  <a:lnTo>
                    <a:pt x="1224" y="280"/>
                  </a:lnTo>
                  <a:lnTo>
                    <a:pt x="1224" y="280"/>
                  </a:lnTo>
                  <a:lnTo>
                    <a:pt x="1229" y="277"/>
                  </a:lnTo>
                  <a:lnTo>
                    <a:pt x="1236" y="277"/>
                  </a:lnTo>
                  <a:lnTo>
                    <a:pt x="1242" y="279"/>
                  </a:lnTo>
                  <a:lnTo>
                    <a:pt x="1247" y="282"/>
                  </a:lnTo>
                  <a:lnTo>
                    <a:pt x="1247" y="282"/>
                  </a:lnTo>
                  <a:lnTo>
                    <a:pt x="1254" y="288"/>
                  </a:lnTo>
                  <a:lnTo>
                    <a:pt x="1260" y="291"/>
                  </a:lnTo>
                  <a:lnTo>
                    <a:pt x="1265" y="291"/>
                  </a:lnTo>
                  <a:lnTo>
                    <a:pt x="1274" y="290"/>
                  </a:lnTo>
                  <a:lnTo>
                    <a:pt x="1274" y="290"/>
                  </a:lnTo>
                  <a:lnTo>
                    <a:pt x="1280" y="286"/>
                  </a:lnTo>
                  <a:lnTo>
                    <a:pt x="1283" y="284"/>
                  </a:lnTo>
                  <a:lnTo>
                    <a:pt x="1287" y="284"/>
                  </a:lnTo>
                  <a:lnTo>
                    <a:pt x="1287" y="284"/>
                  </a:lnTo>
                  <a:lnTo>
                    <a:pt x="1292" y="288"/>
                  </a:lnTo>
                  <a:lnTo>
                    <a:pt x="1298" y="291"/>
                  </a:lnTo>
                  <a:lnTo>
                    <a:pt x="1298" y="291"/>
                  </a:lnTo>
                  <a:lnTo>
                    <a:pt x="1307" y="293"/>
                  </a:lnTo>
                  <a:lnTo>
                    <a:pt x="1320" y="291"/>
                  </a:lnTo>
                  <a:lnTo>
                    <a:pt x="1330" y="288"/>
                  </a:lnTo>
                  <a:lnTo>
                    <a:pt x="1334" y="286"/>
                  </a:lnTo>
                  <a:lnTo>
                    <a:pt x="1336" y="282"/>
                  </a:lnTo>
                  <a:lnTo>
                    <a:pt x="1336" y="282"/>
                  </a:lnTo>
                  <a:lnTo>
                    <a:pt x="1338" y="273"/>
                  </a:lnTo>
                  <a:lnTo>
                    <a:pt x="1336" y="268"/>
                  </a:lnTo>
                  <a:lnTo>
                    <a:pt x="1330" y="262"/>
                  </a:lnTo>
                  <a:lnTo>
                    <a:pt x="1323" y="259"/>
                  </a:lnTo>
                  <a:lnTo>
                    <a:pt x="1323" y="259"/>
                  </a:lnTo>
                  <a:lnTo>
                    <a:pt x="1307" y="259"/>
                  </a:lnTo>
                  <a:lnTo>
                    <a:pt x="1307" y="259"/>
                  </a:lnTo>
                  <a:lnTo>
                    <a:pt x="1300" y="257"/>
                  </a:lnTo>
                  <a:lnTo>
                    <a:pt x="1292" y="255"/>
                  </a:lnTo>
                  <a:lnTo>
                    <a:pt x="1292" y="255"/>
                  </a:lnTo>
                  <a:lnTo>
                    <a:pt x="1287" y="255"/>
                  </a:lnTo>
                  <a:lnTo>
                    <a:pt x="1283" y="255"/>
                  </a:lnTo>
                  <a:lnTo>
                    <a:pt x="1276" y="257"/>
                  </a:lnTo>
                  <a:lnTo>
                    <a:pt x="1276" y="257"/>
                  </a:lnTo>
                  <a:lnTo>
                    <a:pt x="1271" y="259"/>
                  </a:lnTo>
                  <a:lnTo>
                    <a:pt x="1265" y="259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47" y="257"/>
                  </a:lnTo>
                  <a:lnTo>
                    <a:pt x="1242" y="259"/>
                  </a:lnTo>
                  <a:lnTo>
                    <a:pt x="1231" y="264"/>
                  </a:lnTo>
                  <a:lnTo>
                    <a:pt x="1231" y="264"/>
                  </a:lnTo>
                  <a:lnTo>
                    <a:pt x="1224" y="266"/>
                  </a:lnTo>
                  <a:lnTo>
                    <a:pt x="1215" y="268"/>
                  </a:lnTo>
                  <a:lnTo>
                    <a:pt x="1207" y="268"/>
                  </a:lnTo>
                  <a:lnTo>
                    <a:pt x="1200" y="264"/>
                  </a:lnTo>
                  <a:lnTo>
                    <a:pt x="1200" y="264"/>
                  </a:lnTo>
                  <a:lnTo>
                    <a:pt x="1195" y="261"/>
                  </a:lnTo>
                  <a:lnTo>
                    <a:pt x="1195" y="261"/>
                  </a:lnTo>
                  <a:lnTo>
                    <a:pt x="1187" y="259"/>
                  </a:lnTo>
                  <a:lnTo>
                    <a:pt x="1187" y="259"/>
                  </a:lnTo>
                  <a:lnTo>
                    <a:pt x="1186" y="255"/>
                  </a:lnTo>
                  <a:lnTo>
                    <a:pt x="1184" y="252"/>
                  </a:lnTo>
                  <a:lnTo>
                    <a:pt x="1182" y="244"/>
                  </a:lnTo>
                  <a:lnTo>
                    <a:pt x="1182" y="244"/>
                  </a:lnTo>
                  <a:lnTo>
                    <a:pt x="1178" y="239"/>
                  </a:lnTo>
                  <a:lnTo>
                    <a:pt x="1175" y="237"/>
                  </a:lnTo>
                  <a:lnTo>
                    <a:pt x="1169" y="237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8" y="230"/>
                  </a:lnTo>
                  <a:lnTo>
                    <a:pt x="1155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6" y="228"/>
                  </a:lnTo>
                  <a:lnTo>
                    <a:pt x="1139" y="230"/>
                  </a:lnTo>
                  <a:lnTo>
                    <a:pt x="1139" y="230"/>
                  </a:lnTo>
                  <a:lnTo>
                    <a:pt x="1135" y="230"/>
                  </a:lnTo>
                  <a:lnTo>
                    <a:pt x="1133" y="228"/>
                  </a:lnTo>
                  <a:lnTo>
                    <a:pt x="1131" y="226"/>
                  </a:lnTo>
                  <a:lnTo>
                    <a:pt x="1129" y="223"/>
                  </a:lnTo>
                  <a:lnTo>
                    <a:pt x="1129" y="223"/>
                  </a:lnTo>
                  <a:lnTo>
                    <a:pt x="1122" y="221"/>
                  </a:lnTo>
                  <a:lnTo>
                    <a:pt x="1115" y="219"/>
                  </a:lnTo>
                  <a:lnTo>
                    <a:pt x="1106" y="221"/>
                  </a:lnTo>
                  <a:lnTo>
                    <a:pt x="1099" y="224"/>
                  </a:lnTo>
                  <a:lnTo>
                    <a:pt x="1099" y="224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5" y="230"/>
                  </a:lnTo>
                  <a:lnTo>
                    <a:pt x="1097" y="232"/>
                  </a:lnTo>
                  <a:lnTo>
                    <a:pt x="1100" y="235"/>
                  </a:lnTo>
                  <a:lnTo>
                    <a:pt x="1106" y="237"/>
                  </a:lnTo>
                  <a:lnTo>
                    <a:pt x="1111" y="237"/>
                  </a:lnTo>
                  <a:lnTo>
                    <a:pt x="1111" y="237"/>
                  </a:lnTo>
                  <a:lnTo>
                    <a:pt x="1133" y="237"/>
                  </a:lnTo>
                  <a:lnTo>
                    <a:pt x="1144" y="241"/>
                  </a:lnTo>
                  <a:lnTo>
                    <a:pt x="1148" y="242"/>
                  </a:lnTo>
                  <a:lnTo>
                    <a:pt x="1151" y="246"/>
                  </a:lnTo>
                  <a:lnTo>
                    <a:pt x="1151" y="246"/>
                  </a:lnTo>
                  <a:lnTo>
                    <a:pt x="1153" y="250"/>
                  </a:lnTo>
                  <a:lnTo>
                    <a:pt x="1153" y="257"/>
                  </a:lnTo>
                  <a:lnTo>
                    <a:pt x="1153" y="268"/>
                  </a:lnTo>
                  <a:lnTo>
                    <a:pt x="1153" y="268"/>
                  </a:lnTo>
                  <a:close/>
                  <a:moveTo>
                    <a:pt x="1032" y="226"/>
                  </a:moveTo>
                  <a:lnTo>
                    <a:pt x="1032" y="226"/>
                  </a:lnTo>
                  <a:lnTo>
                    <a:pt x="1028" y="228"/>
                  </a:lnTo>
                  <a:lnTo>
                    <a:pt x="1026" y="232"/>
                  </a:lnTo>
                  <a:lnTo>
                    <a:pt x="1026" y="233"/>
                  </a:lnTo>
                  <a:lnTo>
                    <a:pt x="1026" y="237"/>
                  </a:lnTo>
                  <a:lnTo>
                    <a:pt x="1030" y="242"/>
                  </a:lnTo>
                  <a:lnTo>
                    <a:pt x="1030" y="250"/>
                  </a:lnTo>
                  <a:lnTo>
                    <a:pt x="1030" y="250"/>
                  </a:lnTo>
                  <a:lnTo>
                    <a:pt x="1030" y="253"/>
                  </a:lnTo>
                  <a:lnTo>
                    <a:pt x="1028" y="255"/>
                  </a:lnTo>
                  <a:lnTo>
                    <a:pt x="1026" y="253"/>
                  </a:lnTo>
                  <a:lnTo>
                    <a:pt x="1023" y="252"/>
                  </a:lnTo>
                  <a:lnTo>
                    <a:pt x="1015" y="239"/>
                  </a:lnTo>
                  <a:lnTo>
                    <a:pt x="1015" y="239"/>
                  </a:lnTo>
                  <a:lnTo>
                    <a:pt x="1014" y="237"/>
                  </a:lnTo>
                  <a:lnTo>
                    <a:pt x="1008" y="235"/>
                  </a:lnTo>
                  <a:lnTo>
                    <a:pt x="1005" y="235"/>
                  </a:lnTo>
                  <a:lnTo>
                    <a:pt x="1003" y="237"/>
                  </a:lnTo>
                  <a:lnTo>
                    <a:pt x="1003" y="237"/>
                  </a:lnTo>
                  <a:lnTo>
                    <a:pt x="1001" y="241"/>
                  </a:lnTo>
                  <a:lnTo>
                    <a:pt x="1003" y="242"/>
                  </a:lnTo>
                  <a:lnTo>
                    <a:pt x="1005" y="246"/>
                  </a:lnTo>
                  <a:lnTo>
                    <a:pt x="1010" y="250"/>
                  </a:lnTo>
                  <a:lnTo>
                    <a:pt x="1012" y="255"/>
                  </a:lnTo>
                  <a:lnTo>
                    <a:pt x="1012" y="255"/>
                  </a:lnTo>
                  <a:lnTo>
                    <a:pt x="1012" y="259"/>
                  </a:lnTo>
                  <a:lnTo>
                    <a:pt x="1008" y="261"/>
                  </a:lnTo>
                  <a:lnTo>
                    <a:pt x="1001" y="262"/>
                  </a:lnTo>
                  <a:lnTo>
                    <a:pt x="1001" y="262"/>
                  </a:lnTo>
                  <a:lnTo>
                    <a:pt x="996" y="262"/>
                  </a:lnTo>
                  <a:lnTo>
                    <a:pt x="992" y="266"/>
                  </a:lnTo>
                  <a:lnTo>
                    <a:pt x="990" y="268"/>
                  </a:lnTo>
                  <a:lnTo>
                    <a:pt x="992" y="273"/>
                  </a:lnTo>
                  <a:lnTo>
                    <a:pt x="992" y="273"/>
                  </a:lnTo>
                  <a:lnTo>
                    <a:pt x="996" y="275"/>
                  </a:lnTo>
                  <a:lnTo>
                    <a:pt x="997" y="275"/>
                  </a:lnTo>
                  <a:lnTo>
                    <a:pt x="1003" y="273"/>
                  </a:lnTo>
                  <a:lnTo>
                    <a:pt x="1012" y="270"/>
                  </a:lnTo>
                  <a:lnTo>
                    <a:pt x="1012" y="270"/>
                  </a:lnTo>
                  <a:lnTo>
                    <a:pt x="1019" y="266"/>
                  </a:lnTo>
                  <a:lnTo>
                    <a:pt x="1023" y="266"/>
                  </a:lnTo>
                  <a:lnTo>
                    <a:pt x="1026" y="266"/>
                  </a:lnTo>
                  <a:lnTo>
                    <a:pt x="1026" y="266"/>
                  </a:lnTo>
                  <a:lnTo>
                    <a:pt x="1028" y="268"/>
                  </a:lnTo>
                  <a:lnTo>
                    <a:pt x="1028" y="270"/>
                  </a:lnTo>
                  <a:lnTo>
                    <a:pt x="1026" y="273"/>
                  </a:lnTo>
                  <a:lnTo>
                    <a:pt x="1026" y="273"/>
                  </a:lnTo>
                  <a:lnTo>
                    <a:pt x="1026" y="277"/>
                  </a:lnTo>
                  <a:lnTo>
                    <a:pt x="1026" y="280"/>
                  </a:lnTo>
                  <a:lnTo>
                    <a:pt x="1030" y="284"/>
                  </a:lnTo>
                  <a:lnTo>
                    <a:pt x="1035" y="286"/>
                  </a:lnTo>
                  <a:lnTo>
                    <a:pt x="1035" y="286"/>
                  </a:lnTo>
                  <a:lnTo>
                    <a:pt x="1048" y="286"/>
                  </a:lnTo>
                  <a:lnTo>
                    <a:pt x="1061" y="284"/>
                  </a:lnTo>
                  <a:lnTo>
                    <a:pt x="1061" y="284"/>
                  </a:lnTo>
                  <a:lnTo>
                    <a:pt x="1066" y="282"/>
                  </a:lnTo>
                  <a:lnTo>
                    <a:pt x="1072" y="275"/>
                  </a:lnTo>
                  <a:lnTo>
                    <a:pt x="1072" y="275"/>
                  </a:lnTo>
                  <a:lnTo>
                    <a:pt x="1073" y="270"/>
                  </a:lnTo>
                  <a:lnTo>
                    <a:pt x="1072" y="266"/>
                  </a:lnTo>
                  <a:lnTo>
                    <a:pt x="1068" y="262"/>
                  </a:lnTo>
                  <a:lnTo>
                    <a:pt x="1066" y="257"/>
                  </a:lnTo>
                  <a:lnTo>
                    <a:pt x="1066" y="257"/>
                  </a:lnTo>
                  <a:lnTo>
                    <a:pt x="1064" y="253"/>
                  </a:lnTo>
                  <a:lnTo>
                    <a:pt x="1066" y="248"/>
                  </a:lnTo>
                  <a:lnTo>
                    <a:pt x="1066" y="242"/>
                  </a:lnTo>
                  <a:lnTo>
                    <a:pt x="1066" y="237"/>
                  </a:lnTo>
                  <a:lnTo>
                    <a:pt x="1066" y="237"/>
                  </a:lnTo>
                  <a:lnTo>
                    <a:pt x="1061" y="232"/>
                  </a:lnTo>
                  <a:lnTo>
                    <a:pt x="1052" y="226"/>
                  </a:lnTo>
                  <a:lnTo>
                    <a:pt x="1052" y="226"/>
                  </a:lnTo>
                  <a:lnTo>
                    <a:pt x="1044" y="224"/>
                  </a:lnTo>
                  <a:lnTo>
                    <a:pt x="1035" y="224"/>
                  </a:lnTo>
                  <a:lnTo>
                    <a:pt x="1035" y="224"/>
                  </a:lnTo>
                  <a:lnTo>
                    <a:pt x="1032" y="226"/>
                  </a:lnTo>
                  <a:lnTo>
                    <a:pt x="1032" y="226"/>
                  </a:lnTo>
                  <a:close/>
                  <a:moveTo>
                    <a:pt x="1061" y="434"/>
                  </a:moveTo>
                  <a:lnTo>
                    <a:pt x="1061" y="434"/>
                  </a:lnTo>
                  <a:lnTo>
                    <a:pt x="1055" y="432"/>
                  </a:lnTo>
                  <a:lnTo>
                    <a:pt x="1048" y="434"/>
                  </a:lnTo>
                  <a:lnTo>
                    <a:pt x="1044" y="438"/>
                  </a:lnTo>
                  <a:lnTo>
                    <a:pt x="1041" y="443"/>
                  </a:lnTo>
                  <a:lnTo>
                    <a:pt x="1041" y="443"/>
                  </a:lnTo>
                  <a:lnTo>
                    <a:pt x="1041" y="451"/>
                  </a:lnTo>
                  <a:lnTo>
                    <a:pt x="1044" y="458"/>
                  </a:lnTo>
                  <a:lnTo>
                    <a:pt x="1050" y="463"/>
                  </a:lnTo>
                  <a:lnTo>
                    <a:pt x="1057" y="469"/>
                  </a:lnTo>
                  <a:lnTo>
                    <a:pt x="1066" y="472"/>
                  </a:lnTo>
                  <a:lnTo>
                    <a:pt x="1075" y="474"/>
                  </a:lnTo>
                  <a:lnTo>
                    <a:pt x="1082" y="474"/>
                  </a:lnTo>
                  <a:lnTo>
                    <a:pt x="1090" y="472"/>
                  </a:lnTo>
                  <a:lnTo>
                    <a:pt x="1090" y="472"/>
                  </a:lnTo>
                  <a:lnTo>
                    <a:pt x="1093" y="470"/>
                  </a:lnTo>
                  <a:lnTo>
                    <a:pt x="1095" y="469"/>
                  </a:lnTo>
                  <a:lnTo>
                    <a:pt x="1097" y="461"/>
                  </a:lnTo>
                  <a:lnTo>
                    <a:pt x="1095" y="454"/>
                  </a:lnTo>
                  <a:lnTo>
                    <a:pt x="1095" y="447"/>
                  </a:lnTo>
                  <a:lnTo>
                    <a:pt x="1095" y="447"/>
                  </a:lnTo>
                  <a:lnTo>
                    <a:pt x="1090" y="443"/>
                  </a:lnTo>
                  <a:lnTo>
                    <a:pt x="1082" y="440"/>
                  </a:lnTo>
                  <a:lnTo>
                    <a:pt x="1068" y="434"/>
                  </a:lnTo>
                  <a:lnTo>
                    <a:pt x="1068" y="434"/>
                  </a:lnTo>
                  <a:lnTo>
                    <a:pt x="1061" y="434"/>
                  </a:lnTo>
                  <a:lnTo>
                    <a:pt x="1061" y="434"/>
                  </a:lnTo>
                  <a:close/>
                  <a:moveTo>
                    <a:pt x="1077" y="346"/>
                  </a:moveTo>
                  <a:lnTo>
                    <a:pt x="1077" y="346"/>
                  </a:lnTo>
                  <a:lnTo>
                    <a:pt x="1072" y="344"/>
                  </a:lnTo>
                  <a:lnTo>
                    <a:pt x="1064" y="340"/>
                  </a:lnTo>
                  <a:lnTo>
                    <a:pt x="1061" y="335"/>
                  </a:lnTo>
                  <a:lnTo>
                    <a:pt x="1061" y="333"/>
                  </a:lnTo>
                  <a:lnTo>
                    <a:pt x="1062" y="329"/>
                  </a:lnTo>
                  <a:lnTo>
                    <a:pt x="1062" y="329"/>
                  </a:lnTo>
                  <a:lnTo>
                    <a:pt x="1066" y="326"/>
                  </a:lnTo>
                  <a:lnTo>
                    <a:pt x="1072" y="324"/>
                  </a:lnTo>
                  <a:lnTo>
                    <a:pt x="1072" y="324"/>
                  </a:lnTo>
                  <a:lnTo>
                    <a:pt x="1073" y="320"/>
                  </a:lnTo>
                  <a:lnTo>
                    <a:pt x="1073" y="315"/>
                  </a:lnTo>
                  <a:lnTo>
                    <a:pt x="1072" y="311"/>
                  </a:lnTo>
                  <a:lnTo>
                    <a:pt x="1070" y="308"/>
                  </a:lnTo>
                  <a:lnTo>
                    <a:pt x="1070" y="308"/>
                  </a:lnTo>
                  <a:lnTo>
                    <a:pt x="1068" y="306"/>
                  </a:lnTo>
                  <a:lnTo>
                    <a:pt x="1064" y="304"/>
                  </a:lnTo>
                  <a:lnTo>
                    <a:pt x="1057" y="304"/>
                  </a:lnTo>
                  <a:lnTo>
                    <a:pt x="1057" y="304"/>
                  </a:lnTo>
                  <a:lnTo>
                    <a:pt x="1052" y="306"/>
                  </a:lnTo>
                  <a:lnTo>
                    <a:pt x="1048" y="308"/>
                  </a:lnTo>
                  <a:lnTo>
                    <a:pt x="1048" y="308"/>
                  </a:lnTo>
                  <a:lnTo>
                    <a:pt x="1039" y="313"/>
                  </a:lnTo>
                  <a:lnTo>
                    <a:pt x="1030" y="315"/>
                  </a:lnTo>
                  <a:lnTo>
                    <a:pt x="1030" y="315"/>
                  </a:lnTo>
                  <a:lnTo>
                    <a:pt x="1023" y="317"/>
                  </a:lnTo>
                  <a:lnTo>
                    <a:pt x="1017" y="320"/>
                  </a:lnTo>
                  <a:lnTo>
                    <a:pt x="1015" y="322"/>
                  </a:lnTo>
                  <a:lnTo>
                    <a:pt x="1015" y="324"/>
                  </a:lnTo>
                  <a:lnTo>
                    <a:pt x="1017" y="328"/>
                  </a:lnTo>
                  <a:lnTo>
                    <a:pt x="1021" y="331"/>
                  </a:lnTo>
                  <a:lnTo>
                    <a:pt x="1021" y="331"/>
                  </a:lnTo>
                  <a:lnTo>
                    <a:pt x="1024" y="335"/>
                  </a:lnTo>
                  <a:lnTo>
                    <a:pt x="1026" y="340"/>
                  </a:lnTo>
                  <a:lnTo>
                    <a:pt x="1026" y="342"/>
                  </a:lnTo>
                  <a:lnTo>
                    <a:pt x="1024" y="346"/>
                  </a:lnTo>
                  <a:lnTo>
                    <a:pt x="1023" y="346"/>
                  </a:lnTo>
                  <a:lnTo>
                    <a:pt x="1019" y="347"/>
                  </a:lnTo>
                  <a:lnTo>
                    <a:pt x="1019" y="347"/>
                  </a:lnTo>
                  <a:lnTo>
                    <a:pt x="1015" y="347"/>
                  </a:lnTo>
                  <a:lnTo>
                    <a:pt x="1010" y="346"/>
                  </a:lnTo>
                  <a:lnTo>
                    <a:pt x="1006" y="344"/>
                  </a:lnTo>
                  <a:lnTo>
                    <a:pt x="1003" y="342"/>
                  </a:lnTo>
                  <a:lnTo>
                    <a:pt x="1003" y="342"/>
                  </a:lnTo>
                  <a:lnTo>
                    <a:pt x="997" y="344"/>
                  </a:lnTo>
                  <a:lnTo>
                    <a:pt x="996" y="346"/>
                  </a:lnTo>
                  <a:lnTo>
                    <a:pt x="994" y="349"/>
                  </a:lnTo>
                  <a:lnTo>
                    <a:pt x="992" y="355"/>
                  </a:lnTo>
                  <a:lnTo>
                    <a:pt x="992" y="355"/>
                  </a:lnTo>
                  <a:lnTo>
                    <a:pt x="994" y="360"/>
                  </a:lnTo>
                  <a:lnTo>
                    <a:pt x="997" y="362"/>
                  </a:lnTo>
                  <a:lnTo>
                    <a:pt x="1008" y="362"/>
                  </a:lnTo>
                  <a:lnTo>
                    <a:pt x="1008" y="362"/>
                  </a:lnTo>
                  <a:lnTo>
                    <a:pt x="1015" y="364"/>
                  </a:lnTo>
                  <a:lnTo>
                    <a:pt x="1021" y="369"/>
                  </a:lnTo>
                  <a:lnTo>
                    <a:pt x="1030" y="380"/>
                  </a:lnTo>
                  <a:lnTo>
                    <a:pt x="1030" y="380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0" y="391"/>
                  </a:lnTo>
                  <a:lnTo>
                    <a:pt x="1050" y="391"/>
                  </a:lnTo>
                  <a:lnTo>
                    <a:pt x="1055" y="389"/>
                  </a:lnTo>
                  <a:lnTo>
                    <a:pt x="1061" y="387"/>
                  </a:lnTo>
                  <a:lnTo>
                    <a:pt x="1072" y="384"/>
                  </a:lnTo>
                  <a:lnTo>
                    <a:pt x="1072" y="384"/>
                  </a:lnTo>
                  <a:lnTo>
                    <a:pt x="1077" y="382"/>
                  </a:lnTo>
                  <a:lnTo>
                    <a:pt x="1079" y="380"/>
                  </a:lnTo>
                  <a:lnTo>
                    <a:pt x="1084" y="373"/>
                  </a:lnTo>
                  <a:lnTo>
                    <a:pt x="1088" y="364"/>
                  </a:lnTo>
                  <a:lnTo>
                    <a:pt x="1090" y="355"/>
                  </a:lnTo>
                  <a:lnTo>
                    <a:pt x="1090" y="355"/>
                  </a:lnTo>
                  <a:lnTo>
                    <a:pt x="1088" y="349"/>
                  </a:lnTo>
                  <a:lnTo>
                    <a:pt x="1086" y="347"/>
                  </a:lnTo>
                  <a:lnTo>
                    <a:pt x="1077" y="346"/>
                  </a:lnTo>
                  <a:lnTo>
                    <a:pt x="1077" y="346"/>
                  </a:lnTo>
                  <a:close/>
                  <a:moveTo>
                    <a:pt x="1068" y="183"/>
                  </a:moveTo>
                  <a:lnTo>
                    <a:pt x="1068" y="183"/>
                  </a:lnTo>
                  <a:lnTo>
                    <a:pt x="1072" y="185"/>
                  </a:lnTo>
                  <a:lnTo>
                    <a:pt x="1072" y="186"/>
                  </a:lnTo>
                  <a:lnTo>
                    <a:pt x="1072" y="190"/>
                  </a:lnTo>
                  <a:lnTo>
                    <a:pt x="1073" y="194"/>
                  </a:lnTo>
                  <a:lnTo>
                    <a:pt x="1073" y="194"/>
                  </a:lnTo>
                  <a:lnTo>
                    <a:pt x="1077" y="197"/>
                  </a:lnTo>
                  <a:lnTo>
                    <a:pt x="1081" y="199"/>
                  </a:lnTo>
                  <a:lnTo>
                    <a:pt x="1090" y="201"/>
                  </a:lnTo>
                  <a:lnTo>
                    <a:pt x="1099" y="199"/>
                  </a:lnTo>
                  <a:lnTo>
                    <a:pt x="1106" y="195"/>
                  </a:lnTo>
                  <a:lnTo>
                    <a:pt x="1106" y="195"/>
                  </a:lnTo>
                  <a:lnTo>
                    <a:pt x="1108" y="192"/>
                  </a:lnTo>
                  <a:lnTo>
                    <a:pt x="1108" y="190"/>
                  </a:lnTo>
                  <a:lnTo>
                    <a:pt x="1106" y="186"/>
                  </a:lnTo>
                  <a:lnTo>
                    <a:pt x="1104" y="183"/>
                  </a:lnTo>
                  <a:lnTo>
                    <a:pt x="1090" y="174"/>
                  </a:lnTo>
                  <a:lnTo>
                    <a:pt x="1090" y="174"/>
                  </a:lnTo>
                  <a:lnTo>
                    <a:pt x="1084" y="168"/>
                  </a:lnTo>
                  <a:lnTo>
                    <a:pt x="1075" y="165"/>
                  </a:lnTo>
                  <a:lnTo>
                    <a:pt x="1068" y="163"/>
                  </a:lnTo>
                  <a:lnTo>
                    <a:pt x="1064" y="163"/>
                  </a:lnTo>
                  <a:lnTo>
                    <a:pt x="1061" y="165"/>
                  </a:lnTo>
                  <a:lnTo>
                    <a:pt x="1061" y="165"/>
                  </a:lnTo>
                  <a:lnTo>
                    <a:pt x="1057" y="168"/>
                  </a:lnTo>
                  <a:lnTo>
                    <a:pt x="1057" y="168"/>
                  </a:lnTo>
                  <a:lnTo>
                    <a:pt x="1055" y="170"/>
                  </a:lnTo>
                  <a:lnTo>
                    <a:pt x="1055" y="172"/>
                  </a:lnTo>
                  <a:lnTo>
                    <a:pt x="1059" y="177"/>
                  </a:lnTo>
                  <a:lnTo>
                    <a:pt x="1068" y="183"/>
                  </a:lnTo>
                  <a:lnTo>
                    <a:pt x="1068" y="183"/>
                  </a:lnTo>
                  <a:close/>
                  <a:moveTo>
                    <a:pt x="679" y="391"/>
                  </a:moveTo>
                  <a:lnTo>
                    <a:pt x="679" y="391"/>
                  </a:lnTo>
                  <a:lnTo>
                    <a:pt x="691" y="393"/>
                  </a:lnTo>
                  <a:lnTo>
                    <a:pt x="702" y="391"/>
                  </a:lnTo>
                  <a:lnTo>
                    <a:pt x="702" y="391"/>
                  </a:lnTo>
                  <a:lnTo>
                    <a:pt x="710" y="391"/>
                  </a:lnTo>
                  <a:lnTo>
                    <a:pt x="711" y="389"/>
                  </a:lnTo>
                  <a:lnTo>
                    <a:pt x="713" y="389"/>
                  </a:lnTo>
                  <a:lnTo>
                    <a:pt x="713" y="389"/>
                  </a:lnTo>
                  <a:lnTo>
                    <a:pt x="715" y="384"/>
                  </a:lnTo>
                  <a:lnTo>
                    <a:pt x="715" y="380"/>
                  </a:lnTo>
                  <a:lnTo>
                    <a:pt x="719" y="371"/>
                  </a:lnTo>
                  <a:lnTo>
                    <a:pt x="719" y="371"/>
                  </a:lnTo>
                  <a:lnTo>
                    <a:pt x="724" y="362"/>
                  </a:lnTo>
                  <a:lnTo>
                    <a:pt x="731" y="355"/>
                  </a:lnTo>
                  <a:lnTo>
                    <a:pt x="731" y="355"/>
                  </a:lnTo>
                  <a:lnTo>
                    <a:pt x="740" y="347"/>
                  </a:lnTo>
                  <a:lnTo>
                    <a:pt x="751" y="342"/>
                  </a:lnTo>
                  <a:lnTo>
                    <a:pt x="751" y="342"/>
                  </a:lnTo>
                  <a:lnTo>
                    <a:pt x="771" y="335"/>
                  </a:lnTo>
                  <a:lnTo>
                    <a:pt x="780" y="329"/>
                  </a:lnTo>
                  <a:lnTo>
                    <a:pt x="784" y="326"/>
                  </a:lnTo>
                  <a:lnTo>
                    <a:pt x="786" y="320"/>
                  </a:lnTo>
                  <a:lnTo>
                    <a:pt x="786" y="320"/>
                  </a:lnTo>
                  <a:lnTo>
                    <a:pt x="787" y="317"/>
                  </a:lnTo>
                  <a:lnTo>
                    <a:pt x="786" y="313"/>
                  </a:lnTo>
                  <a:lnTo>
                    <a:pt x="786" y="309"/>
                  </a:lnTo>
                  <a:lnTo>
                    <a:pt x="782" y="308"/>
                  </a:lnTo>
                  <a:lnTo>
                    <a:pt x="776" y="306"/>
                  </a:lnTo>
                  <a:lnTo>
                    <a:pt x="769" y="308"/>
                  </a:lnTo>
                  <a:lnTo>
                    <a:pt x="769" y="308"/>
                  </a:lnTo>
                  <a:lnTo>
                    <a:pt x="764" y="311"/>
                  </a:lnTo>
                  <a:lnTo>
                    <a:pt x="760" y="313"/>
                  </a:lnTo>
                  <a:lnTo>
                    <a:pt x="755" y="313"/>
                  </a:lnTo>
                  <a:lnTo>
                    <a:pt x="755" y="313"/>
                  </a:lnTo>
                  <a:lnTo>
                    <a:pt x="746" y="311"/>
                  </a:lnTo>
                  <a:lnTo>
                    <a:pt x="737" y="309"/>
                  </a:lnTo>
                  <a:lnTo>
                    <a:pt x="737" y="309"/>
                  </a:lnTo>
                  <a:lnTo>
                    <a:pt x="720" y="304"/>
                  </a:lnTo>
                  <a:lnTo>
                    <a:pt x="708" y="299"/>
                  </a:lnTo>
                  <a:lnTo>
                    <a:pt x="708" y="299"/>
                  </a:lnTo>
                  <a:lnTo>
                    <a:pt x="700" y="297"/>
                  </a:lnTo>
                  <a:lnTo>
                    <a:pt x="693" y="297"/>
                  </a:lnTo>
                  <a:lnTo>
                    <a:pt x="693" y="297"/>
                  </a:lnTo>
                  <a:lnTo>
                    <a:pt x="684" y="300"/>
                  </a:lnTo>
                  <a:lnTo>
                    <a:pt x="675" y="306"/>
                  </a:lnTo>
                  <a:lnTo>
                    <a:pt x="670" y="313"/>
                  </a:lnTo>
                  <a:lnTo>
                    <a:pt x="666" y="320"/>
                  </a:lnTo>
                  <a:lnTo>
                    <a:pt x="666" y="320"/>
                  </a:lnTo>
                  <a:lnTo>
                    <a:pt x="664" y="337"/>
                  </a:lnTo>
                  <a:lnTo>
                    <a:pt x="664" y="337"/>
                  </a:lnTo>
                  <a:lnTo>
                    <a:pt x="661" y="347"/>
                  </a:lnTo>
                  <a:lnTo>
                    <a:pt x="657" y="360"/>
                  </a:lnTo>
                  <a:lnTo>
                    <a:pt x="657" y="360"/>
                  </a:lnTo>
                  <a:lnTo>
                    <a:pt x="659" y="369"/>
                  </a:lnTo>
                  <a:lnTo>
                    <a:pt x="662" y="378"/>
                  </a:lnTo>
                  <a:lnTo>
                    <a:pt x="670" y="387"/>
                  </a:lnTo>
                  <a:lnTo>
                    <a:pt x="679" y="391"/>
                  </a:lnTo>
                  <a:lnTo>
                    <a:pt x="679" y="391"/>
                  </a:lnTo>
                  <a:close/>
                  <a:moveTo>
                    <a:pt x="690" y="257"/>
                  </a:moveTo>
                  <a:lnTo>
                    <a:pt x="690" y="257"/>
                  </a:lnTo>
                  <a:lnTo>
                    <a:pt x="693" y="255"/>
                  </a:lnTo>
                  <a:lnTo>
                    <a:pt x="697" y="255"/>
                  </a:lnTo>
                  <a:lnTo>
                    <a:pt x="706" y="257"/>
                  </a:lnTo>
                  <a:lnTo>
                    <a:pt x="706" y="257"/>
                  </a:lnTo>
                  <a:lnTo>
                    <a:pt x="708" y="257"/>
                  </a:lnTo>
                  <a:lnTo>
                    <a:pt x="711" y="255"/>
                  </a:lnTo>
                  <a:lnTo>
                    <a:pt x="717" y="253"/>
                  </a:lnTo>
                  <a:lnTo>
                    <a:pt x="717" y="253"/>
                  </a:lnTo>
                  <a:lnTo>
                    <a:pt x="720" y="252"/>
                  </a:lnTo>
                  <a:lnTo>
                    <a:pt x="724" y="253"/>
                  </a:lnTo>
                  <a:lnTo>
                    <a:pt x="724" y="253"/>
                  </a:lnTo>
                  <a:lnTo>
                    <a:pt x="728" y="252"/>
                  </a:lnTo>
                  <a:lnTo>
                    <a:pt x="731" y="250"/>
                  </a:lnTo>
                  <a:lnTo>
                    <a:pt x="735" y="248"/>
                  </a:lnTo>
                  <a:lnTo>
                    <a:pt x="738" y="244"/>
                  </a:lnTo>
                  <a:lnTo>
                    <a:pt x="738" y="244"/>
                  </a:lnTo>
                  <a:lnTo>
                    <a:pt x="738" y="237"/>
                  </a:lnTo>
                  <a:lnTo>
                    <a:pt x="740" y="230"/>
                  </a:lnTo>
                  <a:lnTo>
                    <a:pt x="740" y="230"/>
                  </a:lnTo>
                  <a:lnTo>
                    <a:pt x="742" y="228"/>
                  </a:lnTo>
                  <a:lnTo>
                    <a:pt x="744" y="228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51" y="224"/>
                  </a:lnTo>
                  <a:lnTo>
                    <a:pt x="753" y="223"/>
                  </a:lnTo>
                  <a:lnTo>
                    <a:pt x="755" y="224"/>
                  </a:lnTo>
                  <a:lnTo>
                    <a:pt x="755" y="224"/>
                  </a:lnTo>
                  <a:lnTo>
                    <a:pt x="755" y="228"/>
                  </a:lnTo>
                  <a:lnTo>
                    <a:pt x="753" y="232"/>
                  </a:lnTo>
                  <a:lnTo>
                    <a:pt x="751" y="235"/>
                  </a:lnTo>
                  <a:lnTo>
                    <a:pt x="753" y="237"/>
                  </a:lnTo>
                  <a:lnTo>
                    <a:pt x="755" y="239"/>
                  </a:lnTo>
                  <a:lnTo>
                    <a:pt x="755" y="239"/>
                  </a:lnTo>
                  <a:lnTo>
                    <a:pt x="757" y="239"/>
                  </a:lnTo>
                  <a:lnTo>
                    <a:pt x="760" y="239"/>
                  </a:lnTo>
                  <a:lnTo>
                    <a:pt x="766" y="233"/>
                  </a:lnTo>
                  <a:lnTo>
                    <a:pt x="773" y="223"/>
                  </a:lnTo>
                  <a:lnTo>
                    <a:pt x="773" y="223"/>
                  </a:lnTo>
                  <a:lnTo>
                    <a:pt x="778" y="219"/>
                  </a:lnTo>
                  <a:lnTo>
                    <a:pt x="786" y="217"/>
                  </a:lnTo>
                  <a:lnTo>
                    <a:pt x="789" y="214"/>
                  </a:lnTo>
                  <a:lnTo>
                    <a:pt x="791" y="210"/>
                  </a:lnTo>
                  <a:lnTo>
                    <a:pt x="791" y="206"/>
                  </a:lnTo>
                  <a:lnTo>
                    <a:pt x="791" y="206"/>
                  </a:lnTo>
                  <a:lnTo>
                    <a:pt x="791" y="199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0" y="190"/>
                  </a:lnTo>
                  <a:lnTo>
                    <a:pt x="776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1" y="192"/>
                  </a:lnTo>
                  <a:lnTo>
                    <a:pt x="769" y="195"/>
                  </a:lnTo>
                  <a:lnTo>
                    <a:pt x="766" y="199"/>
                  </a:lnTo>
                  <a:lnTo>
                    <a:pt x="766" y="199"/>
                  </a:lnTo>
                  <a:lnTo>
                    <a:pt x="764" y="203"/>
                  </a:lnTo>
                  <a:lnTo>
                    <a:pt x="762" y="203"/>
                  </a:lnTo>
                  <a:lnTo>
                    <a:pt x="755" y="203"/>
                  </a:lnTo>
                  <a:lnTo>
                    <a:pt x="742" y="201"/>
                  </a:lnTo>
                  <a:lnTo>
                    <a:pt x="742" y="201"/>
                  </a:lnTo>
                  <a:lnTo>
                    <a:pt x="735" y="201"/>
                  </a:lnTo>
                  <a:lnTo>
                    <a:pt x="728" y="201"/>
                  </a:lnTo>
                  <a:lnTo>
                    <a:pt x="720" y="204"/>
                  </a:lnTo>
                  <a:lnTo>
                    <a:pt x="715" y="208"/>
                  </a:lnTo>
                  <a:lnTo>
                    <a:pt x="715" y="208"/>
                  </a:lnTo>
                  <a:lnTo>
                    <a:pt x="711" y="212"/>
                  </a:lnTo>
                  <a:lnTo>
                    <a:pt x="708" y="215"/>
                  </a:lnTo>
                  <a:lnTo>
                    <a:pt x="708" y="215"/>
                  </a:lnTo>
                  <a:lnTo>
                    <a:pt x="702" y="219"/>
                  </a:lnTo>
                  <a:lnTo>
                    <a:pt x="697" y="221"/>
                  </a:lnTo>
                  <a:lnTo>
                    <a:pt x="697" y="221"/>
                  </a:lnTo>
                  <a:lnTo>
                    <a:pt x="690" y="223"/>
                  </a:lnTo>
                  <a:lnTo>
                    <a:pt x="682" y="226"/>
                  </a:lnTo>
                  <a:lnTo>
                    <a:pt x="677" y="232"/>
                  </a:lnTo>
                  <a:lnTo>
                    <a:pt x="672" y="237"/>
                  </a:lnTo>
                  <a:lnTo>
                    <a:pt x="672" y="237"/>
                  </a:lnTo>
                  <a:lnTo>
                    <a:pt x="670" y="242"/>
                  </a:lnTo>
                  <a:lnTo>
                    <a:pt x="670" y="248"/>
                  </a:lnTo>
                  <a:lnTo>
                    <a:pt x="672" y="253"/>
                  </a:lnTo>
                  <a:lnTo>
                    <a:pt x="673" y="259"/>
                  </a:lnTo>
                  <a:lnTo>
                    <a:pt x="673" y="259"/>
                  </a:lnTo>
                  <a:lnTo>
                    <a:pt x="677" y="261"/>
                  </a:lnTo>
                  <a:lnTo>
                    <a:pt x="681" y="261"/>
                  </a:lnTo>
                  <a:lnTo>
                    <a:pt x="690" y="257"/>
                  </a:lnTo>
                  <a:lnTo>
                    <a:pt x="690" y="257"/>
                  </a:lnTo>
                  <a:close/>
                  <a:moveTo>
                    <a:pt x="776" y="259"/>
                  </a:moveTo>
                  <a:lnTo>
                    <a:pt x="776" y="259"/>
                  </a:lnTo>
                  <a:lnTo>
                    <a:pt x="775" y="264"/>
                  </a:lnTo>
                  <a:lnTo>
                    <a:pt x="776" y="268"/>
                  </a:lnTo>
                  <a:lnTo>
                    <a:pt x="778" y="271"/>
                  </a:lnTo>
                  <a:lnTo>
                    <a:pt x="782" y="275"/>
                  </a:lnTo>
                  <a:lnTo>
                    <a:pt x="786" y="277"/>
                  </a:lnTo>
                  <a:lnTo>
                    <a:pt x="791" y="277"/>
                  </a:lnTo>
                  <a:lnTo>
                    <a:pt x="796" y="275"/>
                  </a:lnTo>
                  <a:lnTo>
                    <a:pt x="800" y="271"/>
                  </a:lnTo>
                  <a:lnTo>
                    <a:pt x="800" y="271"/>
                  </a:lnTo>
                  <a:lnTo>
                    <a:pt x="804" y="266"/>
                  </a:lnTo>
                  <a:lnTo>
                    <a:pt x="805" y="264"/>
                  </a:lnTo>
                  <a:lnTo>
                    <a:pt x="807" y="262"/>
                  </a:lnTo>
                  <a:lnTo>
                    <a:pt x="807" y="262"/>
                  </a:lnTo>
                  <a:lnTo>
                    <a:pt x="813" y="261"/>
                  </a:lnTo>
                  <a:lnTo>
                    <a:pt x="815" y="264"/>
                  </a:lnTo>
                  <a:lnTo>
                    <a:pt x="818" y="268"/>
                  </a:lnTo>
                  <a:lnTo>
                    <a:pt x="820" y="271"/>
                  </a:lnTo>
                  <a:lnTo>
                    <a:pt x="820" y="271"/>
                  </a:lnTo>
                  <a:lnTo>
                    <a:pt x="825" y="273"/>
                  </a:lnTo>
                  <a:lnTo>
                    <a:pt x="829" y="273"/>
                  </a:lnTo>
                  <a:lnTo>
                    <a:pt x="840" y="271"/>
                  </a:lnTo>
                  <a:lnTo>
                    <a:pt x="840" y="271"/>
                  </a:lnTo>
                  <a:lnTo>
                    <a:pt x="858" y="271"/>
                  </a:lnTo>
                  <a:lnTo>
                    <a:pt x="858" y="271"/>
                  </a:lnTo>
                  <a:lnTo>
                    <a:pt x="863" y="271"/>
                  </a:lnTo>
                  <a:lnTo>
                    <a:pt x="863" y="273"/>
                  </a:lnTo>
                  <a:lnTo>
                    <a:pt x="863" y="275"/>
                  </a:lnTo>
                  <a:lnTo>
                    <a:pt x="863" y="275"/>
                  </a:lnTo>
                  <a:lnTo>
                    <a:pt x="860" y="279"/>
                  </a:lnTo>
                  <a:lnTo>
                    <a:pt x="854" y="280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834" y="284"/>
                  </a:lnTo>
                  <a:lnTo>
                    <a:pt x="824" y="288"/>
                  </a:lnTo>
                  <a:lnTo>
                    <a:pt x="818" y="291"/>
                  </a:lnTo>
                  <a:lnTo>
                    <a:pt x="815" y="295"/>
                  </a:lnTo>
                  <a:lnTo>
                    <a:pt x="815" y="299"/>
                  </a:lnTo>
                  <a:lnTo>
                    <a:pt x="816" y="302"/>
                  </a:lnTo>
                  <a:lnTo>
                    <a:pt x="816" y="302"/>
                  </a:lnTo>
                  <a:lnTo>
                    <a:pt x="822" y="304"/>
                  </a:lnTo>
                  <a:lnTo>
                    <a:pt x="825" y="306"/>
                  </a:lnTo>
                  <a:lnTo>
                    <a:pt x="831" y="304"/>
                  </a:lnTo>
                  <a:lnTo>
                    <a:pt x="836" y="302"/>
                  </a:lnTo>
                  <a:lnTo>
                    <a:pt x="847" y="297"/>
                  </a:lnTo>
                  <a:lnTo>
                    <a:pt x="856" y="291"/>
                  </a:lnTo>
                  <a:lnTo>
                    <a:pt x="856" y="291"/>
                  </a:lnTo>
                  <a:lnTo>
                    <a:pt x="869" y="286"/>
                  </a:lnTo>
                  <a:lnTo>
                    <a:pt x="876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94" y="284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912" y="280"/>
                  </a:lnTo>
                  <a:lnTo>
                    <a:pt x="923" y="275"/>
                  </a:lnTo>
                  <a:lnTo>
                    <a:pt x="932" y="270"/>
                  </a:lnTo>
                  <a:lnTo>
                    <a:pt x="934" y="264"/>
                  </a:lnTo>
                  <a:lnTo>
                    <a:pt x="936" y="261"/>
                  </a:lnTo>
                  <a:lnTo>
                    <a:pt x="936" y="261"/>
                  </a:lnTo>
                  <a:lnTo>
                    <a:pt x="936" y="255"/>
                  </a:lnTo>
                  <a:lnTo>
                    <a:pt x="934" y="248"/>
                  </a:lnTo>
                  <a:lnTo>
                    <a:pt x="932" y="246"/>
                  </a:lnTo>
                  <a:lnTo>
                    <a:pt x="930" y="246"/>
                  </a:lnTo>
                  <a:lnTo>
                    <a:pt x="927" y="246"/>
                  </a:lnTo>
                  <a:lnTo>
                    <a:pt x="925" y="250"/>
                  </a:lnTo>
                  <a:lnTo>
                    <a:pt x="925" y="250"/>
                  </a:lnTo>
                  <a:lnTo>
                    <a:pt x="921" y="257"/>
                  </a:lnTo>
                  <a:lnTo>
                    <a:pt x="919" y="259"/>
                  </a:lnTo>
                  <a:lnTo>
                    <a:pt x="914" y="259"/>
                  </a:lnTo>
                  <a:lnTo>
                    <a:pt x="914" y="259"/>
                  </a:lnTo>
                  <a:lnTo>
                    <a:pt x="912" y="255"/>
                  </a:lnTo>
                  <a:lnTo>
                    <a:pt x="910" y="250"/>
                  </a:lnTo>
                  <a:lnTo>
                    <a:pt x="909" y="246"/>
                  </a:lnTo>
                  <a:lnTo>
                    <a:pt x="907" y="241"/>
                  </a:lnTo>
                  <a:lnTo>
                    <a:pt x="907" y="241"/>
                  </a:lnTo>
                  <a:lnTo>
                    <a:pt x="900" y="235"/>
                  </a:lnTo>
                  <a:lnTo>
                    <a:pt x="900" y="235"/>
                  </a:lnTo>
                  <a:lnTo>
                    <a:pt x="892" y="226"/>
                  </a:lnTo>
                  <a:lnTo>
                    <a:pt x="892" y="226"/>
                  </a:lnTo>
                  <a:lnTo>
                    <a:pt x="887" y="224"/>
                  </a:lnTo>
                  <a:lnTo>
                    <a:pt x="883" y="223"/>
                  </a:lnTo>
                  <a:lnTo>
                    <a:pt x="883" y="223"/>
                  </a:lnTo>
                  <a:lnTo>
                    <a:pt x="878" y="224"/>
                  </a:lnTo>
                  <a:lnTo>
                    <a:pt x="876" y="226"/>
                  </a:lnTo>
                  <a:lnTo>
                    <a:pt x="874" y="228"/>
                  </a:lnTo>
                  <a:lnTo>
                    <a:pt x="874" y="228"/>
                  </a:lnTo>
                  <a:lnTo>
                    <a:pt x="874" y="233"/>
                  </a:lnTo>
                  <a:lnTo>
                    <a:pt x="876" y="235"/>
                  </a:lnTo>
                  <a:lnTo>
                    <a:pt x="881" y="242"/>
                  </a:lnTo>
                  <a:lnTo>
                    <a:pt x="887" y="248"/>
                  </a:lnTo>
                  <a:lnTo>
                    <a:pt x="889" y="252"/>
                  </a:lnTo>
                  <a:lnTo>
                    <a:pt x="891" y="255"/>
                  </a:lnTo>
                  <a:lnTo>
                    <a:pt x="891" y="255"/>
                  </a:lnTo>
                  <a:lnTo>
                    <a:pt x="889" y="259"/>
                  </a:lnTo>
                  <a:lnTo>
                    <a:pt x="887" y="261"/>
                  </a:lnTo>
                  <a:lnTo>
                    <a:pt x="881" y="264"/>
                  </a:lnTo>
                  <a:lnTo>
                    <a:pt x="874" y="266"/>
                  </a:lnTo>
                  <a:lnTo>
                    <a:pt x="869" y="266"/>
                  </a:lnTo>
                  <a:lnTo>
                    <a:pt x="869" y="266"/>
                  </a:lnTo>
                  <a:lnTo>
                    <a:pt x="862" y="264"/>
                  </a:lnTo>
                  <a:lnTo>
                    <a:pt x="856" y="259"/>
                  </a:lnTo>
                  <a:lnTo>
                    <a:pt x="851" y="255"/>
                  </a:lnTo>
                  <a:lnTo>
                    <a:pt x="843" y="252"/>
                  </a:lnTo>
                  <a:lnTo>
                    <a:pt x="843" y="252"/>
                  </a:lnTo>
                  <a:lnTo>
                    <a:pt x="838" y="252"/>
                  </a:lnTo>
                  <a:lnTo>
                    <a:pt x="833" y="252"/>
                  </a:lnTo>
                  <a:lnTo>
                    <a:pt x="833" y="252"/>
                  </a:lnTo>
                  <a:lnTo>
                    <a:pt x="825" y="248"/>
                  </a:lnTo>
                  <a:lnTo>
                    <a:pt x="820" y="244"/>
                  </a:lnTo>
                  <a:lnTo>
                    <a:pt x="820" y="244"/>
                  </a:lnTo>
                  <a:lnTo>
                    <a:pt x="813" y="242"/>
                  </a:lnTo>
                  <a:lnTo>
                    <a:pt x="807" y="242"/>
                  </a:lnTo>
                  <a:lnTo>
                    <a:pt x="795" y="244"/>
                  </a:lnTo>
                  <a:lnTo>
                    <a:pt x="795" y="244"/>
                  </a:lnTo>
                  <a:lnTo>
                    <a:pt x="787" y="246"/>
                  </a:lnTo>
                  <a:lnTo>
                    <a:pt x="782" y="248"/>
                  </a:lnTo>
                  <a:lnTo>
                    <a:pt x="778" y="252"/>
                  </a:lnTo>
                  <a:lnTo>
                    <a:pt x="776" y="259"/>
                  </a:lnTo>
                  <a:lnTo>
                    <a:pt x="776" y="259"/>
                  </a:lnTo>
                  <a:close/>
                  <a:moveTo>
                    <a:pt x="952" y="166"/>
                  </a:moveTo>
                  <a:lnTo>
                    <a:pt x="952" y="166"/>
                  </a:lnTo>
                  <a:lnTo>
                    <a:pt x="956" y="170"/>
                  </a:lnTo>
                  <a:lnTo>
                    <a:pt x="959" y="176"/>
                  </a:lnTo>
                  <a:lnTo>
                    <a:pt x="959" y="176"/>
                  </a:lnTo>
                  <a:lnTo>
                    <a:pt x="965" y="179"/>
                  </a:lnTo>
                  <a:lnTo>
                    <a:pt x="972" y="179"/>
                  </a:lnTo>
                  <a:lnTo>
                    <a:pt x="985" y="177"/>
                  </a:lnTo>
                  <a:lnTo>
                    <a:pt x="985" y="177"/>
                  </a:lnTo>
                  <a:lnTo>
                    <a:pt x="990" y="177"/>
                  </a:lnTo>
                  <a:lnTo>
                    <a:pt x="996" y="177"/>
                  </a:lnTo>
                  <a:lnTo>
                    <a:pt x="999" y="179"/>
                  </a:lnTo>
                  <a:lnTo>
                    <a:pt x="1005" y="183"/>
                  </a:lnTo>
                  <a:lnTo>
                    <a:pt x="1005" y="183"/>
                  </a:lnTo>
                  <a:lnTo>
                    <a:pt x="1017" y="195"/>
                  </a:lnTo>
                  <a:lnTo>
                    <a:pt x="1024" y="201"/>
                  </a:lnTo>
                  <a:lnTo>
                    <a:pt x="1034" y="203"/>
                  </a:lnTo>
                  <a:lnTo>
                    <a:pt x="1034" y="203"/>
                  </a:lnTo>
                  <a:lnTo>
                    <a:pt x="1037" y="201"/>
                  </a:lnTo>
                  <a:lnTo>
                    <a:pt x="1039" y="197"/>
                  </a:lnTo>
                  <a:lnTo>
                    <a:pt x="1039" y="194"/>
                  </a:lnTo>
                  <a:lnTo>
                    <a:pt x="1037" y="190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28" y="181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08" y="170"/>
                  </a:lnTo>
                  <a:lnTo>
                    <a:pt x="1001" y="165"/>
                  </a:lnTo>
                  <a:lnTo>
                    <a:pt x="1001" y="165"/>
                  </a:lnTo>
                  <a:lnTo>
                    <a:pt x="992" y="161"/>
                  </a:lnTo>
                  <a:lnTo>
                    <a:pt x="976" y="156"/>
                  </a:lnTo>
                  <a:lnTo>
                    <a:pt x="959" y="154"/>
                  </a:lnTo>
                  <a:lnTo>
                    <a:pt x="952" y="154"/>
                  </a:lnTo>
                  <a:lnTo>
                    <a:pt x="947" y="156"/>
                  </a:lnTo>
                  <a:lnTo>
                    <a:pt x="947" y="156"/>
                  </a:lnTo>
                  <a:lnTo>
                    <a:pt x="945" y="157"/>
                  </a:lnTo>
                  <a:lnTo>
                    <a:pt x="945" y="161"/>
                  </a:lnTo>
                  <a:lnTo>
                    <a:pt x="945" y="161"/>
                  </a:lnTo>
                  <a:lnTo>
                    <a:pt x="947" y="165"/>
                  </a:lnTo>
                  <a:lnTo>
                    <a:pt x="952" y="166"/>
                  </a:lnTo>
                  <a:lnTo>
                    <a:pt x="952" y="166"/>
                  </a:lnTo>
                  <a:close/>
                  <a:moveTo>
                    <a:pt x="918" y="346"/>
                  </a:moveTo>
                  <a:lnTo>
                    <a:pt x="918" y="346"/>
                  </a:lnTo>
                  <a:lnTo>
                    <a:pt x="923" y="353"/>
                  </a:lnTo>
                  <a:lnTo>
                    <a:pt x="930" y="358"/>
                  </a:lnTo>
                  <a:lnTo>
                    <a:pt x="930" y="358"/>
                  </a:lnTo>
                  <a:lnTo>
                    <a:pt x="936" y="360"/>
                  </a:lnTo>
                  <a:lnTo>
                    <a:pt x="938" y="362"/>
                  </a:lnTo>
                  <a:lnTo>
                    <a:pt x="938" y="366"/>
                  </a:lnTo>
                  <a:lnTo>
                    <a:pt x="938" y="366"/>
                  </a:lnTo>
                  <a:lnTo>
                    <a:pt x="932" y="367"/>
                  </a:lnTo>
                  <a:lnTo>
                    <a:pt x="929" y="366"/>
                  </a:lnTo>
                  <a:lnTo>
                    <a:pt x="923" y="366"/>
                  </a:lnTo>
                  <a:lnTo>
                    <a:pt x="919" y="367"/>
                  </a:lnTo>
                  <a:lnTo>
                    <a:pt x="919" y="367"/>
                  </a:lnTo>
                  <a:lnTo>
                    <a:pt x="918" y="369"/>
                  </a:lnTo>
                  <a:lnTo>
                    <a:pt x="914" y="375"/>
                  </a:lnTo>
                  <a:lnTo>
                    <a:pt x="910" y="378"/>
                  </a:lnTo>
                  <a:lnTo>
                    <a:pt x="907" y="378"/>
                  </a:lnTo>
                  <a:lnTo>
                    <a:pt x="907" y="378"/>
                  </a:lnTo>
                  <a:lnTo>
                    <a:pt x="905" y="376"/>
                  </a:lnTo>
                  <a:lnTo>
                    <a:pt x="903" y="371"/>
                  </a:lnTo>
                  <a:lnTo>
                    <a:pt x="903" y="367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09" y="360"/>
                  </a:lnTo>
                  <a:lnTo>
                    <a:pt x="910" y="356"/>
                  </a:lnTo>
                  <a:lnTo>
                    <a:pt x="912" y="355"/>
                  </a:lnTo>
                  <a:lnTo>
                    <a:pt x="912" y="355"/>
                  </a:lnTo>
                  <a:lnTo>
                    <a:pt x="910" y="351"/>
                  </a:lnTo>
                  <a:lnTo>
                    <a:pt x="909" y="349"/>
                  </a:lnTo>
                  <a:lnTo>
                    <a:pt x="905" y="344"/>
                  </a:lnTo>
                  <a:lnTo>
                    <a:pt x="905" y="344"/>
                  </a:lnTo>
                  <a:lnTo>
                    <a:pt x="900" y="342"/>
                  </a:lnTo>
                  <a:lnTo>
                    <a:pt x="894" y="344"/>
                  </a:lnTo>
                  <a:lnTo>
                    <a:pt x="883" y="349"/>
                  </a:lnTo>
                  <a:lnTo>
                    <a:pt x="878" y="353"/>
                  </a:lnTo>
                  <a:lnTo>
                    <a:pt x="874" y="353"/>
                  </a:lnTo>
                  <a:lnTo>
                    <a:pt x="869" y="351"/>
                  </a:lnTo>
                  <a:lnTo>
                    <a:pt x="865" y="344"/>
                  </a:lnTo>
                  <a:lnTo>
                    <a:pt x="865" y="344"/>
                  </a:lnTo>
                  <a:lnTo>
                    <a:pt x="865" y="340"/>
                  </a:lnTo>
                  <a:lnTo>
                    <a:pt x="863" y="338"/>
                  </a:lnTo>
                  <a:lnTo>
                    <a:pt x="863" y="338"/>
                  </a:lnTo>
                  <a:lnTo>
                    <a:pt x="858" y="335"/>
                  </a:lnTo>
                  <a:lnTo>
                    <a:pt x="853" y="335"/>
                  </a:lnTo>
                  <a:lnTo>
                    <a:pt x="853" y="335"/>
                  </a:lnTo>
                  <a:lnTo>
                    <a:pt x="849" y="335"/>
                  </a:lnTo>
                  <a:lnTo>
                    <a:pt x="847" y="337"/>
                  </a:lnTo>
                  <a:lnTo>
                    <a:pt x="845" y="342"/>
                  </a:lnTo>
                  <a:lnTo>
                    <a:pt x="845" y="349"/>
                  </a:lnTo>
                  <a:lnTo>
                    <a:pt x="845" y="353"/>
                  </a:lnTo>
                  <a:lnTo>
                    <a:pt x="842" y="355"/>
                  </a:lnTo>
                  <a:lnTo>
                    <a:pt x="842" y="355"/>
                  </a:lnTo>
                  <a:lnTo>
                    <a:pt x="836" y="356"/>
                  </a:lnTo>
                  <a:lnTo>
                    <a:pt x="831" y="356"/>
                  </a:lnTo>
                  <a:lnTo>
                    <a:pt x="825" y="353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38"/>
                  </a:lnTo>
                  <a:lnTo>
                    <a:pt x="816" y="335"/>
                  </a:lnTo>
                  <a:lnTo>
                    <a:pt x="811" y="333"/>
                  </a:lnTo>
                  <a:lnTo>
                    <a:pt x="811" y="333"/>
                  </a:lnTo>
                  <a:lnTo>
                    <a:pt x="805" y="335"/>
                  </a:lnTo>
                  <a:lnTo>
                    <a:pt x="805" y="335"/>
                  </a:lnTo>
                  <a:lnTo>
                    <a:pt x="796" y="338"/>
                  </a:lnTo>
                  <a:lnTo>
                    <a:pt x="793" y="342"/>
                  </a:lnTo>
                  <a:lnTo>
                    <a:pt x="787" y="344"/>
                  </a:lnTo>
                  <a:lnTo>
                    <a:pt x="787" y="344"/>
                  </a:lnTo>
                  <a:lnTo>
                    <a:pt x="773" y="347"/>
                  </a:lnTo>
                  <a:lnTo>
                    <a:pt x="767" y="351"/>
                  </a:lnTo>
                  <a:lnTo>
                    <a:pt x="762" y="355"/>
                  </a:lnTo>
                  <a:lnTo>
                    <a:pt x="762" y="355"/>
                  </a:lnTo>
                  <a:lnTo>
                    <a:pt x="758" y="360"/>
                  </a:lnTo>
                  <a:lnTo>
                    <a:pt x="755" y="364"/>
                  </a:lnTo>
                  <a:lnTo>
                    <a:pt x="755" y="364"/>
                  </a:lnTo>
                  <a:lnTo>
                    <a:pt x="749" y="367"/>
                  </a:lnTo>
                  <a:lnTo>
                    <a:pt x="748" y="371"/>
                  </a:lnTo>
                  <a:lnTo>
                    <a:pt x="746" y="375"/>
                  </a:lnTo>
                  <a:lnTo>
                    <a:pt x="746" y="375"/>
                  </a:lnTo>
                  <a:lnTo>
                    <a:pt x="748" y="378"/>
                  </a:lnTo>
                  <a:lnTo>
                    <a:pt x="749" y="380"/>
                  </a:lnTo>
                  <a:lnTo>
                    <a:pt x="753" y="384"/>
                  </a:lnTo>
                  <a:lnTo>
                    <a:pt x="760" y="384"/>
                  </a:lnTo>
                  <a:lnTo>
                    <a:pt x="766" y="385"/>
                  </a:lnTo>
                  <a:lnTo>
                    <a:pt x="766" y="385"/>
                  </a:lnTo>
                  <a:lnTo>
                    <a:pt x="782" y="382"/>
                  </a:lnTo>
                  <a:lnTo>
                    <a:pt x="782" y="382"/>
                  </a:lnTo>
                  <a:lnTo>
                    <a:pt x="795" y="382"/>
                  </a:lnTo>
                  <a:lnTo>
                    <a:pt x="807" y="384"/>
                  </a:lnTo>
                  <a:lnTo>
                    <a:pt x="807" y="384"/>
                  </a:lnTo>
                  <a:lnTo>
                    <a:pt x="807" y="387"/>
                  </a:lnTo>
                  <a:lnTo>
                    <a:pt x="807" y="389"/>
                  </a:lnTo>
                  <a:lnTo>
                    <a:pt x="802" y="393"/>
                  </a:lnTo>
                  <a:lnTo>
                    <a:pt x="795" y="394"/>
                  </a:lnTo>
                  <a:lnTo>
                    <a:pt x="786" y="394"/>
                  </a:lnTo>
                  <a:lnTo>
                    <a:pt x="776" y="396"/>
                  </a:lnTo>
                  <a:lnTo>
                    <a:pt x="769" y="398"/>
                  </a:lnTo>
                  <a:lnTo>
                    <a:pt x="764" y="400"/>
                  </a:lnTo>
                  <a:lnTo>
                    <a:pt x="762" y="402"/>
                  </a:lnTo>
                  <a:lnTo>
                    <a:pt x="762" y="405"/>
                  </a:lnTo>
                  <a:lnTo>
                    <a:pt x="762" y="405"/>
                  </a:lnTo>
                  <a:lnTo>
                    <a:pt x="764" y="409"/>
                  </a:lnTo>
                  <a:lnTo>
                    <a:pt x="769" y="411"/>
                  </a:lnTo>
                  <a:lnTo>
                    <a:pt x="775" y="411"/>
                  </a:lnTo>
                  <a:lnTo>
                    <a:pt x="784" y="411"/>
                  </a:lnTo>
                  <a:lnTo>
                    <a:pt x="798" y="407"/>
                  </a:lnTo>
                  <a:lnTo>
                    <a:pt x="809" y="405"/>
                  </a:lnTo>
                  <a:lnTo>
                    <a:pt x="809" y="405"/>
                  </a:lnTo>
                  <a:lnTo>
                    <a:pt x="818" y="402"/>
                  </a:lnTo>
                  <a:lnTo>
                    <a:pt x="829" y="400"/>
                  </a:lnTo>
                  <a:lnTo>
                    <a:pt x="834" y="400"/>
                  </a:lnTo>
                  <a:lnTo>
                    <a:pt x="840" y="402"/>
                  </a:lnTo>
                  <a:lnTo>
                    <a:pt x="845" y="404"/>
                  </a:lnTo>
                  <a:lnTo>
                    <a:pt x="849" y="407"/>
                  </a:lnTo>
                  <a:lnTo>
                    <a:pt x="849" y="407"/>
                  </a:lnTo>
                  <a:lnTo>
                    <a:pt x="851" y="411"/>
                  </a:lnTo>
                  <a:lnTo>
                    <a:pt x="851" y="414"/>
                  </a:lnTo>
                  <a:lnTo>
                    <a:pt x="851" y="416"/>
                  </a:lnTo>
                  <a:lnTo>
                    <a:pt x="849" y="418"/>
                  </a:lnTo>
                  <a:lnTo>
                    <a:pt x="842" y="420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20" y="420"/>
                  </a:lnTo>
                  <a:lnTo>
                    <a:pt x="798" y="422"/>
                  </a:lnTo>
                  <a:lnTo>
                    <a:pt x="787" y="423"/>
                  </a:lnTo>
                  <a:lnTo>
                    <a:pt x="780" y="427"/>
                  </a:lnTo>
                  <a:lnTo>
                    <a:pt x="778" y="429"/>
                  </a:lnTo>
                  <a:lnTo>
                    <a:pt x="778" y="432"/>
                  </a:lnTo>
                  <a:lnTo>
                    <a:pt x="778" y="436"/>
                  </a:lnTo>
                  <a:lnTo>
                    <a:pt x="780" y="442"/>
                  </a:lnTo>
                  <a:lnTo>
                    <a:pt x="780" y="442"/>
                  </a:lnTo>
                  <a:lnTo>
                    <a:pt x="782" y="445"/>
                  </a:lnTo>
                  <a:lnTo>
                    <a:pt x="786" y="449"/>
                  </a:lnTo>
                  <a:lnTo>
                    <a:pt x="795" y="452"/>
                  </a:lnTo>
                  <a:lnTo>
                    <a:pt x="795" y="452"/>
                  </a:lnTo>
                  <a:lnTo>
                    <a:pt x="809" y="460"/>
                  </a:lnTo>
                  <a:lnTo>
                    <a:pt x="824" y="465"/>
                  </a:lnTo>
                  <a:lnTo>
                    <a:pt x="824" y="465"/>
                  </a:lnTo>
                  <a:lnTo>
                    <a:pt x="834" y="465"/>
                  </a:lnTo>
                  <a:lnTo>
                    <a:pt x="843" y="465"/>
                  </a:lnTo>
                  <a:lnTo>
                    <a:pt x="863" y="461"/>
                  </a:lnTo>
                  <a:lnTo>
                    <a:pt x="863" y="461"/>
                  </a:lnTo>
                  <a:lnTo>
                    <a:pt x="872" y="460"/>
                  </a:lnTo>
                  <a:lnTo>
                    <a:pt x="880" y="456"/>
                  </a:lnTo>
                  <a:lnTo>
                    <a:pt x="880" y="456"/>
                  </a:lnTo>
                  <a:lnTo>
                    <a:pt x="891" y="451"/>
                  </a:lnTo>
                  <a:lnTo>
                    <a:pt x="901" y="447"/>
                  </a:lnTo>
                  <a:lnTo>
                    <a:pt x="901" y="447"/>
                  </a:lnTo>
                  <a:lnTo>
                    <a:pt x="914" y="445"/>
                  </a:lnTo>
                  <a:lnTo>
                    <a:pt x="927" y="443"/>
                  </a:lnTo>
                  <a:lnTo>
                    <a:pt x="927" y="443"/>
                  </a:lnTo>
                  <a:lnTo>
                    <a:pt x="930" y="443"/>
                  </a:lnTo>
                  <a:lnTo>
                    <a:pt x="932" y="440"/>
                  </a:lnTo>
                  <a:lnTo>
                    <a:pt x="936" y="438"/>
                  </a:lnTo>
                  <a:lnTo>
                    <a:pt x="939" y="438"/>
                  </a:lnTo>
                  <a:lnTo>
                    <a:pt x="939" y="438"/>
                  </a:lnTo>
                  <a:lnTo>
                    <a:pt x="945" y="440"/>
                  </a:lnTo>
                  <a:lnTo>
                    <a:pt x="948" y="443"/>
                  </a:lnTo>
                  <a:lnTo>
                    <a:pt x="956" y="452"/>
                  </a:lnTo>
                  <a:lnTo>
                    <a:pt x="956" y="452"/>
                  </a:lnTo>
                  <a:lnTo>
                    <a:pt x="963" y="458"/>
                  </a:lnTo>
                  <a:lnTo>
                    <a:pt x="972" y="461"/>
                  </a:lnTo>
                  <a:lnTo>
                    <a:pt x="979" y="463"/>
                  </a:lnTo>
                  <a:lnTo>
                    <a:pt x="988" y="463"/>
                  </a:lnTo>
                  <a:lnTo>
                    <a:pt x="988" y="463"/>
                  </a:lnTo>
                  <a:lnTo>
                    <a:pt x="994" y="461"/>
                  </a:lnTo>
                  <a:lnTo>
                    <a:pt x="997" y="460"/>
                  </a:lnTo>
                  <a:lnTo>
                    <a:pt x="999" y="456"/>
                  </a:lnTo>
                  <a:lnTo>
                    <a:pt x="996" y="452"/>
                  </a:lnTo>
                  <a:lnTo>
                    <a:pt x="996" y="452"/>
                  </a:lnTo>
                  <a:lnTo>
                    <a:pt x="986" y="447"/>
                  </a:lnTo>
                  <a:lnTo>
                    <a:pt x="983" y="443"/>
                  </a:lnTo>
                  <a:lnTo>
                    <a:pt x="983" y="442"/>
                  </a:lnTo>
                  <a:lnTo>
                    <a:pt x="985" y="440"/>
                  </a:lnTo>
                  <a:lnTo>
                    <a:pt x="985" y="440"/>
                  </a:lnTo>
                  <a:lnTo>
                    <a:pt x="988" y="438"/>
                  </a:lnTo>
                  <a:lnTo>
                    <a:pt x="994" y="438"/>
                  </a:lnTo>
                  <a:lnTo>
                    <a:pt x="1006" y="438"/>
                  </a:lnTo>
                  <a:lnTo>
                    <a:pt x="1012" y="438"/>
                  </a:lnTo>
                  <a:lnTo>
                    <a:pt x="1015" y="436"/>
                  </a:lnTo>
                  <a:lnTo>
                    <a:pt x="1017" y="432"/>
                  </a:lnTo>
                  <a:lnTo>
                    <a:pt x="1015" y="427"/>
                  </a:lnTo>
                  <a:lnTo>
                    <a:pt x="1015" y="427"/>
                  </a:lnTo>
                  <a:lnTo>
                    <a:pt x="1010" y="422"/>
                  </a:lnTo>
                  <a:lnTo>
                    <a:pt x="1003" y="418"/>
                  </a:lnTo>
                  <a:lnTo>
                    <a:pt x="990" y="414"/>
                  </a:lnTo>
                  <a:lnTo>
                    <a:pt x="990" y="414"/>
                  </a:lnTo>
                  <a:lnTo>
                    <a:pt x="974" y="407"/>
                  </a:lnTo>
                  <a:lnTo>
                    <a:pt x="968" y="402"/>
                  </a:lnTo>
                  <a:lnTo>
                    <a:pt x="961" y="396"/>
                  </a:lnTo>
                  <a:lnTo>
                    <a:pt x="961" y="396"/>
                  </a:lnTo>
                  <a:lnTo>
                    <a:pt x="957" y="391"/>
                  </a:lnTo>
                  <a:lnTo>
                    <a:pt x="956" y="384"/>
                  </a:lnTo>
                  <a:lnTo>
                    <a:pt x="956" y="384"/>
                  </a:lnTo>
                  <a:lnTo>
                    <a:pt x="954" y="376"/>
                  </a:lnTo>
                  <a:lnTo>
                    <a:pt x="954" y="373"/>
                  </a:lnTo>
                  <a:lnTo>
                    <a:pt x="952" y="369"/>
                  </a:lnTo>
                  <a:lnTo>
                    <a:pt x="952" y="369"/>
                  </a:lnTo>
                  <a:lnTo>
                    <a:pt x="947" y="367"/>
                  </a:lnTo>
                  <a:lnTo>
                    <a:pt x="945" y="366"/>
                  </a:lnTo>
                  <a:lnTo>
                    <a:pt x="943" y="362"/>
                  </a:lnTo>
                  <a:lnTo>
                    <a:pt x="943" y="362"/>
                  </a:lnTo>
                  <a:lnTo>
                    <a:pt x="943" y="358"/>
                  </a:lnTo>
                  <a:lnTo>
                    <a:pt x="945" y="356"/>
                  </a:lnTo>
                  <a:lnTo>
                    <a:pt x="945" y="353"/>
                  </a:lnTo>
                  <a:lnTo>
                    <a:pt x="945" y="349"/>
                  </a:lnTo>
                  <a:lnTo>
                    <a:pt x="945" y="349"/>
                  </a:lnTo>
                  <a:lnTo>
                    <a:pt x="939" y="340"/>
                  </a:lnTo>
                  <a:lnTo>
                    <a:pt x="932" y="335"/>
                  </a:lnTo>
                  <a:lnTo>
                    <a:pt x="932" y="335"/>
                  </a:lnTo>
                  <a:lnTo>
                    <a:pt x="927" y="333"/>
                  </a:lnTo>
                  <a:lnTo>
                    <a:pt x="921" y="337"/>
                  </a:lnTo>
                  <a:lnTo>
                    <a:pt x="918" y="340"/>
                  </a:lnTo>
                  <a:lnTo>
                    <a:pt x="918" y="344"/>
                  </a:lnTo>
                  <a:lnTo>
                    <a:pt x="918" y="346"/>
                  </a:lnTo>
                  <a:lnTo>
                    <a:pt x="918" y="346"/>
                  </a:lnTo>
                  <a:close/>
                  <a:moveTo>
                    <a:pt x="858" y="223"/>
                  </a:moveTo>
                  <a:lnTo>
                    <a:pt x="858" y="223"/>
                  </a:lnTo>
                  <a:lnTo>
                    <a:pt x="865" y="221"/>
                  </a:lnTo>
                  <a:lnTo>
                    <a:pt x="869" y="219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872" y="212"/>
                  </a:lnTo>
                  <a:lnTo>
                    <a:pt x="874" y="208"/>
                  </a:lnTo>
                  <a:lnTo>
                    <a:pt x="874" y="203"/>
                  </a:lnTo>
                  <a:lnTo>
                    <a:pt x="876" y="199"/>
                  </a:lnTo>
                  <a:lnTo>
                    <a:pt x="876" y="199"/>
                  </a:lnTo>
                  <a:lnTo>
                    <a:pt x="880" y="195"/>
                  </a:lnTo>
                  <a:lnTo>
                    <a:pt x="881" y="194"/>
                  </a:lnTo>
                  <a:lnTo>
                    <a:pt x="883" y="192"/>
                  </a:lnTo>
                  <a:lnTo>
                    <a:pt x="883" y="192"/>
                  </a:lnTo>
                  <a:lnTo>
                    <a:pt x="881" y="190"/>
                  </a:lnTo>
                  <a:lnTo>
                    <a:pt x="878" y="186"/>
                  </a:lnTo>
                  <a:lnTo>
                    <a:pt x="869" y="185"/>
                  </a:lnTo>
                  <a:lnTo>
                    <a:pt x="869" y="185"/>
                  </a:lnTo>
                  <a:lnTo>
                    <a:pt x="863" y="186"/>
                  </a:lnTo>
                  <a:lnTo>
                    <a:pt x="858" y="190"/>
                  </a:lnTo>
                  <a:lnTo>
                    <a:pt x="858" y="190"/>
                  </a:lnTo>
                  <a:lnTo>
                    <a:pt x="851" y="195"/>
                  </a:lnTo>
                  <a:lnTo>
                    <a:pt x="843" y="199"/>
                  </a:lnTo>
                  <a:lnTo>
                    <a:pt x="843" y="199"/>
                  </a:lnTo>
                  <a:lnTo>
                    <a:pt x="838" y="201"/>
                  </a:lnTo>
                  <a:lnTo>
                    <a:pt x="834" y="201"/>
                  </a:lnTo>
                  <a:lnTo>
                    <a:pt x="833" y="203"/>
                  </a:lnTo>
                  <a:lnTo>
                    <a:pt x="833" y="203"/>
                  </a:lnTo>
                  <a:lnTo>
                    <a:pt x="831" y="208"/>
                  </a:lnTo>
                  <a:lnTo>
                    <a:pt x="831" y="212"/>
                  </a:lnTo>
                  <a:lnTo>
                    <a:pt x="833" y="215"/>
                  </a:lnTo>
                  <a:lnTo>
                    <a:pt x="838" y="219"/>
                  </a:lnTo>
                  <a:lnTo>
                    <a:pt x="849" y="221"/>
                  </a:lnTo>
                  <a:lnTo>
                    <a:pt x="858" y="223"/>
                  </a:lnTo>
                  <a:lnTo>
                    <a:pt x="858" y="223"/>
                  </a:lnTo>
                  <a:close/>
                  <a:moveTo>
                    <a:pt x="872" y="181"/>
                  </a:moveTo>
                  <a:lnTo>
                    <a:pt x="872" y="181"/>
                  </a:lnTo>
                  <a:lnTo>
                    <a:pt x="876" y="183"/>
                  </a:lnTo>
                  <a:lnTo>
                    <a:pt x="880" y="183"/>
                  </a:lnTo>
                  <a:lnTo>
                    <a:pt x="883" y="183"/>
                  </a:lnTo>
                  <a:lnTo>
                    <a:pt x="883" y="183"/>
                  </a:lnTo>
                  <a:lnTo>
                    <a:pt x="889" y="181"/>
                  </a:lnTo>
                  <a:lnTo>
                    <a:pt x="892" y="176"/>
                  </a:lnTo>
                  <a:lnTo>
                    <a:pt x="891" y="170"/>
                  </a:lnTo>
                  <a:lnTo>
                    <a:pt x="887" y="166"/>
                  </a:lnTo>
                  <a:lnTo>
                    <a:pt x="887" y="166"/>
                  </a:lnTo>
                  <a:lnTo>
                    <a:pt x="883" y="165"/>
                  </a:lnTo>
                  <a:lnTo>
                    <a:pt x="880" y="165"/>
                  </a:lnTo>
                  <a:lnTo>
                    <a:pt x="880" y="165"/>
                  </a:lnTo>
                  <a:lnTo>
                    <a:pt x="872" y="168"/>
                  </a:lnTo>
                  <a:lnTo>
                    <a:pt x="867" y="174"/>
                  </a:lnTo>
                  <a:lnTo>
                    <a:pt x="865" y="176"/>
                  </a:lnTo>
                  <a:lnTo>
                    <a:pt x="867" y="177"/>
                  </a:lnTo>
                  <a:lnTo>
                    <a:pt x="869" y="179"/>
                  </a:lnTo>
                  <a:lnTo>
                    <a:pt x="872" y="181"/>
                  </a:lnTo>
                  <a:lnTo>
                    <a:pt x="872" y="181"/>
                  </a:lnTo>
                  <a:close/>
                  <a:moveTo>
                    <a:pt x="1624" y="532"/>
                  </a:moveTo>
                  <a:lnTo>
                    <a:pt x="1624" y="532"/>
                  </a:lnTo>
                  <a:lnTo>
                    <a:pt x="1624" y="527"/>
                  </a:lnTo>
                  <a:lnTo>
                    <a:pt x="1624" y="521"/>
                  </a:lnTo>
                  <a:lnTo>
                    <a:pt x="1624" y="517"/>
                  </a:lnTo>
                  <a:lnTo>
                    <a:pt x="1620" y="514"/>
                  </a:lnTo>
                  <a:lnTo>
                    <a:pt x="1618" y="510"/>
                  </a:lnTo>
                  <a:lnTo>
                    <a:pt x="1613" y="508"/>
                  </a:lnTo>
                  <a:lnTo>
                    <a:pt x="1604" y="507"/>
                  </a:lnTo>
                  <a:lnTo>
                    <a:pt x="1604" y="507"/>
                  </a:lnTo>
                  <a:lnTo>
                    <a:pt x="1584" y="507"/>
                  </a:lnTo>
                  <a:lnTo>
                    <a:pt x="1575" y="505"/>
                  </a:lnTo>
                  <a:lnTo>
                    <a:pt x="1566" y="501"/>
                  </a:lnTo>
                  <a:lnTo>
                    <a:pt x="1566" y="501"/>
                  </a:lnTo>
                  <a:lnTo>
                    <a:pt x="1548" y="492"/>
                  </a:lnTo>
                  <a:lnTo>
                    <a:pt x="1539" y="489"/>
                  </a:lnTo>
                  <a:lnTo>
                    <a:pt x="1531" y="483"/>
                  </a:lnTo>
                  <a:lnTo>
                    <a:pt x="1531" y="483"/>
                  </a:lnTo>
                  <a:lnTo>
                    <a:pt x="1528" y="478"/>
                  </a:lnTo>
                  <a:lnTo>
                    <a:pt x="1524" y="472"/>
                  </a:lnTo>
                  <a:lnTo>
                    <a:pt x="1519" y="460"/>
                  </a:lnTo>
                  <a:lnTo>
                    <a:pt x="1513" y="447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499" y="418"/>
                  </a:lnTo>
                  <a:lnTo>
                    <a:pt x="1493" y="411"/>
                  </a:lnTo>
                  <a:lnTo>
                    <a:pt x="1486" y="405"/>
                  </a:lnTo>
                  <a:lnTo>
                    <a:pt x="1486" y="405"/>
                  </a:lnTo>
                  <a:lnTo>
                    <a:pt x="1477" y="400"/>
                  </a:lnTo>
                  <a:lnTo>
                    <a:pt x="1466" y="396"/>
                  </a:lnTo>
                  <a:lnTo>
                    <a:pt x="1466" y="396"/>
                  </a:lnTo>
                  <a:lnTo>
                    <a:pt x="1455" y="393"/>
                  </a:lnTo>
                  <a:lnTo>
                    <a:pt x="1455" y="393"/>
                  </a:lnTo>
                  <a:lnTo>
                    <a:pt x="1450" y="391"/>
                  </a:lnTo>
                  <a:lnTo>
                    <a:pt x="1450" y="391"/>
                  </a:lnTo>
                  <a:lnTo>
                    <a:pt x="1450" y="387"/>
                  </a:lnTo>
                  <a:lnTo>
                    <a:pt x="1448" y="387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44" y="385"/>
                  </a:lnTo>
                  <a:lnTo>
                    <a:pt x="1441" y="380"/>
                  </a:lnTo>
                  <a:lnTo>
                    <a:pt x="1432" y="369"/>
                  </a:lnTo>
                  <a:lnTo>
                    <a:pt x="1432" y="369"/>
                  </a:lnTo>
                  <a:lnTo>
                    <a:pt x="1426" y="364"/>
                  </a:lnTo>
                  <a:lnTo>
                    <a:pt x="1419" y="362"/>
                  </a:lnTo>
                  <a:lnTo>
                    <a:pt x="1403" y="358"/>
                  </a:lnTo>
                  <a:lnTo>
                    <a:pt x="1403" y="358"/>
                  </a:lnTo>
                  <a:lnTo>
                    <a:pt x="1390" y="356"/>
                  </a:lnTo>
                  <a:lnTo>
                    <a:pt x="1374" y="353"/>
                  </a:lnTo>
                  <a:lnTo>
                    <a:pt x="1367" y="351"/>
                  </a:lnTo>
                  <a:lnTo>
                    <a:pt x="1361" y="346"/>
                  </a:lnTo>
                  <a:lnTo>
                    <a:pt x="1359" y="340"/>
                  </a:lnTo>
                  <a:lnTo>
                    <a:pt x="1363" y="333"/>
                  </a:lnTo>
                  <a:lnTo>
                    <a:pt x="1363" y="333"/>
                  </a:lnTo>
                  <a:lnTo>
                    <a:pt x="1368" y="328"/>
                  </a:lnTo>
                  <a:lnTo>
                    <a:pt x="1370" y="324"/>
                  </a:lnTo>
                  <a:lnTo>
                    <a:pt x="1372" y="320"/>
                  </a:lnTo>
                  <a:lnTo>
                    <a:pt x="1372" y="320"/>
                  </a:lnTo>
                  <a:lnTo>
                    <a:pt x="1370" y="317"/>
                  </a:lnTo>
                  <a:lnTo>
                    <a:pt x="1368" y="315"/>
                  </a:lnTo>
                  <a:lnTo>
                    <a:pt x="1361" y="313"/>
                  </a:lnTo>
                  <a:lnTo>
                    <a:pt x="1354" y="313"/>
                  </a:lnTo>
                  <a:lnTo>
                    <a:pt x="1348" y="315"/>
                  </a:lnTo>
                  <a:lnTo>
                    <a:pt x="1348" y="315"/>
                  </a:lnTo>
                  <a:lnTo>
                    <a:pt x="1338" y="318"/>
                  </a:lnTo>
                  <a:lnTo>
                    <a:pt x="1325" y="320"/>
                  </a:lnTo>
                  <a:lnTo>
                    <a:pt x="1325" y="320"/>
                  </a:lnTo>
                  <a:lnTo>
                    <a:pt x="1316" y="320"/>
                  </a:lnTo>
                  <a:lnTo>
                    <a:pt x="1305" y="320"/>
                  </a:lnTo>
                  <a:lnTo>
                    <a:pt x="1305" y="320"/>
                  </a:lnTo>
                  <a:lnTo>
                    <a:pt x="1294" y="320"/>
                  </a:lnTo>
                  <a:lnTo>
                    <a:pt x="1281" y="322"/>
                  </a:lnTo>
                  <a:lnTo>
                    <a:pt x="1271" y="328"/>
                  </a:lnTo>
                  <a:lnTo>
                    <a:pt x="1265" y="329"/>
                  </a:lnTo>
                  <a:lnTo>
                    <a:pt x="1263" y="335"/>
                  </a:lnTo>
                  <a:lnTo>
                    <a:pt x="1263" y="335"/>
                  </a:lnTo>
                  <a:lnTo>
                    <a:pt x="1262" y="340"/>
                  </a:lnTo>
                  <a:lnTo>
                    <a:pt x="1263" y="347"/>
                  </a:lnTo>
                  <a:lnTo>
                    <a:pt x="1267" y="362"/>
                  </a:lnTo>
                  <a:lnTo>
                    <a:pt x="1267" y="362"/>
                  </a:lnTo>
                  <a:lnTo>
                    <a:pt x="1271" y="375"/>
                  </a:lnTo>
                  <a:lnTo>
                    <a:pt x="1271" y="382"/>
                  </a:lnTo>
                  <a:lnTo>
                    <a:pt x="1271" y="384"/>
                  </a:lnTo>
                  <a:lnTo>
                    <a:pt x="1269" y="385"/>
                  </a:lnTo>
                  <a:lnTo>
                    <a:pt x="1269" y="385"/>
                  </a:lnTo>
                  <a:lnTo>
                    <a:pt x="1263" y="387"/>
                  </a:lnTo>
                  <a:lnTo>
                    <a:pt x="1258" y="385"/>
                  </a:lnTo>
                  <a:lnTo>
                    <a:pt x="1253" y="384"/>
                  </a:lnTo>
                  <a:lnTo>
                    <a:pt x="1249" y="380"/>
                  </a:lnTo>
                  <a:lnTo>
                    <a:pt x="1249" y="380"/>
                  </a:lnTo>
                  <a:lnTo>
                    <a:pt x="1247" y="375"/>
                  </a:lnTo>
                  <a:lnTo>
                    <a:pt x="1245" y="367"/>
                  </a:lnTo>
                  <a:lnTo>
                    <a:pt x="1245" y="355"/>
                  </a:lnTo>
                  <a:lnTo>
                    <a:pt x="1245" y="355"/>
                  </a:lnTo>
                  <a:lnTo>
                    <a:pt x="1247" y="337"/>
                  </a:lnTo>
                  <a:lnTo>
                    <a:pt x="1247" y="326"/>
                  </a:lnTo>
                  <a:lnTo>
                    <a:pt x="1243" y="322"/>
                  </a:lnTo>
                  <a:lnTo>
                    <a:pt x="1242" y="318"/>
                  </a:lnTo>
                  <a:lnTo>
                    <a:pt x="1242" y="318"/>
                  </a:lnTo>
                  <a:lnTo>
                    <a:pt x="1236" y="317"/>
                  </a:lnTo>
                  <a:lnTo>
                    <a:pt x="1233" y="317"/>
                  </a:lnTo>
                  <a:lnTo>
                    <a:pt x="1227" y="317"/>
                  </a:lnTo>
                  <a:lnTo>
                    <a:pt x="1224" y="318"/>
                  </a:lnTo>
                  <a:lnTo>
                    <a:pt x="1218" y="326"/>
                  </a:lnTo>
                  <a:lnTo>
                    <a:pt x="1213" y="333"/>
                  </a:lnTo>
                  <a:lnTo>
                    <a:pt x="1213" y="333"/>
                  </a:lnTo>
                  <a:lnTo>
                    <a:pt x="1205" y="344"/>
                  </a:lnTo>
                  <a:lnTo>
                    <a:pt x="1202" y="347"/>
                  </a:lnTo>
                  <a:lnTo>
                    <a:pt x="1198" y="355"/>
                  </a:lnTo>
                  <a:lnTo>
                    <a:pt x="1198" y="355"/>
                  </a:lnTo>
                  <a:lnTo>
                    <a:pt x="1195" y="369"/>
                  </a:lnTo>
                  <a:lnTo>
                    <a:pt x="1195" y="376"/>
                  </a:lnTo>
                  <a:lnTo>
                    <a:pt x="1195" y="380"/>
                  </a:lnTo>
                  <a:lnTo>
                    <a:pt x="1198" y="382"/>
                  </a:lnTo>
                  <a:lnTo>
                    <a:pt x="1198" y="382"/>
                  </a:lnTo>
                  <a:lnTo>
                    <a:pt x="1205" y="387"/>
                  </a:lnTo>
                  <a:lnTo>
                    <a:pt x="1207" y="389"/>
                  </a:lnTo>
                  <a:lnTo>
                    <a:pt x="1211" y="393"/>
                  </a:lnTo>
                  <a:lnTo>
                    <a:pt x="1211" y="393"/>
                  </a:lnTo>
                  <a:lnTo>
                    <a:pt x="1215" y="398"/>
                  </a:lnTo>
                  <a:lnTo>
                    <a:pt x="1216" y="405"/>
                  </a:lnTo>
                  <a:lnTo>
                    <a:pt x="1218" y="411"/>
                  </a:lnTo>
                  <a:lnTo>
                    <a:pt x="1224" y="414"/>
                  </a:lnTo>
                  <a:lnTo>
                    <a:pt x="1224" y="414"/>
                  </a:lnTo>
                  <a:lnTo>
                    <a:pt x="1231" y="420"/>
                  </a:lnTo>
                  <a:lnTo>
                    <a:pt x="1238" y="420"/>
                  </a:lnTo>
                  <a:lnTo>
                    <a:pt x="1245" y="418"/>
                  </a:lnTo>
                  <a:lnTo>
                    <a:pt x="1254" y="418"/>
                  </a:lnTo>
                  <a:lnTo>
                    <a:pt x="1254" y="418"/>
                  </a:lnTo>
                  <a:lnTo>
                    <a:pt x="1262" y="420"/>
                  </a:lnTo>
                  <a:lnTo>
                    <a:pt x="1267" y="423"/>
                  </a:lnTo>
                  <a:lnTo>
                    <a:pt x="1267" y="423"/>
                  </a:lnTo>
                  <a:lnTo>
                    <a:pt x="1274" y="425"/>
                  </a:lnTo>
                  <a:lnTo>
                    <a:pt x="1281" y="427"/>
                  </a:lnTo>
                  <a:lnTo>
                    <a:pt x="1281" y="427"/>
                  </a:lnTo>
                  <a:lnTo>
                    <a:pt x="1296" y="427"/>
                  </a:lnTo>
                  <a:lnTo>
                    <a:pt x="1296" y="427"/>
                  </a:lnTo>
                  <a:lnTo>
                    <a:pt x="1303" y="429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318" y="429"/>
                  </a:lnTo>
                  <a:lnTo>
                    <a:pt x="1323" y="427"/>
                  </a:lnTo>
                  <a:lnTo>
                    <a:pt x="1332" y="422"/>
                  </a:lnTo>
                  <a:lnTo>
                    <a:pt x="1332" y="422"/>
                  </a:lnTo>
                  <a:lnTo>
                    <a:pt x="1339" y="420"/>
                  </a:lnTo>
                  <a:lnTo>
                    <a:pt x="1347" y="420"/>
                  </a:lnTo>
                  <a:lnTo>
                    <a:pt x="1361" y="420"/>
                  </a:lnTo>
                  <a:lnTo>
                    <a:pt x="1374" y="425"/>
                  </a:lnTo>
                  <a:lnTo>
                    <a:pt x="1386" y="429"/>
                  </a:lnTo>
                  <a:lnTo>
                    <a:pt x="1386" y="429"/>
                  </a:lnTo>
                  <a:lnTo>
                    <a:pt x="1397" y="434"/>
                  </a:lnTo>
                  <a:lnTo>
                    <a:pt x="1406" y="442"/>
                  </a:lnTo>
                  <a:lnTo>
                    <a:pt x="1415" y="447"/>
                  </a:lnTo>
                  <a:lnTo>
                    <a:pt x="1424" y="456"/>
                  </a:lnTo>
                  <a:lnTo>
                    <a:pt x="1432" y="465"/>
                  </a:lnTo>
                  <a:lnTo>
                    <a:pt x="1437" y="474"/>
                  </a:lnTo>
                  <a:lnTo>
                    <a:pt x="1441" y="485"/>
                  </a:lnTo>
                  <a:lnTo>
                    <a:pt x="1444" y="496"/>
                  </a:lnTo>
                  <a:lnTo>
                    <a:pt x="1444" y="496"/>
                  </a:lnTo>
                  <a:lnTo>
                    <a:pt x="1443" y="507"/>
                  </a:lnTo>
                  <a:lnTo>
                    <a:pt x="1441" y="517"/>
                  </a:lnTo>
                  <a:lnTo>
                    <a:pt x="1435" y="539"/>
                  </a:lnTo>
                  <a:lnTo>
                    <a:pt x="1435" y="539"/>
                  </a:lnTo>
                  <a:lnTo>
                    <a:pt x="1434" y="545"/>
                  </a:lnTo>
                  <a:lnTo>
                    <a:pt x="1432" y="552"/>
                  </a:lnTo>
                  <a:lnTo>
                    <a:pt x="1432" y="552"/>
                  </a:lnTo>
                  <a:lnTo>
                    <a:pt x="1434" y="555"/>
                  </a:lnTo>
                  <a:lnTo>
                    <a:pt x="1435" y="561"/>
                  </a:lnTo>
                  <a:lnTo>
                    <a:pt x="1435" y="561"/>
                  </a:lnTo>
                  <a:lnTo>
                    <a:pt x="1434" y="566"/>
                  </a:lnTo>
                  <a:lnTo>
                    <a:pt x="1430" y="572"/>
                  </a:lnTo>
                  <a:lnTo>
                    <a:pt x="1424" y="577"/>
                  </a:lnTo>
                  <a:lnTo>
                    <a:pt x="1421" y="581"/>
                  </a:lnTo>
                  <a:lnTo>
                    <a:pt x="1421" y="581"/>
                  </a:lnTo>
                  <a:lnTo>
                    <a:pt x="1414" y="583"/>
                  </a:lnTo>
                  <a:lnTo>
                    <a:pt x="1405" y="583"/>
                  </a:lnTo>
                  <a:lnTo>
                    <a:pt x="1388" y="583"/>
                  </a:lnTo>
                  <a:lnTo>
                    <a:pt x="1388" y="583"/>
                  </a:lnTo>
                  <a:lnTo>
                    <a:pt x="1376" y="583"/>
                  </a:lnTo>
                  <a:lnTo>
                    <a:pt x="1368" y="583"/>
                  </a:lnTo>
                  <a:lnTo>
                    <a:pt x="1363" y="586"/>
                  </a:lnTo>
                  <a:lnTo>
                    <a:pt x="1363" y="586"/>
                  </a:lnTo>
                  <a:lnTo>
                    <a:pt x="1361" y="588"/>
                  </a:lnTo>
                  <a:lnTo>
                    <a:pt x="1359" y="592"/>
                  </a:lnTo>
                  <a:lnTo>
                    <a:pt x="1359" y="599"/>
                  </a:lnTo>
                  <a:lnTo>
                    <a:pt x="1365" y="606"/>
                  </a:lnTo>
                  <a:lnTo>
                    <a:pt x="1370" y="612"/>
                  </a:lnTo>
                  <a:lnTo>
                    <a:pt x="1370" y="612"/>
                  </a:lnTo>
                  <a:lnTo>
                    <a:pt x="1377" y="613"/>
                  </a:lnTo>
                  <a:lnTo>
                    <a:pt x="1385" y="613"/>
                  </a:lnTo>
                  <a:lnTo>
                    <a:pt x="1399" y="610"/>
                  </a:lnTo>
                  <a:lnTo>
                    <a:pt x="1414" y="606"/>
                  </a:lnTo>
                  <a:lnTo>
                    <a:pt x="1421" y="608"/>
                  </a:lnTo>
                  <a:lnTo>
                    <a:pt x="1428" y="610"/>
                  </a:lnTo>
                  <a:lnTo>
                    <a:pt x="1428" y="610"/>
                  </a:lnTo>
                  <a:lnTo>
                    <a:pt x="1437" y="619"/>
                  </a:lnTo>
                  <a:lnTo>
                    <a:pt x="1448" y="628"/>
                  </a:lnTo>
                  <a:lnTo>
                    <a:pt x="1448" y="628"/>
                  </a:lnTo>
                  <a:lnTo>
                    <a:pt x="1455" y="631"/>
                  </a:lnTo>
                  <a:lnTo>
                    <a:pt x="1462" y="635"/>
                  </a:lnTo>
                  <a:lnTo>
                    <a:pt x="1462" y="635"/>
                  </a:lnTo>
                  <a:lnTo>
                    <a:pt x="1470" y="635"/>
                  </a:lnTo>
                  <a:lnTo>
                    <a:pt x="1477" y="635"/>
                  </a:lnTo>
                  <a:lnTo>
                    <a:pt x="1491" y="633"/>
                  </a:lnTo>
                  <a:lnTo>
                    <a:pt x="1491" y="633"/>
                  </a:lnTo>
                  <a:lnTo>
                    <a:pt x="1506" y="635"/>
                  </a:lnTo>
                  <a:lnTo>
                    <a:pt x="1519" y="639"/>
                  </a:lnTo>
                  <a:lnTo>
                    <a:pt x="1519" y="639"/>
                  </a:lnTo>
                  <a:lnTo>
                    <a:pt x="1528" y="641"/>
                  </a:lnTo>
                  <a:lnTo>
                    <a:pt x="1537" y="644"/>
                  </a:lnTo>
                  <a:lnTo>
                    <a:pt x="1537" y="644"/>
                  </a:lnTo>
                  <a:lnTo>
                    <a:pt x="1544" y="642"/>
                  </a:lnTo>
                  <a:lnTo>
                    <a:pt x="1546" y="642"/>
                  </a:lnTo>
                  <a:lnTo>
                    <a:pt x="1546" y="639"/>
                  </a:lnTo>
                  <a:lnTo>
                    <a:pt x="1546" y="639"/>
                  </a:lnTo>
                  <a:lnTo>
                    <a:pt x="1546" y="635"/>
                  </a:lnTo>
                  <a:lnTo>
                    <a:pt x="1542" y="633"/>
                  </a:lnTo>
                  <a:lnTo>
                    <a:pt x="1535" y="630"/>
                  </a:lnTo>
                  <a:lnTo>
                    <a:pt x="1535" y="630"/>
                  </a:lnTo>
                  <a:lnTo>
                    <a:pt x="1517" y="624"/>
                  </a:lnTo>
                  <a:lnTo>
                    <a:pt x="1510" y="619"/>
                  </a:lnTo>
                  <a:lnTo>
                    <a:pt x="1508" y="615"/>
                  </a:lnTo>
                  <a:lnTo>
                    <a:pt x="1508" y="612"/>
                  </a:lnTo>
                  <a:lnTo>
                    <a:pt x="1508" y="612"/>
                  </a:lnTo>
                  <a:lnTo>
                    <a:pt x="1510" y="608"/>
                  </a:lnTo>
                  <a:lnTo>
                    <a:pt x="1515" y="606"/>
                  </a:lnTo>
                  <a:lnTo>
                    <a:pt x="1526" y="606"/>
                  </a:lnTo>
                  <a:lnTo>
                    <a:pt x="1526" y="606"/>
                  </a:lnTo>
                  <a:lnTo>
                    <a:pt x="1537" y="604"/>
                  </a:lnTo>
                  <a:lnTo>
                    <a:pt x="1548" y="603"/>
                  </a:lnTo>
                  <a:lnTo>
                    <a:pt x="1548" y="603"/>
                  </a:lnTo>
                  <a:lnTo>
                    <a:pt x="1557" y="599"/>
                  </a:lnTo>
                  <a:lnTo>
                    <a:pt x="1558" y="597"/>
                  </a:lnTo>
                  <a:lnTo>
                    <a:pt x="1560" y="592"/>
                  </a:lnTo>
                  <a:lnTo>
                    <a:pt x="1560" y="592"/>
                  </a:lnTo>
                  <a:lnTo>
                    <a:pt x="1558" y="586"/>
                  </a:lnTo>
                  <a:lnTo>
                    <a:pt x="1557" y="581"/>
                  </a:lnTo>
                  <a:lnTo>
                    <a:pt x="1548" y="574"/>
                  </a:lnTo>
                  <a:lnTo>
                    <a:pt x="1548" y="574"/>
                  </a:lnTo>
                  <a:lnTo>
                    <a:pt x="1540" y="568"/>
                  </a:lnTo>
                  <a:lnTo>
                    <a:pt x="1531" y="559"/>
                  </a:lnTo>
                  <a:lnTo>
                    <a:pt x="1528" y="555"/>
                  </a:lnTo>
                  <a:lnTo>
                    <a:pt x="1524" y="550"/>
                  </a:lnTo>
                  <a:lnTo>
                    <a:pt x="1524" y="545"/>
                  </a:lnTo>
                  <a:lnTo>
                    <a:pt x="1526" y="539"/>
                  </a:lnTo>
                  <a:lnTo>
                    <a:pt x="1526" y="539"/>
                  </a:lnTo>
                  <a:lnTo>
                    <a:pt x="1528" y="537"/>
                  </a:lnTo>
                  <a:lnTo>
                    <a:pt x="1531" y="536"/>
                  </a:lnTo>
                  <a:lnTo>
                    <a:pt x="1537" y="536"/>
                  </a:lnTo>
                  <a:lnTo>
                    <a:pt x="1542" y="536"/>
                  </a:lnTo>
                  <a:lnTo>
                    <a:pt x="1551" y="539"/>
                  </a:lnTo>
                  <a:lnTo>
                    <a:pt x="1560" y="543"/>
                  </a:lnTo>
                  <a:lnTo>
                    <a:pt x="1560" y="543"/>
                  </a:lnTo>
                  <a:lnTo>
                    <a:pt x="1575" y="555"/>
                  </a:lnTo>
                  <a:lnTo>
                    <a:pt x="1582" y="559"/>
                  </a:lnTo>
                  <a:lnTo>
                    <a:pt x="1591" y="563"/>
                  </a:lnTo>
                  <a:lnTo>
                    <a:pt x="1591" y="563"/>
                  </a:lnTo>
                  <a:lnTo>
                    <a:pt x="1596" y="561"/>
                  </a:lnTo>
                  <a:lnTo>
                    <a:pt x="1602" y="559"/>
                  </a:lnTo>
                  <a:lnTo>
                    <a:pt x="1611" y="552"/>
                  </a:lnTo>
                  <a:lnTo>
                    <a:pt x="1618" y="541"/>
                  </a:lnTo>
                  <a:lnTo>
                    <a:pt x="1624" y="532"/>
                  </a:lnTo>
                  <a:lnTo>
                    <a:pt x="1624" y="532"/>
                  </a:lnTo>
                  <a:close/>
                  <a:moveTo>
                    <a:pt x="1115" y="101"/>
                  </a:moveTo>
                  <a:lnTo>
                    <a:pt x="1115" y="101"/>
                  </a:lnTo>
                  <a:lnTo>
                    <a:pt x="1122" y="103"/>
                  </a:lnTo>
                  <a:lnTo>
                    <a:pt x="1129" y="107"/>
                  </a:lnTo>
                  <a:lnTo>
                    <a:pt x="1133" y="109"/>
                  </a:lnTo>
                  <a:lnTo>
                    <a:pt x="1133" y="112"/>
                  </a:lnTo>
                  <a:lnTo>
                    <a:pt x="1129" y="114"/>
                  </a:lnTo>
                  <a:lnTo>
                    <a:pt x="1129" y="114"/>
                  </a:lnTo>
                  <a:lnTo>
                    <a:pt x="1124" y="114"/>
                  </a:lnTo>
                  <a:lnTo>
                    <a:pt x="1119" y="114"/>
                  </a:lnTo>
                  <a:lnTo>
                    <a:pt x="1111" y="114"/>
                  </a:lnTo>
                  <a:lnTo>
                    <a:pt x="1110" y="116"/>
                  </a:lnTo>
                  <a:lnTo>
                    <a:pt x="1108" y="118"/>
                  </a:lnTo>
                  <a:lnTo>
                    <a:pt x="1108" y="118"/>
                  </a:lnTo>
                  <a:lnTo>
                    <a:pt x="1108" y="121"/>
                  </a:lnTo>
                  <a:lnTo>
                    <a:pt x="1110" y="123"/>
                  </a:lnTo>
                  <a:lnTo>
                    <a:pt x="1113" y="127"/>
                  </a:lnTo>
                  <a:lnTo>
                    <a:pt x="1126" y="127"/>
                  </a:lnTo>
                  <a:lnTo>
                    <a:pt x="1126" y="127"/>
                  </a:lnTo>
                  <a:lnTo>
                    <a:pt x="1133" y="128"/>
                  </a:lnTo>
                  <a:lnTo>
                    <a:pt x="1135" y="130"/>
                  </a:lnTo>
                  <a:lnTo>
                    <a:pt x="1133" y="134"/>
                  </a:lnTo>
                  <a:lnTo>
                    <a:pt x="1133" y="134"/>
                  </a:lnTo>
                  <a:lnTo>
                    <a:pt x="1131" y="136"/>
                  </a:lnTo>
                  <a:lnTo>
                    <a:pt x="1128" y="136"/>
                  </a:lnTo>
                  <a:lnTo>
                    <a:pt x="1124" y="136"/>
                  </a:lnTo>
                  <a:lnTo>
                    <a:pt x="1120" y="138"/>
                  </a:lnTo>
                  <a:lnTo>
                    <a:pt x="1120" y="138"/>
                  </a:lnTo>
                  <a:lnTo>
                    <a:pt x="1117" y="143"/>
                  </a:lnTo>
                  <a:lnTo>
                    <a:pt x="1119" y="147"/>
                  </a:lnTo>
                  <a:lnTo>
                    <a:pt x="1122" y="150"/>
                  </a:lnTo>
                  <a:lnTo>
                    <a:pt x="1128" y="150"/>
                  </a:lnTo>
                  <a:lnTo>
                    <a:pt x="1144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60" y="156"/>
                  </a:lnTo>
                  <a:lnTo>
                    <a:pt x="1162" y="157"/>
                  </a:lnTo>
                  <a:lnTo>
                    <a:pt x="1160" y="159"/>
                  </a:lnTo>
                  <a:lnTo>
                    <a:pt x="1160" y="159"/>
                  </a:lnTo>
                  <a:lnTo>
                    <a:pt x="1158" y="161"/>
                  </a:lnTo>
                  <a:lnTo>
                    <a:pt x="1153" y="163"/>
                  </a:lnTo>
                  <a:lnTo>
                    <a:pt x="1149" y="163"/>
                  </a:lnTo>
                  <a:lnTo>
                    <a:pt x="1146" y="166"/>
                  </a:lnTo>
                  <a:lnTo>
                    <a:pt x="1146" y="166"/>
                  </a:lnTo>
                  <a:lnTo>
                    <a:pt x="1144" y="170"/>
                  </a:lnTo>
                  <a:lnTo>
                    <a:pt x="1142" y="176"/>
                  </a:lnTo>
                  <a:lnTo>
                    <a:pt x="1142" y="179"/>
                  </a:lnTo>
                  <a:lnTo>
                    <a:pt x="1144" y="181"/>
                  </a:lnTo>
                  <a:lnTo>
                    <a:pt x="1148" y="186"/>
                  </a:lnTo>
                  <a:lnTo>
                    <a:pt x="1157" y="190"/>
                  </a:lnTo>
                  <a:lnTo>
                    <a:pt x="1166" y="192"/>
                  </a:lnTo>
                  <a:lnTo>
                    <a:pt x="1175" y="190"/>
                  </a:lnTo>
                  <a:lnTo>
                    <a:pt x="1182" y="188"/>
                  </a:lnTo>
                  <a:lnTo>
                    <a:pt x="1189" y="183"/>
                  </a:lnTo>
                  <a:lnTo>
                    <a:pt x="1189" y="183"/>
                  </a:lnTo>
                  <a:lnTo>
                    <a:pt x="1195" y="174"/>
                  </a:lnTo>
                  <a:lnTo>
                    <a:pt x="1198" y="170"/>
                  </a:lnTo>
                  <a:lnTo>
                    <a:pt x="1202" y="168"/>
                  </a:lnTo>
                  <a:lnTo>
                    <a:pt x="1202" y="168"/>
                  </a:lnTo>
                  <a:lnTo>
                    <a:pt x="1213" y="165"/>
                  </a:lnTo>
                  <a:lnTo>
                    <a:pt x="1213" y="165"/>
                  </a:lnTo>
                  <a:lnTo>
                    <a:pt x="1225" y="161"/>
                  </a:lnTo>
                  <a:lnTo>
                    <a:pt x="1233" y="161"/>
                  </a:lnTo>
                  <a:lnTo>
                    <a:pt x="1236" y="163"/>
                  </a:lnTo>
                  <a:lnTo>
                    <a:pt x="1236" y="163"/>
                  </a:lnTo>
                  <a:lnTo>
                    <a:pt x="1238" y="165"/>
                  </a:lnTo>
                  <a:lnTo>
                    <a:pt x="1238" y="166"/>
                  </a:lnTo>
                  <a:lnTo>
                    <a:pt x="1231" y="172"/>
                  </a:lnTo>
                  <a:lnTo>
                    <a:pt x="1222" y="177"/>
                  </a:lnTo>
                  <a:lnTo>
                    <a:pt x="1216" y="179"/>
                  </a:lnTo>
                  <a:lnTo>
                    <a:pt x="1216" y="179"/>
                  </a:lnTo>
                  <a:lnTo>
                    <a:pt x="1215" y="183"/>
                  </a:lnTo>
                  <a:lnTo>
                    <a:pt x="1216" y="186"/>
                  </a:lnTo>
                  <a:lnTo>
                    <a:pt x="1225" y="188"/>
                  </a:lnTo>
                  <a:lnTo>
                    <a:pt x="1225" y="188"/>
                  </a:lnTo>
                  <a:lnTo>
                    <a:pt x="1233" y="188"/>
                  </a:lnTo>
                  <a:lnTo>
                    <a:pt x="1240" y="186"/>
                  </a:lnTo>
                  <a:lnTo>
                    <a:pt x="1240" y="186"/>
                  </a:lnTo>
                  <a:lnTo>
                    <a:pt x="1251" y="181"/>
                  </a:lnTo>
                  <a:lnTo>
                    <a:pt x="1258" y="179"/>
                  </a:lnTo>
                  <a:lnTo>
                    <a:pt x="1263" y="179"/>
                  </a:lnTo>
                  <a:lnTo>
                    <a:pt x="1263" y="179"/>
                  </a:lnTo>
                  <a:lnTo>
                    <a:pt x="1265" y="181"/>
                  </a:lnTo>
                  <a:lnTo>
                    <a:pt x="1265" y="183"/>
                  </a:lnTo>
                  <a:lnTo>
                    <a:pt x="1265" y="186"/>
                  </a:lnTo>
                  <a:lnTo>
                    <a:pt x="1265" y="192"/>
                  </a:lnTo>
                  <a:lnTo>
                    <a:pt x="1267" y="197"/>
                  </a:lnTo>
                  <a:lnTo>
                    <a:pt x="1267" y="197"/>
                  </a:lnTo>
                  <a:lnTo>
                    <a:pt x="1271" y="199"/>
                  </a:lnTo>
                  <a:lnTo>
                    <a:pt x="1274" y="199"/>
                  </a:lnTo>
                  <a:lnTo>
                    <a:pt x="1278" y="197"/>
                  </a:lnTo>
                  <a:lnTo>
                    <a:pt x="1283" y="199"/>
                  </a:lnTo>
                  <a:lnTo>
                    <a:pt x="1283" y="199"/>
                  </a:lnTo>
                  <a:lnTo>
                    <a:pt x="1287" y="201"/>
                  </a:lnTo>
                  <a:lnTo>
                    <a:pt x="1289" y="204"/>
                  </a:lnTo>
                  <a:lnTo>
                    <a:pt x="1287" y="210"/>
                  </a:lnTo>
                  <a:lnTo>
                    <a:pt x="1283" y="212"/>
                  </a:lnTo>
                  <a:lnTo>
                    <a:pt x="1283" y="212"/>
                  </a:lnTo>
                  <a:lnTo>
                    <a:pt x="1278" y="215"/>
                  </a:lnTo>
                  <a:lnTo>
                    <a:pt x="1272" y="214"/>
                  </a:lnTo>
                  <a:lnTo>
                    <a:pt x="1267" y="212"/>
                  </a:lnTo>
                  <a:lnTo>
                    <a:pt x="1260" y="208"/>
                  </a:lnTo>
                  <a:lnTo>
                    <a:pt x="1249" y="201"/>
                  </a:lnTo>
                  <a:lnTo>
                    <a:pt x="1243" y="197"/>
                  </a:lnTo>
                  <a:lnTo>
                    <a:pt x="1238" y="195"/>
                  </a:lnTo>
                  <a:lnTo>
                    <a:pt x="1238" y="195"/>
                  </a:lnTo>
                  <a:lnTo>
                    <a:pt x="1227" y="194"/>
                  </a:lnTo>
                  <a:lnTo>
                    <a:pt x="1222" y="194"/>
                  </a:lnTo>
                  <a:lnTo>
                    <a:pt x="1216" y="195"/>
                  </a:lnTo>
                  <a:lnTo>
                    <a:pt x="1216" y="195"/>
                  </a:lnTo>
                  <a:lnTo>
                    <a:pt x="1215" y="197"/>
                  </a:lnTo>
                  <a:lnTo>
                    <a:pt x="1213" y="201"/>
                  </a:lnTo>
                  <a:lnTo>
                    <a:pt x="1213" y="204"/>
                  </a:lnTo>
                  <a:lnTo>
                    <a:pt x="1215" y="208"/>
                  </a:lnTo>
                  <a:lnTo>
                    <a:pt x="1215" y="208"/>
                  </a:lnTo>
                  <a:lnTo>
                    <a:pt x="1222" y="212"/>
                  </a:lnTo>
                  <a:lnTo>
                    <a:pt x="1222" y="214"/>
                  </a:lnTo>
                  <a:lnTo>
                    <a:pt x="1220" y="217"/>
                  </a:lnTo>
                  <a:lnTo>
                    <a:pt x="1220" y="217"/>
                  </a:lnTo>
                  <a:lnTo>
                    <a:pt x="1216" y="219"/>
                  </a:lnTo>
                  <a:lnTo>
                    <a:pt x="1211" y="219"/>
                  </a:lnTo>
                  <a:lnTo>
                    <a:pt x="1202" y="221"/>
                  </a:lnTo>
                  <a:lnTo>
                    <a:pt x="1202" y="221"/>
                  </a:lnTo>
                  <a:lnTo>
                    <a:pt x="1196" y="223"/>
                  </a:lnTo>
                  <a:lnTo>
                    <a:pt x="1193" y="224"/>
                  </a:lnTo>
                  <a:lnTo>
                    <a:pt x="1189" y="230"/>
                  </a:lnTo>
                  <a:lnTo>
                    <a:pt x="1191" y="235"/>
                  </a:lnTo>
                  <a:lnTo>
                    <a:pt x="1191" y="235"/>
                  </a:lnTo>
                  <a:lnTo>
                    <a:pt x="1195" y="239"/>
                  </a:lnTo>
                  <a:lnTo>
                    <a:pt x="1202" y="242"/>
                  </a:lnTo>
                  <a:lnTo>
                    <a:pt x="1209" y="244"/>
                  </a:lnTo>
                  <a:lnTo>
                    <a:pt x="1215" y="244"/>
                  </a:lnTo>
                  <a:lnTo>
                    <a:pt x="1215" y="244"/>
                  </a:lnTo>
                  <a:lnTo>
                    <a:pt x="1218" y="242"/>
                  </a:lnTo>
                  <a:lnTo>
                    <a:pt x="1222" y="241"/>
                  </a:lnTo>
                  <a:lnTo>
                    <a:pt x="1222" y="241"/>
                  </a:lnTo>
                  <a:lnTo>
                    <a:pt x="1227" y="241"/>
                  </a:lnTo>
                  <a:lnTo>
                    <a:pt x="1233" y="242"/>
                  </a:lnTo>
                  <a:lnTo>
                    <a:pt x="1238" y="244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9" y="241"/>
                  </a:lnTo>
                  <a:lnTo>
                    <a:pt x="1254" y="237"/>
                  </a:lnTo>
                  <a:lnTo>
                    <a:pt x="1260" y="232"/>
                  </a:lnTo>
                  <a:lnTo>
                    <a:pt x="1267" y="230"/>
                  </a:lnTo>
                  <a:lnTo>
                    <a:pt x="1267" y="230"/>
                  </a:lnTo>
                  <a:lnTo>
                    <a:pt x="1272" y="232"/>
                  </a:lnTo>
                  <a:lnTo>
                    <a:pt x="1278" y="233"/>
                  </a:lnTo>
                  <a:lnTo>
                    <a:pt x="1287" y="239"/>
                  </a:lnTo>
                  <a:lnTo>
                    <a:pt x="1287" y="239"/>
                  </a:lnTo>
                  <a:lnTo>
                    <a:pt x="1291" y="239"/>
                  </a:lnTo>
                  <a:lnTo>
                    <a:pt x="1294" y="239"/>
                  </a:lnTo>
                  <a:lnTo>
                    <a:pt x="1300" y="237"/>
                  </a:lnTo>
                  <a:lnTo>
                    <a:pt x="1305" y="233"/>
                  </a:lnTo>
                  <a:lnTo>
                    <a:pt x="1312" y="232"/>
                  </a:lnTo>
                  <a:lnTo>
                    <a:pt x="1312" y="232"/>
                  </a:lnTo>
                  <a:lnTo>
                    <a:pt x="1318" y="235"/>
                  </a:lnTo>
                  <a:lnTo>
                    <a:pt x="1321" y="239"/>
                  </a:lnTo>
                  <a:lnTo>
                    <a:pt x="1321" y="239"/>
                  </a:lnTo>
                  <a:lnTo>
                    <a:pt x="1329" y="244"/>
                  </a:lnTo>
                  <a:lnTo>
                    <a:pt x="1338" y="248"/>
                  </a:lnTo>
                  <a:lnTo>
                    <a:pt x="1338" y="248"/>
                  </a:lnTo>
                  <a:lnTo>
                    <a:pt x="1347" y="246"/>
                  </a:lnTo>
                  <a:lnTo>
                    <a:pt x="1354" y="242"/>
                  </a:lnTo>
                  <a:lnTo>
                    <a:pt x="1358" y="235"/>
                  </a:lnTo>
                  <a:lnTo>
                    <a:pt x="1359" y="232"/>
                  </a:lnTo>
                  <a:lnTo>
                    <a:pt x="1359" y="228"/>
                  </a:lnTo>
                  <a:lnTo>
                    <a:pt x="1359" y="228"/>
                  </a:lnTo>
                  <a:lnTo>
                    <a:pt x="1358" y="223"/>
                  </a:lnTo>
                  <a:lnTo>
                    <a:pt x="1352" y="219"/>
                  </a:lnTo>
                  <a:lnTo>
                    <a:pt x="1352" y="219"/>
                  </a:lnTo>
                  <a:lnTo>
                    <a:pt x="1347" y="215"/>
                  </a:lnTo>
                  <a:lnTo>
                    <a:pt x="1345" y="214"/>
                  </a:lnTo>
                  <a:lnTo>
                    <a:pt x="1347" y="210"/>
                  </a:lnTo>
                  <a:lnTo>
                    <a:pt x="1347" y="210"/>
                  </a:lnTo>
                  <a:lnTo>
                    <a:pt x="1348" y="208"/>
                  </a:lnTo>
                  <a:lnTo>
                    <a:pt x="1352" y="208"/>
                  </a:lnTo>
                  <a:lnTo>
                    <a:pt x="1359" y="206"/>
                  </a:lnTo>
                  <a:lnTo>
                    <a:pt x="1359" y="206"/>
                  </a:lnTo>
                  <a:lnTo>
                    <a:pt x="1367" y="201"/>
                  </a:lnTo>
                  <a:lnTo>
                    <a:pt x="1370" y="197"/>
                  </a:lnTo>
                  <a:lnTo>
                    <a:pt x="1374" y="195"/>
                  </a:lnTo>
                  <a:lnTo>
                    <a:pt x="1374" y="195"/>
                  </a:lnTo>
                  <a:lnTo>
                    <a:pt x="1381" y="195"/>
                  </a:lnTo>
                  <a:lnTo>
                    <a:pt x="1386" y="194"/>
                  </a:lnTo>
                  <a:lnTo>
                    <a:pt x="1386" y="194"/>
                  </a:lnTo>
                  <a:lnTo>
                    <a:pt x="1392" y="192"/>
                  </a:lnTo>
                  <a:lnTo>
                    <a:pt x="1396" y="190"/>
                  </a:lnTo>
                  <a:lnTo>
                    <a:pt x="1396" y="190"/>
                  </a:lnTo>
                  <a:lnTo>
                    <a:pt x="1401" y="186"/>
                  </a:lnTo>
                  <a:lnTo>
                    <a:pt x="1408" y="183"/>
                  </a:lnTo>
                  <a:lnTo>
                    <a:pt x="1408" y="183"/>
                  </a:lnTo>
                  <a:lnTo>
                    <a:pt x="1417" y="177"/>
                  </a:lnTo>
                  <a:lnTo>
                    <a:pt x="1423" y="174"/>
                  </a:lnTo>
                  <a:lnTo>
                    <a:pt x="1426" y="170"/>
                  </a:lnTo>
                  <a:lnTo>
                    <a:pt x="1426" y="170"/>
                  </a:lnTo>
                  <a:lnTo>
                    <a:pt x="1426" y="166"/>
                  </a:lnTo>
                  <a:lnTo>
                    <a:pt x="1426" y="165"/>
                  </a:lnTo>
                  <a:lnTo>
                    <a:pt x="1421" y="161"/>
                  </a:lnTo>
                  <a:lnTo>
                    <a:pt x="1415" y="159"/>
                  </a:lnTo>
                  <a:lnTo>
                    <a:pt x="1410" y="159"/>
                  </a:lnTo>
                  <a:lnTo>
                    <a:pt x="1410" y="159"/>
                  </a:lnTo>
                  <a:lnTo>
                    <a:pt x="1406" y="159"/>
                  </a:lnTo>
                  <a:lnTo>
                    <a:pt x="1401" y="161"/>
                  </a:lnTo>
                  <a:lnTo>
                    <a:pt x="1394" y="166"/>
                  </a:lnTo>
                  <a:lnTo>
                    <a:pt x="1394" y="166"/>
                  </a:lnTo>
                  <a:lnTo>
                    <a:pt x="1386" y="170"/>
                  </a:lnTo>
                  <a:lnTo>
                    <a:pt x="1379" y="172"/>
                  </a:lnTo>
                  <a:lnTo>
                    <a:pt x="1372" y="170"/>
                  </a:lnTo>
                  <a:lnTo>
                    <a:pt x="1367" y="166"/>
                  </a:lnTo>
                  <a:lnTo>
                    <a:pt x="1367" y="166"/>
                  </a:lnTo>
                  <a:lnTo>
                    <a:pt x="1363" y="165"/>
                  </a:lnTo>
                  <a:lnTo>
                    <a:pt x="1363" y="161"/>
                  </a:lnTo>
                  <a:lnTo>
                    <a:pt x="1365" y="159"/>
                  </a:lnTo>
                  <a:lnTo>
                    <a:pt x="1368" y="159"/>
                  </a:lnTo>
                  <a:lnTo>
                    <a:pt x="1385" y="157"/>
                  </a:lnTo>
                  <a:lnTo>
                    <a:pt x="1385" y="157"/>
                  </a:lnTo>
                  <a:lnTo>
                    <a:pt x="1388" y="154"/>
                  </a:lnTo>
                  <a:lnTo>
                    <a:pt x="1388" y="150"/>
                  </a:lnTo>
                  <a:lnTo>
                    <a:pt x="1390" y="147"/>
                  </a:lnTo>
                  <a:lnTo>
                    <a:pt x="1394" y="143"/>
                  </a:lnTo>
                  <a:lnTo>
                    <a:pt x="1394" y="143"/>
                  </a:lnTo>
                  <a:lnTo>
                    <a:pt x="1399" y="141"/>
                  </a:lnTo>
                  <a:lnTo>
                    <a:pt x="1405" y="141"/>
                  </a:lnTo>
                  <a:lnTo>
                    <a:pt x="1415" y="145"/>
                  </a:lnTo>
                  <a:lnTo>
                    <a:pt x="1415" y="145"/>
                  </a:lnTo>
                  <a:lnTo>
                    <a:pt x="1423" y="145"/>
                  </a:lnTo>
                  <a:lnTo>
                    <a:pt x="1430" y="145"/>
                  </a:lnTo>
                  <a:lnTo>
                    <a:pt x="1443" y="143"/>
                  </a:lnTo>
                  <a:lnTo>
                    <a:pt x="1443" y="143"/>
                  </a:lnTo>
                  <a:lnTo>
                    <a:pt x="1452" y="139"/>
                  </a:lnTo>
                  <a:lnTo>
                    <a:pt x="1459" y="136"/>
                  </a:lnTo>
                  <a:lnTo>
                    <a:pt x="1472" y="123"/>
                  </a:lnTo>
                  <a:lnTo>
                    <a:pt x="1472" y="123"/>
                  </a:lnTo>
                  <a:lnTo>
                    <a:pt x="1482" y="116"/>
                  </a:lnTo>
                  <a:lnTo>
                    <a:pt x="1493" y="112"/>
                  </a:lnTo>
                  <a:lnTo>
                    <a:pt x="1493" y="112"/>
                  </a:lnTo>
                  <a:lnTo>
                    <a:pt x="1502" y="109"/>
                  </a:lnTo>
                  <a:lnTo>
                    <a:pt x="1511" y="107"/>
                  </a:lnTo>
                  <a:lnTo>
                    <a:pt x="1511" y="107"/>
                  </a:lnTo>
                  <a:lnTo>
                    <a:pt x="1524" y="100"/>
                  </a:lnTo>
                  <a:lnTo>
                    <a:pt x="1529" y="96"/>
                  </a:lnTo>
                  <a:lnTo>
                    <a:pt x="1535" y="94"/>
                  </a:lnTo>
                  <a:lnTo>
                    <a:pt x="1535" y="94"/>
                  </a:lnTo>
                  <a:lnTo>
                    <a:pt x="1546" y="94"/>
                  </a:lnTo>
                  <a:lnTo>
                    <a:pt x="1557" y="94"/>
                  </a:lnTo>
                  <a:lnTo>
                    <a:pt x="1557" y="94"/>
                  </a:lnTo>
                  <a:lnTo>
                    <a:pt x="1564" y="90"/>
                  </a:lnTo>
                  <a:lnTo>
                    <a:pt x="1571" y="85"/>
                  </a:lnTo>
                  <a:lnTo>
                    <a:pt x="1571" y="85"/>
                  </a:lnTo>
                  <a:lnTo>
                    <a:pt x="1575" y="81"/>
                  </a:lnTo>
                  <a:lnTo>
                    <a:pt x="1577" y="76"/>
                  </a:lnTo>
                  <a:lnTo>
                    <a:pt x="1580" y="72"/>
                  </a:lnTo>
                  <a:lnTo>
                    <a:pt x="1587" y="71"/>
                  </a:lnTo>
                  <a:lnTo>
                    <a:pt x="1587" y="71"/>
                  </a:lnTo>
                  <a:lnTo>
                    <a:pt x="1595" y="69"/>
                  </a:lnTo>
                  <a:lnTo>
                    <a:pt x="1600" y="69"/>
                  </a:lnTo>
                  <a:lnTo>
                    <a:pt x="1604" y="67"/>
                  </a:lnTo>
                  <a:lnTo>
                    <a:pt x="1604" y="67"/>
                  </a:lnTo>
                  <a:lnTo>
                    <a:pt x="1607" y="63"/>
                  </a:lnTo>
                  <a:lnTo>
                    <a:pt x="1611" y="62"/>
                  </a:lnTo>
                  <a:lnTo>
                    <a:pt x="1611" y="62"/>
                  </a:lnTo>
                  <a:lnTo>
                    <a:pt x="1618" y="62"/>
                  </a:lnTo>
                  <a:lnTo>
                    <a:pt x="1620" y="60"/>
                  </a:lnTo>
                  <a:lnTo>
                    <a:pt x="1624" y="58"/>
                  </a:lnTo>
                  <a:lnTo>
                    <a:pt x="1624" y="58"/>
                  </a:lnTo>
                  <a:lnTo>
                    <a:pt x="1625" y="54"/>
                  </a:lnTo>
                  <a:lnTo>
                    <a:pt x="1625" y="51"/>
                  </a:lnTo>
                  <a:lnTo>
                    <a:pt x="1625" y="49"/>
                  </a:lnTo>
                  <a:lnTo>
                    <a:pt x="1622" y="45"/>
                  </a:lnTo>
                  <a:lnTo>
                    <a:pt x="1622" y="45"/>
                  </a:lnTo>
                  <a:lnTo>
                    <a:pt x="1616" y="45"/>
                  </a:lnTo>
                  <a:lnTo>
                    <a:pt x="1611" y="45"/>
                  </a:lnTo>
                  <a:lnTo>
                    <a:pt x="1607" y="45"/>
                  </a:lnTo>
                  <a:lnTo>
                    <a:pt x="1602" y="43"/>
                  </a:lnTo>
                  <a:lnTo>
                    <a:pt x="1602" y="43"/>
                  </a:lnTo>
                  <a:lnTo>
                    <a:pt x="1600" y="40"/>
                  </a:lnTo>
                  <a:lnTo>
                    <a:pt x="1598" y="36"/>
                  </a:lnTo>
                  <a:lnTo>
                    <a:pt x="1595" y="31"/>
                  </a:lnTo>
                  <a:lnTo>
                    <a:pt x="1595" y="31"/>
                  </a:lnTo>
                  <a:lnTo>
                    <a:pt x="1591" y="29"/>
                  </a:lnTo>
                  <a:lnTo>
                    <a:pt x="1587" y="27"/>
                  </a:lnTo>
                  <a:lnTo>
                    <a:pt x="1578" y="27"/>
                  </a:lnTo>
                  <a:lnTo>
                    <a:pt x="1558" y="29"/>
                  </a:lnTo>
                  <a:lnTo>
                    <a:pt x="1558" y="29"/>
                  </a:lnTo>
                  <a:lnTo>
                    <a:pt x="1553" y="31"/>
                  </a:lnTo>
                  <a:lnTo>
                    <a:pt x="1548" y="33"/>
                  </a:lnTo>
                  <a:lnTo>
                    <a:pt x="1539" y="38"/>
                  </a:lnTo>
                  <a:lnTo>
                    <a:pt x="1539" y="38"/>
                  </a:lnTo>
                  <a:lnTo>
                    <a:pt x="1535" y="40"/>
                  </a:lnTo>
                  <a:lnTo>
                    <a:pt x="1531" y="42"/>
                  </a:lnTo>
                  <a:lnTo>
                    <a:pt x="1528" y="42"/>
                  </a:lnTo>
                  <a:lnTo>
                    <a:pt x="1524" y="40"/>
                  </a:lnTo>
                  <a:lnTo>
                    <a:pt x="1524" y="40"/>
                  </a:lnTo>
                  <a:lnTo>
                    <a:pt x="1529" y="34"/>
                  </a:lnTo>
                  <a:lnTo>
                    <a:pt x="1531" y="33"/>
                  </a:lnTo>
                  <a:lnTo>
                    <a:pt x="1531" y="29"/>
                  </a:lnTo>
                  <a:lnTo>
                    <a:pt x="1531" y="29"/>
                  </a:lnTo>
                  <a:lnTo>
                    <a:pt x="1529" y="25"/>
                  </a:lnTo>
                  <a:lnTo>
                    <a:pt x="1526" y="25"/>
                  </a:lnTo>
                  <a:lnTo>
                    <a:pt x="1519" y="25"/>
                  </a:lnTo>
                  <a:lnTo>
                    <a:pt x="1504" y="29"/>
                  </a:lnTo>
                  <a:lnTo>
                    <a:pt x="1504" y="29"/>
                  </a:lnTo>
                  <a:lnTo>
                    <a:pt x="1497" y="29"/>
                  </a:lnTo>
                  <a:lnTo>
                    <a:pt x="1497" y="29"/>
                  </a:lnTo>
                  <a:lnTo>
                    <a:pt x="1488" y="27"/>
                  </a:lnTo>
                  <a:lnTo>
                    <a:pt x="1481" y="22"/>
                  </a:lnTo>
                  <a:lnTo>
                    <a:pt x="1473" y="20"/>
                  </a:lnTo>
                  <a:lnTo>
                    <a:pt x="1470" y="18"/>
                  </a:lnTo>
                  <a:lnTo>
                    <a:pt x="1464" y="20"/>
                  </a:lnTo>
                  <a:lnTo>
                    <a:pt x="1464" y="20"/>
                  </a:lnTo>
                  <a:lnTo>
                    <a:pt x="1461" y="22"/>
                  </a:lnTo>
                  <a:lnTo>
                    <a:pt x="1459" y="24"/>
                  </a:lnTo>
                  <a:lnTo>
                    <a:pt x="1455" y="29"/>
                  </a:lnTo>
                  <a:lnTo>
                    <a:pt x="1452" y="34"/>
                  </a:lnTo>
                  <a:lnTo>
                    <a:pt x="1446" y="38"/>
                  </a:lnTo>
                  <a:lnTo>
                    <a:pt x="1446" y="38"/>
                  </a:lnTo>
                  <a:lnTo>
                    <a:pt x="1443" y="38"/>
                  </a:lnTo>
                  <a:lnTo>
                    <a:pt x="1441" y="38"/>
                  </a:lnTo>
                  <a:lnTo>
                    <a:pt x="1434" y="36"/>
                  </a:lnTo>
                  <a:lnTo>
                    <a:pt x="1428" y="33"/>
                  </a:lnTo>
                  <a:lnTo>
                    <a:pt x="1423" y="29"/>
                  </a:lnTo>
                  <a:lnTo>
                    <a:pt x="1423" y="29"/>
                  </a:lnTo>
                  <a:lnTo>
                    <a:pt x="1415" y="29"/>
                  </a:lnTo>
                  <a:lnTo>
                    <a:pt x="1408" y="31"/>
                  </a:lnTo>
                  <a:lnTo>
                    <a:pt x="1403" y="33"/>
                  </a:lnTo>
                  <a:lnTo>
                    <a:pt x="1396" y="34"/>
                  </a:lnTo>
                  <a:lnTo>
                    <a:pt x="1396" y="34"/>
                  </a:lnTo>
                  <a:lnTo>
                    <a:pt x="1386" y="34"/>
                  </a:lnTo>
                  <a:lnTo>
                    <a:pt x="1383" y="36"/>
                  </a:lnTo>
                  <a:lnTo>
                    <a:pt x="1381" y="38"/>
                  </a:lnTo>
                  <a:lnTo>
                    <a:pt x="1383" y="42"/>
                  </a:lnTo>
                  <a:lnTo>
                    <a:pt x="1383" y="42"/>
                  </a:lnTo>
                  <a:lnTo>
                    <a:pt x="1386" y="47"/>
                  </a:lnTo>
                  <a:lnTo>
                    <a:pt x="1386" y="49"/>
                  </a:lnTo>
                  <a:lnTo>
                    <a:pt x="1383" y="51"/>
                  </a:lnTo>
                  <a:lnTo>
                    <a:pt x="1383" y="51"/>
                  </a:lnTo>
                  <a:lnTo>
                    <a:pt x="1381" y="51"/>
                  </a:lnTo>
                  <a:lnTo>
                    <a:pt x="1377" y="49"/>
                  </a:lnTo>
                  <a:lnTo>
                    <a:pt x="1374" y="45"/>
                  </a:lnTo>
                  <a:lnTo>
                    <a:pt x="1374" y="45"/>
                  </a:lnTo>
                  <a:lnTo>
                    <a:pt x="1370" y="43"/>
                  </a:lnTo>
                  <a:lnTo>
                    <a:pt x="1365" y="43"/>
                  </a:lnTo>
                  <a:lnTo>
                    <a:pt x="1365" y="43"/>
                  </a:lnTo>
                  <a:lnTo>
                    <a:pt x="1358" y="45"/>
                  </a:lnTo>
                  <a:lnTo>
                    <a:pt x="1350" y="49"/>
                  </a:lnTo>
                  <a:lnTo>
                    <a:pt x="1350" y="49"/>
                  </a:lnTo>
                  <a:lnTo>
                    <a:pt x="1348" y="51"/>
                  </a:lnTo>
                  <a:lnTo>
                    <a:pt x="1345" y="51"/>
                  </a:lnTo>
                  <a:lnTo>
                    <a:pt x="1338" y="49"/>
                  </a:lnTo>
                  <a:lnTo>
                    <a:pt x="1338" y="49"/>
                  </a:lnTo>
                  <a:lnTo>
                    <a:pt x="1334" y="49"/>
                  </a:lnTo>
                  <a:lnTo>
                    <a:pt x="1330" y="51"/>
                  </a:lnTo>
                  <a:lnTo>
                    <a:pt x="1327" y="52"/>
                  </a:lnTo>
                  <a:lnTo>
                    <a:pt x="1323" y="52"/>
                  </a:lnTo>
                  <a:lnTo>
                    <a:pt x="1323" y="52"/>
                  </a:lnTo>
                  <a:lnTo>
                    <a:pt x="1316" y="51"/>
                  </a:lnTo>
                  <a:lnTo>
                    <a:pt x="1312" y="51"/>
                  </a:lnTo>
                  <a:lnTo>
                    <a:pt x="1309" y="52"/>
                  </a:lnTo>
                  <a:lnTo>
                    <a:pt x="1309" y="52"/>
                  </a:lnTo>
                  <a:lnTo>
                    <a:pt x="1309" y="56"/>
                  </a:lnTo>
                  <a:lnTo>
                    <a:pt x="1309" y="60"/>
                  </a:lnTo>
                  <a:lnTo>
                    <a:pt x="1307" y="63"/>
                  </a:lnTo>
                  <a:lnTo>
                    <a:pt x="1301" y="65"/>
                  </a:lnTo>
                  <a:lnTo>
                    <a:pt x="1301" y="65"/>
                  </a:lnTo>
                  <a:lnTo>
                    <a:pt x="1298" y="63"/>
                  </a:lnTo>
                  <a:lnTo>
                    <a:pt x="1294" y="62"/>
                  </a:lnTo>
                  <a:lnTo>
                    <a:pt x="1291" y="58"/>
                  </a:lnTo>
                  <a:lnTo>
                    <a:pt x="1287" y="56"/>
                  </a:lnTo>
                  <a:lnTo>
                    <a:pt x="1287" y="56"/>
                  </a:lnTo>
                  <a:lnTo>
                    <a:pt x="1278" y="54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0" y="47"/>
                  </a:lnTo>
                  <a:lnTo>
                    <a:pt x="1256" y="45"/>
                  </a:lnTo>
                  <a:lnTo>
                    <a:pt x="1251" y="49"/>
                  </a:lnTo>
                  <a:lnTo>
                    <a:pt x="1251" y="49"/>
                  </a:lnTo>
                  <a:lnTo>
                    <a:pt x="1249" y="51"/>
                  </a:lnTo>
                  <a:lnTo>
                    <a:pt x="1247" y="54"/>
                  </a:lnTo>
                  <a:lnTo>
                    <a:pt x="1247" y="54"/>
                  </a:lnTo>
                  <a:lnTo>
                    <a:pt x="1243" y="54"/>
                  </a:lnTo>
                  <a:lnTo>
                    <a:pt x="1240" y="54"/>
                  </a:lnTo>
                  <a:lnTo>
                    <a:pt x="1240" y="54"/>
                  </a:lnTo>
                  <a:lnTo>
                    <a:pt x="1236" y="56"/>
                  </a:lnTo>
                  <a:lnTo>
                    <a:pt x="1236" y="58"/>
                  </a:lnTo>
                  <a:lnTo>
                    <a:pt x="1238" y="62"/>
                  </a:lnTo>
                  <a:lnTo>
                    <a:pt x="1242" y="62"/>
                  </a:lnTo>
                  <a:lnTo>
                    <a:pt x="1242" y="62"/>
                  </a:lnTo>
                  <a:lnTo>
                    <a:pt x="1253" y="62"/>
                  </a:lnTo>
                  <a:lnTo>
                    <a:pt x="1258" y="62"/>
                  </a:lnTo>
                  <a:lnTo>
                    <a:pt x="1263" y="63"/>
                  </a:lnTo>
                  <a:lnTo>
                    <a:pt x="1263" y="63"/>
                  </a:lnTo>
                  <a:lnTo>
                    <a:pt x="1267" y="65"/>
                  </a:lnTo>
                  <a:lnTo>
                    <a:pt x="1269" y="69"/>
                  </a:lnTo>
                  <a:lnTo>
                    <a:pt x="1267" y="71"/>
                  </a:lnTo>
                  <a:lnTo>
                    <a:pt x="1265" y="74"/>
                  </a:lnTo>
                  <a:lnTo>
                    <a:pt x="1265" y="74"/>
                  </a:lnTo>
                  <a:lnTo>
                    <a:pt x="1260" y="76"/>
                  </a:lnTo>
                  <a:lnTo>
                    <a:pt x="1254" y="74"/>
                  </a:lnTo>
                  <a:lnTo>
                    <a:pt x="1243" y="71"/>
                  </a:lnTo>
                  <a:lnTo>
                    <a:pt x="1243" y="71"/>
                  </a:lnTo>
                  <a:lnTo>
                    <a:pt x="1234" y="71"/>
                  </a:lnTo>
                  <a:lnTo>
                    <a:pt x="1229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0" y="67"/>
                  </a:lnTo>
                  <a:lnTo>
                    <a:pt x="1216" y="63"/>
                  </a:lnTo>
                  <a:lnTo>
                    <a:pt x="1216" y="63"/>
                  </a:lnTo>
                  <a:lnTo>
                    <a:pt x="1213" y="62"/>
                  </a:lnTo>
                  <a:lnTo>
                    <a:pt x="1209" y="62"/>
                  </a:lnTo>
                  <a:lnTo>
                    <a:pt x="1202" y="65"/>
                  </a:lnTo>
                  <a:lnTo>
                    <a:pt x="1196" y="71"/>
                  </a:lnTo>
                  <a:lnTo>
                    <a:pt x="1189" y="76"/>
                  </a:lnTo>
                  <a:lnTo>
                    <a:pt x="1189" y="76"/>
                  </a:lnTo>
                  <a:lnTo>
                    <a:pt x="1186" y="76"/>
                  </a:lnTo>
                  <a:lnTo>
                    <a:pt x="1182" y="74"/>
                  </a:lnTo>
                  <a:lnTo>
                    <a:pt x="1178" y="74"/>
                  </a:lnTo>
                  <a:lnTo>
                    <a:pt x="1175" y="74"/>
                  </a:lnTo>
                  <a:lnTo>
                    <a:pt x="1175" y="74"/>
                  </a:lnTo>
                  <a:lnTo>
                    <a:pt x="1173" y="78"/>
                  </a:lnTo>
                  <a:lnTo>
                    <a:pt x="1175" y="80"/>
                  </a:lnTo>
                  <a:lnTo>
                    <a:pt x="1182" y="81"/>
                  </a:lnTo>
                  <a:lnTo>
                    <a:pt x="1182" y="81"/>
                  </a:lnTo>
                  <a:lnTo>
                    <a:pt x="1187" y="81"/>
                  </a:lnTo>
                  <a:lnTo>
                    <a:pt x="1191" y="81"/>
                  </a:lnTo>
                  <a:lnTo>
                    <a:pt x="1191" y="85"/>
                  </a:lnTo>
                  <a:lnTo>
                    <a:pt x="1191" y="85"/>
                  </a:lnTo>
                  <a:lnTo>
                    <a:pt x="1182" y="85"/>
                  </a:lnTo>
                  <a:lnTo>
                    <a:pt x="1177" y="87"/>
                  </a:lnTo>
                  <a:lnTo>
                    <a:pt x="1177" y="89"/>
                  </a:lnTo>
                  <a:lnTo>
                    <a:pt x="1177" y="90"/>
                  </a:lnTo>
                  <a:lnTo>
                    <a:pt x="1177" y="90"/>
                  </a:lnTo>
                  <a:lnTo>
                    <a:pt x="1184" y="89"/>
                  </a:lnTo>
                  <a:lnTo>
                    <a:pt x="1195" y="87"/>
                  </a:lnTo>
                  <a:lnTo>
                    <a:pt x="1205" y="87"/>
                  </a:lnTo>
                  <a:lnTo>
                    <a:pt x="1207" y="89"/>
                  </a:lnTo>
                  <a:lnTo>
                    <a:pt x="1209" y="92"/>
                  </a:lnTo>
                  <a:lnTo>
                    <a:pt x="1209" y="92"/>
                  </a:lnTo>
                  <a:lnTo>
                    <a:pt x="1207" y="94"/>
                  </a:lnTo>
                  <a:lnTo>
                    <a:pt x="1204" y="96"/>
                  </a:lnTo>
                  <a:lnTo>
                    <a:pt x="1195" y="98"/>
                  </a:lnTo>
                  <a:lnTo>
                    <a:pt x="1186" y="98"/>
                  </a:lnTo>
                  <a:lnTo>
                    <a:pt x="1184" y="98"/>
                  </a:lnTo>
                  <a:lnTo>
                    <a:pt x="1182" y="101"/>
                  </a:lnTo>
                  <a:lnTo>
                    <a:pt x="1182" y="101"/>
                  </a:lnTo>
                  <a:lnTo>
                    <a:pt x="1184" y="103"/>
                  </a:lnTo>
                  <a:lnTo>
                    <a:pt x="1186" y="105"/>
                  </a:lnTo>
                  <a:lnTo>
                    <a:pt x="1193" y="103"/>
                  </a:lnTo>
                  <a:lnTo>
                    <a:pt x="1193" y="103"/>
                  </a:lnTo>
                  <a:lnTo>
                    <a:pt x="1200" y="101"/>
                  </a:lnTo>
                  <a:lnTo>
                    <a:pt x="1200" y="101"/>
                  </a:lnTo>
                  <a:lnTo>
                    <a:pt x="1209" y="101"/>
                  </a:lnTo>
                  <a:lnTo>
                    <a:pt x="1216" y="101"/>
                  </a:lnTo>
                  <a:lnTo>
                    <a:pt x="1216" y="101"/>
                  </a:lnTo>
                  <a:lnTo>
                    <a:pt x="1224" y="105"/>
                  </a:lnTo>
                  <a:lnTo>
                    <a:pt x="1227" y="105"/>
                  </a:lnTo>
                  <a:lnTo>
                    <a:pt x="1231" y="103"/>
                  </a:lnTo>
                  <a:lnTo>
                    <a:pt x="1231" y="103"/>
                  </a:lnTo>
                  <a:lnTo>
                    <a:pt x="1234" y="100"/>
                  </a:lnTo>
                  <a:lnTo>
                    <a:pt x="1238" y="101"/>
                  </a:lnTo>
                  <a:lnTo>
                    <a:pt x="1240" y="103"/>
                  </a:lnTo>
                  <a:lnTo>
                    <a:pt x="1240" y="103"/>
                  </a:lnTo>
                  <a:lnTo>
                    <a:pt x="1242" y="107"/>
                  </a:lnTo>
                  <a:lnTo>
                    <a:pt x="1243" y="109"/>
                  </a:lnTo>
                  <a:lnTo>
                    <a:pt x="1247" y="110"/>
                  </a:lnTo>
                  <a:lnTo>
                    <a:pt x="1247" y="110"/>
                  </a:lnTo>
                  <a:lnTo>
                    <a:pt x="1251" y="112"/>
                  </a:lnTo>
                  <a:lnTo>
                    <a:pt x="1256" y="110"/>
                  </a:lnTo>
                  <a:lnTo>
                    <a:pt x="1265" y="107"/>
                  </a:lnTo>
                  <a:lnTo>
                    <a:pt x="1265" y="107"/>
                  </a:lnTo>
                  <a:lnTo>
                    <a:pt x="1267" y="103"/>
                  </a:lnTo>
                  <a:lnTo>
                    <a:pt x="1269" y="101"/>
                  </a:lnTo>
                  <a:lnTo>
                    <a:pt x="1271" y="100"/>
                  </a:lnTo>
                  <a:lnTo>
                    <a:pt x="1274" y="98"/>
                  </a:lnTo>
                  <a:lnTo>
                    <a:pt x="1274" y="98"/>
                  </a:lnTo>
                  <a:lnTo>
                    <a:pt x="1281" y="100"/>
                  </a:lnTo>
                  <a:lnTo>
                    <a:pt x="1291" y="101"/>
                  </a:lnTo>
                  <a:lnTo>
                    <a:pt x="1291" y="101"/>
                  </a:lnTo>
                  <a:lnTo>
                    <a:pt x="1309" y="101"/>
                  </a:lnTo>
                  <a:lnTo>
                    <a:pt x="1325" y="101"/>
                  </a:lnTo>
                  <a:lnTo>
                    <a:pt x="1325" y="101"/>
                  </a:lnTo>
                  <a:lnTo>
                    <a:pt x="1336" y="100"/>
                  </a:lnTo>
                  <a:lnTo>
                    <a:pt x="1347" y="96"/>
                  </a:lnTo>
                  <a:lnTo>
                    <a:pt x="1347" y="96"/>
                  </a:lnTo>
                  <a:lnTo>
                    <a:pt x="1354" y="92"/>
                  </a:lnTo>
                  <a:lnTo>
                    <a:pt x="1363" y="89"/>
                  </a:lnTo>
                  <a:lnTo>
                    <a:pt x="1363" y="89"/>
                  </a:lnTo>
                  <a:lnTo>
                    <a:pt x="1368" y="87"/>
                  </a:lnTo>
                  <a:lnTo>
                    <a:pt x="1376" y="87"/>
                  </a:lnTo>
                  <a:lnTo>
                    <a:pt x="1383" y="87"/>
                  </a:lnTo>
                  <a:lnTo>
                    <a:pt x="1388" y="89"/>
                  </a:lnTo>
                  <a:lnTo>
                    <a:pt x="1388" y="89"/>
                  </a:lnTo>
                  <a:lnTo>
                    <a:pt x="1392" y="92"/>
                  </a:lnTo>
                  <a:lnTo>
                    <a:pt x="1394" y="96"/>
                  </a:lnTo>
                  <a:lnTo>
                    <a:pt x="1390" y="98"/>
                  </a:lnTo>
                  <a:lnTo>
                    <a:pt x="1386" y="100"/>
                  </a:lnTo>
                  <a:lnTo>
                    <a:pt x="1374" y="101"/>
                  </a:lnTo>
                  <a:lnTo>
                    <a:pt x="1367" y="103"/>
                  </a:lnTo>
                  <a:lnTo>
                    <a:pt x="1367" y="103"/>
                  </a:lnTo>
                  <a:lnTo>
                    <a:pt x="1376" y="105"/>
                  </a:lnTo>
                  <a:lnTo>
                    <a:pt x="1379" y="109"/>
                  </a:lnTo>
                  <a:lnTo>
                    <a:pt x="1379" y="109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4" y="112"/>
                  </a:lnTo>
                  <a:lnTo>
                    <a:pt x="1368" y="112"/>
                  </a:lnTo>
                  <a:lnTo>
                    <a:pt x="1358" y="112"/>
                  </a:lnTo>
                  <a:lnTo>
                    <a:pt x="1358" y="112"/>
                  </a:lnTo>
                  <a:lnTo>
                    <a:pt x="1348" y="112"/>
                  </a:lnTo>
                  <a:lnTo>
                    <a:pt x="1332" y="112"/>
                  </a:lnTo>
                  <a:lnTo>
                    <a:pt x="1323" y="114"/>
                  </a:lnTo>
                  <a:lnTo>
                    <a:pt x="1318" y="116"/>
                  </a:lnTo>
                  <a:lnTo>
                    <a:pt x="1314" y="119"/>
                  </a:lnTo>
                  <a:lnTo>
                    <a:pt x="1312" y="121"/>
                  </a:lnTo>
                  <a:lnTo>
                    <a:pt x="1314" y="123"/>
                  </a:lnTo>
                  <a:lnTo>
                    <a:pt x="1314" y="123"/>
                  </a:lnTo>
                  <a:lnTo>
                    <a:pt x="1316" y="128"/>
                  </a:lnTo>
                  <a:lnTo>
                    <a:pt x="1320" y="132"/>
                  </a:lnTo>
                  <a:lnTo>
                    <a:pt x="1320" y="132"/>
                  </a:lnTo>
                  <a:lnTo>
                    <a:pt x="1327" y="134"/>
                  </a:lnTo>
                  <a:lnTo>
                    <a:pt x="1329" y="13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30" y="139"/>
                  </a:lnTo>
                  <a:lnTo>
                    <a:pt x="1329" y="139"/>
                  </a:lnTo>
                  <a:lnTo>
                    <a:pt x="1321" y="139"/>
                  </a:lnTo>
                  <a:lnTo>
                    <a:pt x="1321" y="139"/>
                  </a:lnTo>
                  <a:lnTo>
                    <a:pt x="1310" y="136"/>
                  </a:lnTo>
                  <a:lnTo>
                    <a:pt x="1301" y="130"/>
                  </a:lnTo>
                  <a:lnTo>
                    <a:pt x="1292" y="123"/>
                  </a:lnTo>
                  <a:lnTo>
                    <a:pt x="1281" y="116"/>
                  </a:lnTo>
                  <a:lnTo>
                    <a:pt x="1281" y="116"/>
                  </a:lnTo>
                  <a:lnTo>
                    <a:pt x="1274" y="114"/>
                  </a:lnTo>
                  <a:lnTo>
                    <a:pt x="1267" y="114"/>
                  </a:lnTo>
                  <a:lnTo>
                    <a:pt x="1260" y="114"/>
                  </a:lnTo>
                  <a:lnTo>
                    <a:pt x="1254" y="116"/>
                  </a:lnTo>
                  <a:lnTo>
                    <a:pt x="1254" y="116"/>
                  </a:lnTo>
                  <a:lnTo>
                    <a:pt x="1249" y="118"/>
                  </a:lnTo>
                  <a:lnTo>
                    <a:pt x="1245" y="123"/>
                  </a:lnTo>
                  <a:lnTo>
                    <a:pt x="1245" y="123"/>
                  </a:lnTo>
                  <a:lnTo>
                    <a:pt x="1243" y="130"/>
                  </a:lnTo>
                  <a:lnTo>
                    <a:pt x="1242" y="132"/>
                  </a:lnTo>
                  <a:lnTo>
                    <a:pt x="1240" y="134"/>
                  </a:lnTo>
                  <a:lnTo>
                    <a:pt x="1240" y="134"/>
                  </a:lnTo>
                  <a:lnTo>
                    <a:pt x="1236" y="134"/>
                  </a:lnTo>
                  <a:lnTo>
                    <a:pt x="1233" y="132"/>
                  </a:lnTo>
                  <a:lnTo>
                    <a:pt x="1229" y="128"/>
                  </a:lnTo>
                  <a:lnTo>
                    <a:pt x="1220" y="118"/>
                  </a:lnTo>
                  <a:lnTo>
                    <a:pt x="1220" y="118"/>
                  </a:lnTo>
                  <a:lnTo>
                    <a:pt x="1216" y="116"/>
                  </a:lnTo>
                  <a:lnTo>
                    <a:pt x="1213" y="116"/>
                  </a:lnTo>
                  <a:lnTo>
                    <a:pt x="1204" y="116"/>
                  </a:lnTo>
                  <a:lnTo>
                    <a:pt x="1204" y="116"/>
                  </a:lnTo>
                  <a:lnTo>
                    <a:pt x="1191" y="118"/>
                  </a:lnTo>
                  <a:lnTo>
                    <a:pt x="1186" y="118"/>
                  </a:lnTo>
                  <a:lnTo>
                    <a:pt x="1180" y="116"/>
                  </a:lnTo>
                  <a:lnTo>
                    <a:pt x="1180" y="116"/>
                  </a:lnTo>
                  <a:lnTo>
                    <a:pt x="1171" y="110"/>
                  </a:lnTo>
                  <a:lnTo>
                    <a:pt x="1164" y="103"/>
                  </a:lnTo>
                  <a:lnTo>
                    <a:pt x="1158" y="94"/>
                  </a:lnTo>
                  <a:lnTo>
                    <a:pt x="1151" y="87"/>
                  </a:lnTo>
                  <a:lnTo>
                    <a:pt x="1151" y="87"/>
                  </a:lnTo>
                  <a:lnTo>
                    <a:pt x="1144" y="83"/>
                  </a:lnTo>
                  <a:lnTo>
                    <a:pt x="1137" y="81"/>
                  </a:lnTo>
                  <a:lnTo>
                    <a:pt x="1122" y="78"/>
                  </a:lnTo>
                  <a:lnTo>
                    <a:pt x="1122" y="78"/>
                  </a:lnTo>
                  <a:lnTo>
                    <a:pt x="1115" y="78"/>
                  </a:lnTo>
                  <a:lnTo>
                    <a:pt x="1106" y="81"/>
                  </a:lnTo>
                  <a:lnTo>
                    <a:pt x="1104" y="81"/>
                  </a:lnTo>
                  <a:lnTo>
                    <a:pt x="1104" y="83"/>
                  </a:lnTo>
                  <a:lnTo>
                    <a:pt x="1106" y="85"/>
                  </a:lnTo>
                  <a:lnTo>
                    <a:pt x="1110" y="87"/>
                  </a:lnTo>
                  <a:lnTo>
                    <a:pt x="1110" y="87"/>
                  </a:lnTo>
                  <a:lnTo>
                    <a:pt x="1115" y="87"/>
                  </a:lnTo>
                  <a:lnTo>
                    <a:pt x="1117" y="89"/>
                  </a:lnTo>
                  <a:lnTo>
                    <a:pt x="1117" y="92"/>
                  </a:lnTo>
                  <a:lnTo>
                    <a:pt x="1113" y="92"/>
                  </a:lnTo>
                  <a:lnTo>
                    <a:pt x="1113" y="92"/>
                  </a:lnTo>
                  <a:lnTo>
                    <a:pt x="1102" y="92"/>
                  </a:lnTo>
                  <a:lnTo>
                    <a:pt x="1099" y="94"/>
                  </a:lnTo>
                  <a:lnTo>
                    <a:pt x="1097" y="96"/>
                  </a:lnTo>
                  <a:lnTo>
                    <a:pt x="1097" y="98"/>
                  </a:lnTo>
                  <a:lnTo>
                    <a:pt x="1097" y="98"/>
                  </a:lnTo>
                  <a:lnTo>
                    <a:pt x="1100" y="101"/>
                  </a:lnTo>
                  <a:lnTo>
                    <a:pt x="1106" y="101"/>
                  </a:lnTo>
                  <a:lnTo>
                    <a:pt x="1115" y="101"/>
                  </a:lnTo>
                  <a:lnTo>
                    <a:pt x="1115" y="101"/>
                  </a:lnTo>
                  <a:close/>
                  <a:moveTo>
                    <a:pt x="1240" y="597"/>
                  </a:moveTo>
                  <a:lnTo>
                    <a:pt x="1240" y="597"/>
                  </a:lnTo>
                  <a:lnTo>
                    <a:pt x="1236" y="601"/>
                  </a:lnTo>
                  <a:lnTo>
                    <a:pt x="1236" y="604"/>
                  </a:lnTo>
                  <a:lnTo>
                    <a:pt x="1238" y="608"/>
                  </a:lnTo>
                  <a:lnTo>
                    <a:pt x="1242" y="612"/>
                  </a:lnTo>
                  <a:lnTo>
                    <a:pt x="1247" y="615"/>
                  </a:lnTo>
                  <a:lnTo>
                    <a:pt x="1251" y="615"/>
                  </a:lnTo>
                  <a:lnTo>
                    <a:pt x="1256" y="615"/>
                  </a:lnTo>
                  <a:lnTo>
                    <a:pt x="1260" y="613"/>
                  </a:lnTo>
                  <a:lnTo>
                    <a:pt x="1260" y="613"/>
                  </a:lnTo>
                  <a:lnTo>
                    <a:pt x="1263" y="610"/>
                  </a:lnTo>
                  <a:lnTo>
                    <a:pt x="1265" y="606"/>
                  </a:lnTo>
                  <a:lnTo>
                    <a:pt x="1265" y="597"/>
                  </a:lnTo>
                  <a:lnTo>
                    <a:pt x="1265" y="593"/>
                  </a:lnTo>
                  <a:lnTo>
                    <a:pt x="1267" y="590"/>
                  </a:lnTo>
                  <a:lnTo>
                    <a:pt x="1271" y="588"/>
                  </a:lnTo>
                  <a:lnTo>
                    <a:pt x="1276" y="588"/>
                  </a:lnTo>
                  <a:lnTo>
                    <a:pt x="1276" y="588"/>
                  </a:lnTo>
                  <a:lnTo>
                    <a:pt x="1278" y="590"/>
                  </a:lnTo>
                  <a:lnTo>
                    <a:pt x="1280" y="595"/>
                  </a:lnTo>
                  <a:lnTo>
                    <a:pt x="1281" y="603"/>
                  </a:lnTo>
                  <a:lnTo>
                    <a:pt x="1283" y="606"/>
                  </a:lnTo>
                  <a:lnTo>
                    <a:pt x="1283" y="606"/>
                  </a:lnTo>
                  <a:lnTo>
                    <a:pt x="1291" y="610"/>
                  </a:lnTo>
                  <a:lnTo>
                    <a:pt x="1298" y="610"/>
                  </a:lnTo>
                  <a:lnTo>
                    <a:pt x="1298" y="610"/>
                  </a:lnTo>
                  <a:lnTo>
                    <a:pt x="1301" y="610"/>
                  </a:lnTo>
                  <a:lnTo>
                    <a:pt x="1307" y="610"/>
                  </a:lnTo>
                  <a:lnTo>
                    <a:pt x="1307" y="610"/>
                  </a:lnTo>
                  <a:lnTo>
                    <a:pt x="1307" y="606"/>
                  </a:lnTo>
                  <a:lnTo>
                    <a:pt x="1307" y="603"/>
                  </a:lnTo>
                  <a:lnTo>
                    <a:pt x="1307" y="599"/>
                  </a:lnTo>
                  <a:lnTo>
                    <a:pt x="1303" y="597"/>
                  </a:lnTo>
                  <a:lnTo>
                    <a:pt x="1303" y="597"/>
                  </a:lnTo>
                  <a:lnTo>
                    <a:pt x="1301" y="597"/>
                  </a:lnTo>
                  <a:lnTo>
                    <a:pt x="1298" y="595"/>
                  </a:lnTo>
                  <a:lnTo>
                    <a:pt x="1298" y="595"/>
                  </a:lnTo>
                  <a:lnTo>
                    <a:pt x="1291" y="592"/>
                  </a:lnTo>
                  <a:lnTo>
                    <a:pt x="1287" y="586"/>
                  </a:lnTo>
                  <a:lnTo>
                    <a:pt x="1287" y="586"/>
                  </a:lnTo>
                  <a:lnTo>
                    <a:pt x="1278" y="575"/>
                  </a:lnTo>
                  <a:lnTo>
                    <a:pt x="1272" y="570"/>
                  </a:lnTo>
                  <a:lnTo>
                    <a:pt x="1267" y="566"/>
                  </a:lnTo>
                  <a:lnTo>
                    <a:pt x="1267" y="566"/>
                  </a:lnTo>
                  <a:lnTo>
                    <a:pt x="1260" y="566"/>
                  </a:lnTo>
                  <a:lnTo>
                    <a:pt x="1251" y="570"/>
                  </a:lnTo>
                  <a:lnTo>
                    <a:pt x="1251" y="570"/>
                  </a:lnTo>
                  <a:lnTo>
                    <a:pt x="1245" y="574"/>
                  </a:lnTo>
                  <a:lnTo>
                    <a:pt x="1245" y="574"/>
                  </a:lnTo>
                  <a:lnTo>
                    <a:pt x="1243" y="577"/>
                  </a:lnTo>
                  <a:lnTo>
                    <a:pt x="1245" y="581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92"/>
                  </a:lnTo>
                  <a:lnTo>
                    <a:pt x="1245" y="593"/>
                  </a:lnTo>
                  <a:lnTo>
                    <a:pt x="1240" y="597"/>
                  </a:lnTo>
                  <a:lnTo>
                    <a:pt x="1240" y="597"/>
                  </a:lnTo>
                  <a:close/>
                  <a:moveTo>
                    <a:pt x="1577" y="631"/>
                  </a:moveTo>
                  <a:lnTo>
                    <a:pt x="1577" y="631"/>
                  </a:lnTo>
                  <a:lnTo>
                    <a:pt x="1580" y="633"/>
                  </a:lnTo>
                  <a:lnTo>
                    <a:pt x="1582" y="633"/>
                  </a:lnTo>
                  <a:lnTo>
                    <a:pt x="1584" y="630"/>
                  </a:lnTo>
                  <a:lnTo>
                    <a:pt x="1586" y="624"/>
                  </a:lnTo>
                  <a:lnTo>
                    <a:pt x="1584" y="621"/>
                  </a:lnTo>
                  <a:lnTo>
                    <a:pt x="1580" y="621"/>
                  </a:lnTo>
                  <a:lnTo>
                    <a:pt x="1580" y="621"/>
                  </a:lnTo>
                  <a:lnTo>
                    <a:pt x="1578" y="621"/>
                  </a:lnTo>
                  <a:lnTo>
                    <a:pt x="1577" y="621"/>
                  </a:lnTo>
                  <a:lnTo>
                    <a:pt x="1575" y="624"/>
                  </a:lnTo>
                  <a:lnTo>
                    <a:pt x="1575" y="628"/>
                  </a:lnTo>
                  <a:lnTo>
                    <a:pt x="1577" y="631"/>
                  </a:lnTo>
                  <a:lnTo>
                    <a:pt x="1577" y="631"/>
                  </a:lnTo>
                  <a:close/>
                  <a:moveTo>
                    <a:pt x="1354" y="434"/>
                  </a:moveTo>
                  <a:lnTo>
                    <a:pt x="1354" y="434"/>
                  </a:lnTo>
                  <a:lnTo>
                    <a:pt x="1350" y="434"/>
                  </a:lnTo>
                  <a:lnTo>
                    <a:pt x="1350" y="434"/>
                  </a:lnTo>
                  <a:lnTo>
                    <a:pt x="1343" y="434"/>
                  </a:lnTo>
                  <a:lnTo>
                    <a:pt x="1336" y="436"/>
                  </a:lnTo>
                  <a:lnTo>
                    <a:pt x="1332" y="440"/>
                  </a:lnTo>
                  <a:lnTo>
                    <a:pt x="1330" y="443"/>
                  </a:lnTo>
                  <a:lnTo>
                    <a:pt x="1330" y="445"/>
                  </a:lnTo>
                  <a:lnTo>
                    <a:pt x="1330" y="445"/>
                  </a:lnTo>
                  <a:lnTo>
                    <a:pt x="1334" y="451"/>
                  </a:lnTo>
                  <a:lnTo>
                    <a:pt x="1339" y="454"/>
                  </a:lnTo>
                  <a:lnTo>
                    <a:pt x="1347" y="456"/>
                  </a:lnTo>
                  <a:lnTo>
                    <a:pt x="1352" y="456"/>
                  </a:lnTo>
                  <a:lnTo>
                    <a:pt x="1352" y="456"/>
                  </a:lnTo>
                  <a:lnTo>
                    <a:pt x="1358" y="451"/>
                  </a:lnTo>
                  <a:lnTo>
                    <a:pt x="1361" y="445"/>
                  </a:lnTo>
                  <a:lnTo>
                    <a:pt x="1359" y="438"/>
                  </a:lnTo>
                  <a:lnTo>
                    <a:pt x="1358" y="436"/>
                  </a:lnTo>
                  <a:lnTo>
                    <a:pt x="1354" y="434"/>
                  </a:lnTo>
                  <a:lnTo>
                    <a:pt x="1354" y="434"/>
                  </a:lnTo>
                  <a:close/>
                  <a:moveTo>
                    <a:pt x="1709" y="919"/>
                  </a:moveTo>
                  <a:lnTo>
                    <a:pt x="1709" y="919"/>
                  </a:lnTo>
                  <a:lnTo>
                    <a:pt x="1710" y="912"/>
                  </a:lnTo>
                  <a:lnTo>
                    <a:pt x="1709" y="908"/>
                  </a:lnTo>
                  <a:lnTo>
                    <a:pt x="1705" y="907"/>
                  </a:lnTo>
                  <a:lnTo>
                    <a:pt x="1705" y="907"/>
                  </a:lnTo>
                  <a:lnTo>
                    <a:pt x="1700" y="907"/>
                  </a:lnTo>
                  <a:lnTo>
                    <a:pt x="1700" y="907"/>
                  </a:lnTo>
                  <a:lnTo>
                    <a:pt x="1696" y="908"/>
                  </a:lnTo>
                  <a:lnTo>
                    <a:pt x="1694" y="910"/>
                  </a:lnTo>
                  <a:lnTo>
                    <a:pt x="1691" y="917"/>
                  </a:lnTo>
                  <a:lnTo>
                    <a:pt x="1689" y="932"/>
                  </a:lnTo>
                  <a:lnTo>
                    <a:pt x="1689" y="932"/>
                  </a:lnTo>
                  <a:lnTo>
                    <a:pt x="1687" y="937"/>
                  </a:lnTo>
                  <a:lnTo>
                    <a:pt x="1683" y="943"/>
                  </a:lnTo>
                  <a:lnTo>
                    <a:pt x="1674" y="954"/>
                  </a:lnTo>
                  <a:lnTo>
                    <a:pt x="1665" y="964"/>
                  </a:lnTo>
                  <a:lnTo>
                    <a:pt x="1662" y="972"/>
                  </a:lnTo>
                  <a:lnTo>
                    <a:pt x="1662" y="977"/>
                  </a:lnTo>
                  <a:lnTo>
                    <a:pt x="1662" y="977"/>
                  </a:lnTo>
                  <a:lnTo>
                    <a:pt x="1662" y="984"/>
                  </a:lnTo>
                  <a:lnTo>
                    <a:pt x="1665" y="990"/>
                  </a:lnTo>
                  <a:lnTo>
                    <a:pt x="1669" y="995"/>
                  </a:lnTo>
                  <a:lnTo>
                    <a:pt x="1674" y="999"/>
                  </a:lnTo>
                  <a:lnTo>
                    <a:pt x="1680" y="1001"/>
                  </a:lnTo>
                  <a:lnTo>
                    <a:pt x="1685" y="1001"/>
                  </a:lnTo>
                  <a:lnTo>
                    <a:pt x="1700" y="1001"/>
                  </a:lnTo>
                  <a:lnTo>
                    <a:pt x="1700" y="1001"/>
                  </a:lnTo>
                  <a:lnTo>
                    <a:pt x="1712" y="1001"/>
                  </a:lnTo>
                  <a:lnTo>
                    <a:pt x="1727" y="1002"/>
                  </a:lnTo>
                  <a:lnTo>
                    <a:pt x="1727" y="1002"/>
                  </a:lnTo>
                  <a:lnTo>
                    <a:pt x="1732" y="1004"/>
                  </a:lnTo>
                  <a:lnTo>
                    <a:pt x="1738" y="1006"/>
                  </a:lnTo>
                  <a:lnTo>
                    <a:pt x="1743" y="1010"/>
                  </a:lnTo>
                  <a:lnTo>
                    <a:pt x="1748" y="1011"/>
                  </a:lnTo>
                  <a:lnTo>
                    <a:pt x="1748" y="1011"/>
                  </a:lnTo>
                  <a:lnTo>
                    <a:pt x="1754" y="1011"/>
                  </a:lnTo>
                  <a:lnTo>
                    <a:pt x="1758" y="1010"/>
                  </a:lnTo>
                  <a:lnTo>
                    <a:pt x="1763" y="1006"/>
                  </a:lnTo>
                  <a:lnTo>
                    <a:pt x="1765" y="1001"/>
                  </a:lnTo>
                  <a:lnTo>
                    <a:pt x="1765" y="1001"/>
                  </a:lnTo>
                  <a:lnTo>
                    <a:pt x="1767" y="995"/>
                  </a:lnTo>
                  <a:lnTo>
                    <a:pt x="1765" y="990"/>
                  </a:lnTo>
                  <a:lnTo>
                    <a:pt x="1761" y="984"/>
                  </a:lnTo>
                  <a:lnTo>
                    <a:pt x="1756" y="981"/>
                  </a:lnTo>
                  <a:lnTo>
                    <a:pt x="1756" y="981"/>
                  </a:lnTo>
                  <a:lnTo>
                    <a:pt x="1748" y="975"/>
                  </a:lnTo>
                  <a:lnTo>
                    <a:pt x="1743" y="968"/>
                  </a:lnTo>
                  <a:lnTo>
                    <a:pt x="1743" y="968"/>
                  </a:lnTo>
                  <a:lnTo>
                    <a:pt x="1739" y="961"/>
                  </a:lnTo>
                  <a:lnTo>
                    <a:pt x="1734" y="955"/>
                  </a:lnTo>
                  <a:lnTo>
                    <a:pt x="1729" y="952"/>
                  </a:lnTo>
                  <a:lnTo>
                    <a:pt x="1725" y="952"/>
                  </a:lnTo>
                  <a:lnTo>
                    <a:pt x="1721" y="954"/>
                  </a:lnTo>
                  <a:lnTo>
                    <a:pt x="1721" y="954"/>
                  </a:lnTo>
                  <a:lnTo>
                    <a:pt x="1716" y="955"/>
                  </a:lnTo>
                  <a:lnTo>
                    <a:pt x="1712" y="957"/>
                  </a:lnTo>
                  <a:lnTo>
                    <a:pt x="1712" y="957"/>
                  </a:lnTo>
                  <a:lnTo>
                    <a:pt x="1707" y="957"/>
                  </a:lnTo>
                  <a:lnTo>
                    <a:pt x="1701" y="954"/>
                  </a:lnTo>
                  <a:lnTo>
                    <a:pt x="1701" y="954"/>
                  </a:lnTo>
                  <a:lnTo>
                    <a:pt x="1700" y="950"/>
                  </a:lnTo>
                  <a:lnTo>
                    <a:pt x="1700" y="946"/>
                  </a:lnTo>
                  <a:lnTo>
                    <a:pt x="1703" y="939"/>
                  </a:lnTo>
                  <a:lnTo>
                    <a:pt x="1703" y="939"/>
                  </a:lnTo>
                  <a:lnTo>
                    <a:pt x="1709" y="919"/>
                  </a:lnTo>
                  <a:lnTo>
                    <a:pt x="1709" y="919"/>
                  </a:lnTo>
                  <a:close/>
                  <a:moveTo>
                    <a:pt x="1453" y="1581"/>
                  </a:moveTo>
                  <a:lnTo>
                    <a:pt x="1453" y="1581"/>
                  </a:lnTo>
                  <a:lnTo>
                    <a:pt x="1453" y="1587"/>
                  </a:lnTo>
                  <a:lnTo>
                    <a:pt x="1452" y="1592"/>
                  </a:lnTo>
                  <a:lnTo>
                    <a:pt x="1452" y="1592"/>
                  </a:lnTo>
                  <a:lnTo>
                    <a:pt x="1448" y="1594"/>
                  </a:lnTo>
                  <a:lnTo>
                    <a:pt x="1446" y="1594"/>
                  </a:lnTo>
                  <a:lnTo>
                    <a:pt x="1439" y="1592"/>
                  </a:lnTo>
                  <a:lnTo>
                    <a:pt x="1439" y="1592"/>
                  </a:lnTo>
                  <a:lnTo>
                    <a:pt x="1434" y="1590"/>
                  </a:lnTo>
                  <a:lnTo>
                    <a:pt x="1426" y="1590"/>
                  </a:lnTo>
                  <a:lnTo>
                    <a:pt x="1426" y="1590"/>
                  </a:lnTo>
                  <a:lnTo>
                    <a:pt x="1423" y="1590"/>
                  </a:lnTo>
                  <a:lnTo>
                    <a:pt x="1419" y="1592"/>
                  </a:lnTo>
                  <a:lnTo>
                    <a:pt x="1419" y="1596"/>
                  </a:lnTo>
                  <a:lnTo>
                    <a:pt x="1419" y="1600"/>
                  </a:lnTo>
                  <a:lnTo>
                    <a:pt x="1419" y="1600"/>
                  </a:lnTo>
                  <a:lnTo>
                    <a:pt x="1423" y="1601"/>
                  </a:lnTo>
                  <a:lnTo>
                    <a:pt x="1428" y="1603"/>
                  </a:lnTo>
                  <a:lnTo>
                    <a:pt x="1437" y="1603"/>
                  </a:lnTo>
                  <a:lnTo>
                    <a:pt x="1437" y="1603"/>
                  </a:lnTo>
                  <a:lnTo>
                    <a:pt x="1448" y="1600"/>
                  </a:lnTo>
                  <a:lnTo>
                    <a:pt x="1461" y="1600"/>
                  </a:lnTo>
                  <a:lnTo>
                    <a:pt x="1461" y="1600"/>
                  </a:lnTo>
                  <a:lnTo>
                    <a:pt x="1462" y="1600"/>
                  </a:lnTo>
                  <a:lnTo>
                    <a:pt x="1462" y="1600"/>
                  </a:lnTo>
                  <a:lnTo>
                    <a:pt x="1475" y="1603"/>
                  </a:lnTo>
                  <a:lnTo>
                    <a:pt x="1482" y="1603"/>
                  </a:lnTo>
                  <a:lnTo>
                    <a:pt x="1490" y="1603"/>
                  </a:lnTo>
                  <a:lnTo>
                    <a:pt x="1490" y="1603"/>
                  </a:lnTo>
                  <a:lnTo>
                    <a:pt x="1493" y="1600"/>
                  </a:lnTo>
                  <a:lnTo>
                    <a:pt x="1493" y="1596"/>
                  </a:lnTo>
                  <a:lnTo>
                    <a:pt x="1493" y="1590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8" y="1581"/>
                  </a:lnTo>
                  <a:lnTo>
                    <a:pt x="1484" y="1578"/>
                  </a:lnTo>
                  <a:lnTo>
                    <a:pt x="1479" y="1576"/>
                  </a:lnTo>
                  <a:lnTo>
                    <a:pt x="1473" y="1574"/>
                  </a:lnTo>
                  <a:lnTo>
                    <a:pt x="1468" y="1572"/>
                  </a:lnTo>
                  <a:lnTo>
                    <a:pt x="1462" y="1574"/>
                  </a:lnTo>
                  <a:lnTo>
                    <a:pt x="1457" y="1578"/>
                  </a:lnTo>
                  <a:lnTo>
                    <a:pt x="1453" y="1581"/>
                  </a:lnTo>
                  <a:lnTo>
                    <a:pt x="1453" y="1581"/>
                  </a:lnTo>
                  <a:close/>
                  <a:moveTo>
                    <a:pt x="1381" y="1547"/>
                  </a:moveTo>
                  <a:lnTo>
                    <a:pt x="1381" y="1547"/>
                  </a:lnTo>
                  <a:lnTo>
                    <a:pt x="1367" y="1542"/>
                  </a:lnTo>
                  <a:lnTo>
                    <a:pt x="1354" y="1533"/>
                  </a:lnTo>
                  <a:lnTo>
                    <a:pt x="1327" y="1516"/>
                  </a:lnTo>
                  <a:lnTo>
                    <a:pt x="1327" y="1516"/>
                  </a:lnTo>
                  <a:lnTo>
                    <a:pt x="1316" y="1511"/>
                  </a:lnTo>
                  <a:lnTo>
                    <a:pt x="1310" y="1509"/>
                  </a:lnTo>
                  <a:lnTo>
                    <a:pt x="1305" y="1507"/>
                  </a:lnTo>
                  <a:lnTo>
                    <a:pt x="1305" y="1507"/>
                  </a:lnTo>
                  <a:lnTo>
                    <a:pt x="1289" y="1505"/>
                  </a:lnTo>
                  <a:lnTo>
                    <a:pt x="1289" y="1505"/>
                  </a:lnTo>
                  <a:lnTo>
                    <a:pt x="1283" y="1507"/>
                  </a:lnTo>
                  <a:lnTo>
                    <a:pt x="1278" y="1511"/>
                  </a:lnTo>
                  <a:lnTo>
                    <a:pt x="1278" y="1511"/>
                  </a:lnTo>
                  <a:lnTo>
                    <a:pt x="1276" y="1515"/>
                  </a:lnTo>
                  <a:lnTo>
                    <a:pt x="1276" y="1518"/>
                  </a:lnTo>
                  <a:lnTo>
                    <a:pt x="1278" y="1520"/>
                  </a:lnTo>
                  <a:lnTo>
                    <a:pt x="1281" y="1520"/>
                  </a:lnTo>
                  <a:lnTo>
                    <a:pt x="1289" y="1520"/>
                  </a:lnTo>
                  <a:lnTo>
                    <a:pt x="1294" y="1520"/>
                  </a:lnTo>
                  <a:lnTo>
                    <a:pt x="1294" y="1520"/>
                  </a:lnTo>
                  <a:lnTo>
                    <a:pt x="1303" y="1518"/>
                  </a:lnTo>
                  <a:lnTo>
                    <a:pt x="1312" y="1516"/>
                  </a:lnTo>
                  <a:lnTo>
                    <a:pt x="1312" y="1516"/>
                  </a:lnTo>
                  <a:lnTo>
                    <a:pt x="1321" y="1520"/>
                  </a:lnTo>
                  <a:lnTo>
                    <a:pt x="1332" y="1527"/>
                  </a:lnTo>
                  <a:lnTo>
                    <a:pt x="1332" y="1527"/>
                  </a:lnTo>
                  <a:lnTo>
                    <a:pt x="1350" y="1543"/>
                  </a:lnTo>
                  <a:lnTo>
                    <a:pt x="1370" y="1562"/>
                  </a:lnTo>
                  <a:lnTo>
                    <a:pt x="1370" y="1562"/>
                  </a:lnTo>
                  <a:lnTo>
                    <a:pt x="1376" y="1567"/>
                  </a:lnTo>
                  <a:lnTo>
                    <a:pt x="1383" y="1571"/>
                  </a:lnTo>
                  <a:lnTo>
                    <a:pt x="1390" y="1572"/>
                  </a:lnTo>
                  <a:lnTo>
                    <a:pt x="1397" y="1572"/>
                  </a:lnTo>
                  <a:lnTo>
                    <a:pt x="1397" y="1572"/>
                  </a:lnTo>
                  <a:lnTo>
                    <a:pt x="1403" y="1571"/>
                  </a:lnTo>
                  <a:lnTo>
                    <a:pt x="1406" y="1567"/>
                  </a:lnTo>
                  <a:lnTo>
                    <a:pt x="1406" y="1563"/>
                  </a:lnTo>
                  <a:lnTo>
                    <a:pt x="1403" y="1560"/>
                  </a:lnTo>
                  <a:lnTo>
                    <a:pt x="1403" y="1560"/>
                  </a:lnTo>
                  <a:lnTo>
                    <a:pt x="1399" y="1554"/>
                  </a:lnTo>
                  <a:lnTo>
                    <a:pt x="1394" y="1552"/>
                  </a:lnTo>
                  <a:lnTo>
                    <a:pt x="1381" y="1547"/>
                  </a:lnTo>
                  <a:lnTo>
                    <a:pt x="1381" y="1547"/>
                  </a:lnTo>
                  <a:close/>
                  <a:moveTo>
                    <a:pt x="2208" y="432"/>
                  </a:moveTo>
                  <a:lnTo>
                    <a:pt x="2208" y="432"/>
                  </a:lnTo>
                  <a:lnTo>
                    <a:pt x="2206" y="429"/>
                  </a:lnTo>
                  <a:lnTo>
                    <a:pt x="2203" y="427"/>
                  </a:lnTo>
                  <a:lnTo>
                    <a:pt x="2194" y="425"/>
                  </a:lnTo>
                  <a:lnTo>
                    <a:pt x="2185" y="425"/>
                  </a:lnTo>
                  <a:lnTo>
                    <a:pt x="2181" y="425"/>
                  </a:lnTo>
                  <a:lnTo>
                    <a:pt x="2177" y="423"/>
                  </a:lnTo>
                  <a:lnTo>
                    <a:pt x="2177" y="423"/>
                  </a:lnTo>
                  <a:lnTo>
                    <a:pt x="2174" y="422"/>
                  </a:lnTo>
                  <a:lnTo>
                    <a:pt x="2172" y="420"/>
                  </a:lnTo>
                  <a:lnTo>
                    <a:pt x="2172" y="413"/>
                  </a:lnTo>
                  <a:lnTo>
                    <a:pt x="2170" y="407"/>
                  </a:lnTo>
                  <a:lnTo>
                    <a:pt x="2168" y="402"/>
                  </a:lnTo>
                  <a:lnTo>
                    <a:pt x="2168" y="402"/>
                  </a:lnTo>
                  <a:lnTo>
                    <a:pt x="2165" y="400"/>
                  </a:lnTo>
                  <a:lnTo>
                    <a:pt x="2161" y="400"/>
                  </a:lnTo>
                  <a:lnTo>
                    <a:pt x="2154" y="400"/>
                  </a:lnTo>
                  <a:lnTo>
                    <a:pt x="2154" y="400"/>
                  </a:lnTo>
                  <a:lnTo>
                    <a:pt x="2154" y="394"/>
                  </a:lnTo>
                  <a:lnTo>
                    <a:pt x="2152" y="391"/>
                  </a:lnTo>
                  <a:lnTo>
                    <a:pt x="2152" y="391"/>
                  </a:lnTo>
                  <a:lnTo>
                    <a:pt x="2147" y="387"/>
                  </a:lnTo>
                  <a:lnTo>
                    <a:pt x="2145" y="385"/>
                  </a:lnTo>
                  <a:lnTo>
                    <a:pt x="2143" y="382"/>
                  </a:lnTo>
                  <a:lnTo>
                    <a:pt x="2143" y="382"/>
                  </a:lnTo>
                  <a:lnTo>
                    <a:pt x="2145" y="380"/>
                  </a:lnTo>
                  <a:lnTo>
                    <a:pt x="2147" y="378"/>
                  </a:lnTo>
                  <a:lnTo>
                    <a:pt x="2154" y="375"/>
                  </a:lnTo>
                  <a:lnTo>
                    <a:pt x="2154" y="375"/>
                  </a:lnTo>
                  <a:lnTo>
                    <a:pt x="2161" y="375"/>
                  </a:lnTo>
                  <a:lnTo>
                    <a:pt x="2168" y="376"/>
                  </a:lnTo>
                  <a:lnTo>
                    <a:pt x="2183" y="382"/>
                  </a:lnTo>
                  <a:lnTo>
                    <a:pt x="2183" y="382"/>
                  </a:lnTo>
                  <a:lnTo>
                    <a:pt x="2192" y="389"/>
                  </a:lnTo>
                  <a:lnTo>
                    <a:pt x="2201" y="396"/>
                  </a:lnTo>
                  <a:lnTo>
                    <a:pt x="2201" y="396"/>
                  </a:lnTo>
                  <a:lnTo>
                    <a:pt x="2206" y="404"/>
                  </a:lnTo>
                  <a:lnTo>
                    <a:pt x="2210" y="405"/>
                  </a:lnTo>
                  <a:lnTo>
                    <a:pt x="2214" y="407"/>
                  </a:lnTo>
                  <a:lnTo>
                    <a:pt x="2214" y="407"/>
                  </a:lnTo>
                  <a:lnTo>
                    <a:pt x="2217" y="407"/>
                  </a:lnTo>
                  <a:lnTo>
                    <a:pt x="2221" y="407"/>
                  </a:lnTo>
                  <a:lnTo>
                    <a:pt x="2223" y="405"/>
                  </a:lnTo>
                  <a:lnTo>
                    <a:pt x="2223" y="400"/>
                  </a:lnTo>
                  <a:lnTo>
                    <a:pt x="2223" y="400"/>
                  </a:lnTo>
                  <a:lnTo>
                    <a:pt x="2223" y="398"/>
                  </a:lnTo>
                  <a:lnTo>
                    <a:pt x="2221" y="394"/>
                  </a:lnTo>
                  <a:lnTo>
                    <a:pt x="2215" y="389"/>
                  </a:lnTo>
                  <a:lnTo>
                    <a:pt x="2215" y="389"/>
                  </a:lnTo>
                  <a:lnTo>
                    <a:pt x="2215" y="385"/>
                  </a:lnTo>
                  <a:lnTo>
                    <a:pt x="2214" y="382"/>
                  </a:lnTo>
                  <a:lnTo>
                    <a:pt x="2217" y="375"/>
                  </a:lnTo>
                  <a:lnTo>
                    <a:pt x="2217" y="375"/>
                  </a:lnTo>
                  <a:lnTo>
                    <a:pt x="2219" y="369"/>
                  </a:lnTo>
                  <a:lnTo>
                    <a:pt x="2221" y="362"/>
                  </a:lnTo>
                  <a:lnTo>
                    <a:pt x="2219" y="355"/>
                  </a:lnTo>
                  <a:lnTo>
                    <a:pt x="2215" y="349"/>
                  </a:lnTo>
                  <a:lnTo>
                    <a:pt x="2215" y="349"/>
                  </a:lnTo>
                  <a:lnTo>
                    <a:pt x="2208" y="344"/>
                  </a:lnTo>
                  <a:lnTo>
                    <a:pt x="2206" y="340"/>
                  </a:lnTo>
                  <a:lnTo>
                    <a:pt x="2208" y="338"/>
                  </a:lnTo>
                  <a:lnTo>
                    <a:pt x="2208" y="338"/>
                  </a:lnTo>
                  <a:lnTo>
                    <a:pt x="2212" y="337"/>
                  </a:lnTo>
                  <a:lnTo>
                    <a:pt x="2215" y="335"/>
                  </a:lnTo>
                  <a:lnTo>
                    <a:pt x="2225" y="335"/>
                  </a:lnTo>
                  <a:lnTo>
                    <a:pt x="2234" y="335"/>
                  </a:lnTo>
                  <a:lnTo>
                    <a:pt x="2241" y="335"/>
                  </a:lnTo>
                  <a:lnTo>
                    <a:pt x="2241" y="335"/>
                  </a:lnTo>
                  <a:lnTo>
                    <a:pt x="2246" y="333"/>
                  </a:lnTo>
                  <a:lnTo>
                    <a:pt x="2248" y="331"/>
                  </a:lnTo>
                  <a:lnTo>
                    <a:pt x="2248" y="329"/>
                  </a:lnTo>
                  <a:lnTo>
                    <a:pt x="2248" y="329"/>
                  </a:lnTo>
                  <a:lnTo>
                    <a:pt x="2246" y="326"/>
                  </a:lnTo>
                  <a:lnTo>
                    <a:pt x="2244" y="324"/>
                  </a:lnTo>
                  <a:lnTo>
                    <a:pt x="2239" y="320"/>
                  </a:lnTo>
                  <a:lnTo>
                    <a:pt x="2239" y="320"/>
                  </a:lnTo>
                  <a:lnTo>
                    <a:pt x="2228" y="317"/>
                  </a:lnTo>
                  <a:lnTo>
                    <a:pt x="2223" y="315"/>
                  </a:lnTo>
                  <a:lnTo>
                    <a:pt x="2217" y="311"/>
                  </a:lnTo>
                  <a:lnTo>
                    <a:pt x="2217" y="311"/>
                  </a:lnTo>
                  <a:lnTo>
                    <a:pt x="2215" y="308"/>
                  </a:lnTo>
                  <a:lnTo>
                    <a:pt x="2215" y="304"/>
                  </a:lnTo>
                  <a:lnTo>
                    <a:pt x="2217" y="302"/>
                  </a:lnTo>
                  <a:lnTo>
                    <a:pt x="2221" y="300"/>
                  </a:lnTo>
                  <a:lnTo>
                    <a:pt x="2232" y="299"/>
                  </a:lnTo>
                  <a:lnTo>
                    <a:pt x="2241" y="299"/>
                  </a:lnTo>
                  <a:lnTo>
                    <a:pt x="2241" y="299"/>
                  </a:lnTo>
                  <a:lnTo>
                    <a:pt x="2252" y="300"/>
                  </a:lnTo>
                  <a:lnTo>
                    <a:pt x="2257" y="302"/>
                  </a:lnTo>
                  <a:lnTo>
                    <a:pt x="2261" y="300"/>
                  </a:lnTo>
                  <a:lnTo>
                    <a:pt x="2263" y="300"/>
                  </a:lnTo>
                  <a:lnTo>
                    <a:pt x="2263" y="300"/>
                  </a:lnTo>
                  <a:lnTo>
                    <a:pt x="2263" y="297"/>
                  </a:lnTo>
                  <a:lnTo>
                    <a:pt x="2261" y="295"/>
                  </a:lnTo>
                  <a:lnTo>
                    <a:pt x="2253" y="290"/>
                  </a:lnTo>
                  <a:lnTo>
                    <a:pt x="2246" y="286"/>
                  </a:lnTo>
                  <a:lnTo>
                    <a:pt x="2244" y="282"/>
                  </a:lnTo>
                  <a:lnTo>
                    <a:pt x="2246" y="279"/>
                  </a:lnTo>
                  <a:lnTo>
                    <a:pt x="2246" y="279"/>
                  </a:lnTo>
                  <a:lnTo>
                    <a:pt x="2250" y="273"/>
                  </a:lnTo>
                  <a:lnTo>
                    <a:pt x="2255" y="270"/>
                  </a:lnTo>
                  <a:lnTo>
                    <a:pt x="2261" y="264"/>
                  </a:lnTo>
                  <a:lnTo>
                    <a:pt x="2261" y="261"/>
                  </a:lnTo>
                  <a:lnTo>
                    <a:pt x="2259" y="255"/>
                  </a:lnTo>
                  <a:lnTo>
                    <a:pt x="2259" y="255"/>
                  </a:lnTo>
                  <a:lnTo>
                    <a:pt x="2257" y="252"/>
                  </a:lnTo>
                  <a:lnTo>
                    <a:pt x="2253" y="250"/>
                  </a:lnTo>
                  <a:lnTo>
                    <a:pt x="2244" y="250"/>
                  </a:lnTo>
                  <a:lnTo>
                    <a:pt x="2235" y="250"/>
                  </a:lnTo>
                  <a:lnTo>
                    <a:pt x="2232" y="248"/>
                  </a:lnTo>
                  <a:lnTo>
                    <a:pt x="2230" y="244"/>
                  </a:lnTo>
                  <a:lnTo>
                    <a:pt x="2230" y="244"/>
                  </a:lnTo>
                  <a:lnTo>
                    <a:pt x="2228" y="235"/>
                  </a:lnTo>
                  <a:lnTo>
                    <a:pt x="2228" y="230"/>
                  </a:lnTo>
                  <a:lnTo>
                    <a:pt x="2230" y="228"/>
                  </a:lnTo>
                  <a:lnTo>
                    <a:pt x="2234" y="226"/>
                  </a:lnTo>
                  <a:lnTo>
                    <a:pt x="2241" y="226"/>
                  </a:lnTo>
                  <a:lnTo>
                    <a:pt x="2241" y="226"/>
                  </a:lnTo>
                  <a:lnTo>
                    <a:pt x="2250" y="230"/>
                  </a:lnTo>
                  <a:lnTo>
                    <a:pt x="2263" y="237"/>
                  </a:lnTo>
                  <a:lnTo>
                    <a:pt x="2270" y="239"/>
                  </a:lnTo>
                  <a:lnTo>
                    <a:pt x="2275" y="241"/>
                  </a:lnTo>
                  <a:lnTo>
                    <a:pt x="2281" y="241"/>
                  </a:lnTo>
                  <a:lnTo>
                    <a:pt x="2284" y="237"/>
                  </a:lnTo>
                  <a:lnTo>
                    <a:pt x="2284" y="237"/>
                  </a:lnTo>
                  <a:lnTo>
                    <a:pt x="2286" y="233"/>
                  </a:lnTo>
                  <a:lnTo>
                    <a:pt x="2286" y="230"/>
                  </a:lnTo>
                  <a:lnTo>
                    <a:pt x="2284" y="226"/>
                  </a:lnTo>
                  <a:lnTo>
                    <a:pt x="2282" y="223"/>
                  </a:lnTo>
                  <a:lnTo>
                    <a:pt x="2275" y="217"/>
                  </a:lnTo>
                  <a:lnTo>
                    <a:pt x="2270" y="214"/>
                  </a:lnTo>
                  <a:lnTo>
                    <a:pt x="2270" y="214"/>
                  </a:lnTo>
                  <a:lnTo>
                    <a:pt x="2264" y="214"/>
                  </a:lnTo>
                  <a:lnTo>
                    <a:pt x="2261" y="212"/>
                  </a:lnTo>
                  <a:lnTo>
                    <a:pt x="2261" y="212"/>
                  </a:lnTo>
                  <a:lnTo>
                    <a:pt x="2257" y="208"/>
                  </a:lnTo>
                  <a:lnTo>
                    <a:pt x="2257" y="206"/>
                  </a:lnTo>
                  <a:lnTo>
                    <a:pt x="2259" y="203"/>
                  </a:lnTo>
                  <a:lnTo>
                    <a:pt x="2259" y="203"/>
                  </a:lnTo>
                  <a:lnTo>
                    <a:pt x="2255" y="199"/>
                  </a:lnTo>
                  <a:lnTo>
                    <a:pt x="2252" y="195"/>
                  </a:lnTo>
                  <a:lnTo>
                    <a:pt x="2248" y="194"/>
                  </a:lnTo>
                  <a:lnTo>
                    <a:pt x="2244" y="188"/>
                  </a:lnTo>
                  <a:lnTo>
                    <a:pt x="2244" y="188"/>
                  </a:lnTo>
                  <a:lnTo>
                    <a:pt x="2246" y="185"/>
                  </a:lnTo>
                  <a:lnTo>
                    <a:pt x="2248" y="181"/>
                  </a:lnTo>
                  <a:lnTo>
                    <a:pt x="2257" y="176"/>
                  </a:lnTo>
                  <a:lnTo>
                    <a:pt x="2257" y="176"/>
                  </a:lnTo>
                  <a:lnTo>
                    <a:pt x="2263" y="170"/>
                  </a:lnTo>
                  <a:lnTo>
                    <a:pt x="2266" y="161"/>
                  </a:lnTo>
                  <a:lnTo>
                    <a:pt x="2266" y="161"/>
                  </a:lnTo>
                  <a:lnTo>
                    <a:pt x="2268" y="156"/>
                  </a:lnTo>
                  <a:lnTo>
                    <a:pt x="2270" y="154"/>
                  </a:lnTo>
                  <a:lnTo>
                    <a:pt x="2277" y="150"/>
                  </a:lnTo>
                  <a:lnTo>
                    <a:pt x="2277" y="150"/>
                  </a:lnTo>
                  <a:lnTo>
                    <a:pt x="2282" y="147"/>
                  </a:lnTo>
                  <a:lnTo>
                    <a:pt x="2284" y="141"/>
                  </a:lnTo>
                  <a:lnTo>
                    <a:pt x="2282" y="136"/>
                  </a:lnTo>
                  <a:lnTo>
                    <a:pt x="2277" y="132"/>
                  </a:lnTo>
                  <a:lnTo>
                    <a:pt x="2277" y="132"/>
                  </a:lnTo>
                  <a:lnTo>
                    <a:pt x="2270" y="130"/>
                  </a:lnTo>
                  <a:lnTo>
                    <a:pt x="2264" y="128"/>
                  </a:lnTo>
                  <a:lnTo>
                    <a:pt x="2264" y="128"/>
                  </a:lnTo>
                  <a:lnTo>
                    <a:pt x="2264" y="127"/>
                  </a:lnTo>
                  <a:lnTo>
                    <a:pt x="2266" y="125"/>
                  </a:lnTo>
                  <a:lnTo>
                    <a:pt x="2272" y="125"/>
                  </a:lnTo>
                  <a:lnTo>
                    <a:pt x="2272" y="125"/>
                  </a:lnTo>
                  <a:lnTo>
                    <a:pt x="2282" y="128"/>
                  </a:lnTo>
                  <a:lnTo>
                    <a:pt x="2291" y="130"/>
                  </a:lnTo>
                  <a:lnTo>
                    <a:pt x="2291" y="130"/>
                  </a:lnTo>
                  <a:lnTo>
                    <a:pt x="2299" y="130"/>
                  </a:lnTo>
                  <a:lnTo>
                    <a:pt x="2304" y="128"/>
                  </a:lnTo>
                  <a:lnTo>
                    <a:pt x="2308" y="123"/>
                  </a:lnTo>
                  <a:lnTo>
                    <a:pt x="2310" y="121"/>
                  </a:lnTo>
                  <a:lnTo>
                    <a:pt x="2310" y="118"/>
                  </a:lnTo>
                  <a:lnTo>
                    <a:pt x="2310" y="118"/>
                  </a:lnTo>
                  <a:lnTo>
                    <a:pt x="2308" y="114"/>
                  </a:lnTo>
                  <a:lnTo>
                    <a:pt x="2302" y="112"/>
                  </a:lnTo>
                  <a:lnTo>
                    <a:pt x="2293" y="114"/>
                  </a:lnTo>
                  <a:lnTo>
                    <a:pt x="2293" y="114"/>
                  </a:lnTo>
                  <a:lnTo>
                    <a:pt x="2290" y="112"/>
                  </a:lnTo>
                  <a:lnTo>
                    <a:pt x="2286" y="109"/>
                  </a:lnTo>
                  <a:lnTo>
                    <a:pt x="2286" y="105"/>
                  </a:lnTo>
                  <a:lnTo>
                    <a:pt x="2291" y="101"/>
                  </a:lnTo>
                  <a:lnTo>
                    <a:pt x="2291" y="101"/>
                  </a:lnTo>
                  <a:lnTo>
                    <a:pt x="2299" y="100"/>
                  </a:lnTo>
                  <a:lnTo>
                    <a:pt x="2306" y="101"/>
                  </a:lnTo>
                  <a:lnTo>
                    <a:pt x="2322" y="103"/>
                  </a:lnTo>
                  <a:lnTo>
                    <a:pt x="2322" y="103"/>
                  </a:lnTo>
                  <a:lnTo>
                    <a:pt x="2335" y="100"/>
                  </a:lnTo>
                  <a:lnTo>
                    <a:pt x="2344" y="98"/>
                  </a:lnTo>
                  <a:lnTo>
                    <a:pt x="2349" y="94"/>
                  </a:lnTo>
                  <a:lnTo>
                    <a:pt x="2355" y="89"/>
                  </a:lnTo>
                  <a:lnTo>
                    <a:pt x="2357" y="83"/>
                  </a:lnTo>
                  <a:lnTo>
                    <a:pt x="2357" y="78"/>
                  </a:lnTo>
                  <a:lnTo>
                    <a:pt x="2349" y="72"/>
                  </a:lnTo>
                  <a:lnTo>
                    <a:pt x="2349" y="72"/>
                  </a:lnTo>
                  <a:lnTo>
                    <a:pt x="2340" y="69"/>
                  </a:lnTo>
                  <a:lnTo>
                    <a:pt x="2328" y="67"/>
                  </a:lnTo>
                  <a:lnTo>
                    <a:pt x="2315" y="67"/>
                  </a:lnTo>
                  <a:lnTo>
                    <a:pt x="2304" y="69"/>
                  </a:lnTo>
                  <a:lnTo>
                    <a:pt x="2304" y="69"/>
                  </a:lnTo>
                  <a:lnTo>
                    <a:pt x="2297" y="71"/>
                  </a:lnTo>
                  <a:lnTo>
                    <a:pt x="2290" y="74"/>
                  </a:lnTo>
                  <a:lnTo>
                    <a:pt x="2282" y="78"/>
                  </a:lnTo>
                  <a:lnTo>
                    <a:pt x="2275" y="80"/>
                  </a:lnTo>
                  <a:lnTo>
                    <a:pt x="2275" y="80"/>
                  </a:lnTo>
                  <a:lnTo>
                    <a:pt x="2268" y="80"/>
                  </a:lnTo>
                  <a:lnTo>
                    <a:pt x="2259" y="80"/>
                  </a:lnTo>
                  <a:lnTo>
                    <a:pt x="2250" y="80"/>
                  </a:lnTo>
                  <a:lnTo>
                    <a:pt x="2241" y="81"/>
                  </a:lnTo>
                  <a:lnTo>
                    <a:pt x="2241" y="81"/>
                  </a:lnTo>
                  <a:lnTo>
                    <a:pt x="2232" y="89"/>
                  </a:lnTo>
                  <a:lnTo>
                    <a:pt x="2226" y="90"/>
                  </a:lnTo>
                  <a:lnTo>
                    <a:pt x="2221" y="92"/>
                  </a:lnTo>
                  <a:lnTo>
                    <a:pt x="2221" y="92"/>
                  </a:lnTo>
                  <a:lnTo>
                    <a:pt x="2206" y="94"/>
                  </a:lnTo>
                  <a:lnTo>
                    <a:pt x="2199" y="96"/>
                  </a:lnTo>
                  <a:lnTo>
                    <a:pt x="2196" y="94"/>
                  </a:lnTo>
                  <a:lnTo>
                    <a:pt x="2196" y="94"/>
                  </a:lnTo>
                  <a:lnTo>
                    <a:pt x="2192" y="92"/>
                  </a:lnTo>
                  <a:lnTo>
                    <a:pt x="2192" y="90"/>
                  </a:lnTo>
                  <a:lnTo>
                    <a:pt x="2194" y="89"/>
                  </a:lnTo>
                  <a:lnTo>
                    <a:pt x="2203" y="85"/>
                  </a:lnTo>
                  <a:lnTo>
                    <a:pt x="2203" y="85"/>
                  </a:lnTo>
                  <a:lnTo>
                    <a:pt x="2212" y="81"/>
                  </a:lnTo>
                  <a:lnTo>
                    <a:pt x="2215" y="76"/>
                  </a:lnTo>
                  <a:lnTo>
                    <a:pt x="2215" y="74"/>
                  </a:lnTo>
                  <a:lnTo>
                    <a:pt x="2215" y="71"/>
                  </a:lnTo>
                  <a:lnTo>
                    <a:pt x="2215" y="71"/>
                  </a:lnTo>
                  <a:lnTo>
                    <a:pt x="2214" y="69"/>
                  </a:lnTo>
                  <a:lnTo>
                    <a:pt x="2210" y="67"/>
                  </a:lnTo>
                  <a:lnTo>
                    <a:pt x="2203" y="65"/>
                  </a:lnTo>
                  <a:lnTo>
                    <a:pt x="2196" y="67"/>
                  </a:lnTo>
                  <a:lnTo>
                    <a:pt x="2190" y="69"/>
                  </a:lnTo>
                  <a:lnTo>
                    <a:pt x="2190" y="69"/>
                  </a:lnTo>
                  <a:lnTo>
                    <a:pt x="2181" y="74"/>
                  </a:lnTo>
                  <a:lnTo>
                    <a:pt x="2176" y="76"/>
                  </a:lnTo>
                  <a:lnTo>
                    <a:pt x="2170" y="76"/>
                  </a:lnTo>
                  <a:lnTo>
                    <a:pt x="2170" y="76"/>
                  </a:lnTo>
                  <a:lnTo>
                    <a:pt x="2165" y="74"/>
                  </a:lnTo>
                  <a:lnTo>
                    <a:pt x="2159" y="72"/>
                  </a:lnTo>
                  <a:lnTo>
                    <a:pt x="2159" y="72"/>
                  </a:lnTo>
                  <a:lnTo>
                    <a:pt x="2159" y="67"/>
                  </a:lnTo>
                  <a:lnTo>
                    <a:pt x="2158" y="65"/>
                  </a:lnTo>
                  <a:lnTo>
                    <a:pt x="2158" y="63"/>
                  </a:lnTo>
                  <a:lnTo>
                    <a:pt x="2158" y="63"/>
                  </a:lnTo>
                  <a:lnTo>
                    <a:pt x="2150" y="63"/>
                  </a:lnTo>
                  <a:lnTo>
                    <a:pt x="2145" y="62"/>
                  </a:lnTo>
                  <a:lnTo>
                    <a:pt x="2132" y="63"/>
                  </a:lnTo>
                  <a:lnTo>
                    <a:pt x="2132" y="63"/>
                  </a:lnTo>
                  <a:lnTo>
                    <a:pt x="2123" y="67"/>
                  </a:lnTo>
                  <a:lnTo>
                    <a:pt x="2123" y="67"/>
                  </a:lnTo>
                  <a:lnTo>
                    <a:pt x="2116" y="67"/>
                  </a:lnTo>
                  <a:lnTo>
                    <a:pt x="2109" y="65"/>
                  </a:lnTo>
                  <a:lnTo>
                    <a:pt x="2109" y="65"/>
                  </a:lnTo>
                  <a:lnTo>
                    <a:pt x="2103" y="63"/>
                  </a:lnTo>
                  <a:lnTo>
                    <a:pt x="2101" y="62"/>
                  </a:lnTo>
                  <a:lnTo>
                    <a:pt x="2101" y="60"/>
                  </a:lnTo>
                  <a:lnTo>
                    <a:pt x="2101" y="60"/>
                  </a:lnTo>
                  <a:lnTo>
                    <a:pt x="2105" y="58"/>
                  </a:lnTo>
                  <a:lnTo>
                    <a:pt x="2109" y="56"/>
                  </a:lnTo>
                  <a:lnTo>
                    <a:pt x="2118" y="56"/>
                  </a:lnTo>
                  <a:lnTo>
                    <a:pt x="2118" y="56"/>
                  </a:lnTo>
                  <a:lnTo>
                    <a:pt x="2132" y="56"/>
                  </a:lnTo>
                  <a:lnTo>
                    <a:pt x="2148" y="56"/>
                  </a:lnTo>
                  <a:lnTo>
                    <a:pt x="2148" y="56"/>
                  </a:lnTo>
                  <a:lnTo>
                    <a:pt x="2159" y="52"/>
                  </a:lnTo>
                  <a:lnTo>
                    <a:pt x="2172" y="52"/>
                  </a:lnTo>
                  <a:lnTo>
                    <a:pt x="2172" y="52"/>
                  </a:lnTo>
                  <a:lnTo>
                    <a:pt x="2190" y="54"/>
                  </a:lnTo>
                  <a:lnTo>
                    <a:pt x="2210" y="56"/>
                  </a:lnTo>
                  <a:lnTo>
                    <a:pt x="2210" y="56"/>
                  </a:lnTo>
                  <a:lnTo>
                    <a:pt x="2215" y="56"/>
                  </a:lnTo>
                  <a:lnTo>
                    <a:pt x="2221" y="56"/>
                  </a:lnTo>
                  <a:lnTo>
                    <a:pt x="2226" y="54"/>
                  </a:lnTo>
                  <a:lnTo>
                    <a:pt x="2230" y="51"/>
                  </a:lnTo>
                  <a:lnTo>
                    <a:pt x="2230" y="51"/>
                  </a:lnTo>
                  <a:lnTo>
                    <a:pt x="2230" y="45"/>
                  </a:lnTo>
                  <a:lnTo>
                    <a:pt x="2230" y="43"/>
                  </a:lnTo>
                  <a:lnTo>
                    <a:pt x="2226" y="40"/>
                  </a:lnTo>
                  <a:lnTo>
                    <a:pt x="2223" y="38"/>
                  </a:lnTo>
                  <a:lnTo>
                    <a:pt x="2223" y="38"/>
                  </a:lnTo>
                  <a:lnTo>
                    <a:pt x="2219" y="38"/>
                  </a:lnTo>
                  <a:lnTo>
                    <a:pt x="2215" y="36"/>
                  </a:lnTo>
                  <a:lnTo>
                    <a:pt x="2215" y="36"/>
                  </a:lnTo>
                  <a:lnTo>
                    <a:pt x="2212" y="34"/>
                  </a:lnTo>
                  <a:lnTo>
                    <a:pt x="2206" y="31"/>
                  </a:lnTo>
                  <a:lnTo>
                    <a:pt x="2206" y="31"/>
                  </a:lnTo>
                  <a:lnTo>
                    <a:pt x="2201" y="33"/>
                  </a:lnTo>
                  <a:lnTo>
                    <a:pt x="2194" y="33"/>
                  </a:lnTo>
                  <a:lnTo>
                    <a:pt x="2188" y="34"/>
                  </a:lnTo>
                  <a:lnTo>
                    <a:pt x="2183" y="34"/>
                  </a:lnTo>
                  <a:lnTo>
                    <a:pt x="2183" y="34"/>
                  </a:lnTo>
                  <a:lnTo>
                    <a:pt x="2183" y="29"/>
                  </a:lnTo>
                  <a:lnTo>
                    <a:pt x="2185" y="24"/>
                  </a:lnTo>
                  <a:lnTo>
                    <a:pt x="2185" y="24"/>
                  </a:lnTo>
                  <a:lnTo>
                    <a:pt x="2183" y="22"/>
                  </a:lnTo>
                  <a:lnTo>
                    <a:pt x="2181" y="18"/>
                  </a:lnTo>
                  <a:lnTo>
                    <a:pt x="2176" y="16"/>
                  </a:lnTo>
                  <a:lnTo>
                    <a:pt x="2170" y="16"/>
                  </a:lnTo>
                  <a:lnTo>
                    <a:pt x="2165" y="18"/>
                  </a:lnTo>
                  <a:lnTo>
                    <a:pt x="2165" y="18"/>
                  </a:lnTo>
                  <a:lnTo>
                    <a:pt x="2158" y="24"/>
                  </a:lnTo>
                  <a:lnTo>
                    <a:pt x="2154" y="25"/>
                  </a:lnTo>
                  <a:lnTo>
                    <a:pt x="2152" y="25"/>
                  </a:lnTo>
                  <a:lnTo>
                    <a:pt x="2152" y="25"/>
                  </a:lnTo>
                  <a:lnTo>
                    <a:pt x="2150" y="24"/>
                  </a:lnTo>
                  <a:lnTo>
                    <a:pt x="2150" y="22"/>
                  </a:lnTo>
                  <a:lnTo>
                    <a:pt x="2152" y="16"/>
                  </a:lnTo>
                  <a:lnTo>
                    <a:pt x="2154" y="11"/>
                  </a:lnTo>
                  <a:lnTo>
                    <a:pt x="2154" y="9"/>
                  </a:lnTo>
                  <a:lnTo>
                    <a:pt x="2150" y="7"/>
                  </a:lnTo>
                  <a:lnTo>
                    <a:pt x="2150" y="7"/>
                  </a:lnTo>
                  <a:lnTo>
                    <a:pt x="2147" y="7"/>
                  </a:lnTo>
                  <a:lnTo>
                    <a:pt x="2145" y="9"/>
                  </a:lnTo>
                  <a:lnTo>
                    <a:pt x="2145" y="9"/>
                  </a:lnTo>
                  <a:lnTo>
                    <a:pt x="2139" y="9"/>
                  </a:lnTo>
                  <a:lnTo>
                    <a:pt x="2136" y="9"/>
                  </a:lnTo>
                  <a:lnTo>
                    <a:pt x="2127" y="5"/>
                  </a:lnTo>
                  <a:lnTo>
                    <a:pt x="2127" y="5"/>
                  </a:lnTo>
                  <a:lnTo>
                    <a:pt x="2121" y="5"/>
                  </a:lnTo>
                  <a:lnTo>
                    <a:pt x="2118" y="5"/>
                  </a:lnTo>
                  <a:lnTo>
                    <a:pt x="2109" y="7"/>
                  </a:lnTo>
                  <a:lnTo>
                    <a:pt x="2109" y="7"/>
                  </a:lnTo>
                  <a:lnTo>
                    <a:pt x="2096" y="11"/>
                  </a:lnTo>
                  <a:lnTo>
                    <a:pt x="2089" y="11"/>
                  </a:lnTo>
                  <a:lnTo>
                    <a:pt x="2082" y="11"/>
                  </a:lnTo>
                  <a:lnTo>
                    <a:pt x="2082" y="11"/>
                  </a:lnTo>
                  <a:lnTo>
                    <a:pt x="2072" y="5"/>
                  </a:lnTo>
                  <a:lnTo>
                    <a:pt x="2067" y="2"/>
                  </a:lnTo>
                  <a:lnTo>
                    <a:pt x="2062" y="2"/>
                  </a:lnTo>
                  <a:lnTo>
                    <a:pt x="2062" y="2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2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05" y="4"/>
                  </a:lnTo>
                  <a:lnTo>
                    <a:pt x="1996" y="7"/>
                  </a:lnTo>
                  <a:lnTo>
                    <a:pt x="1996" y="7"/>
                  </a:lnTo>
                  <a:lnTo>
                    <a:pt x="1989" y="7"/>
                  </a:lnTo>
                  <a:lnTo>
                    <a:pt x="1982" y="7"/>
                  </a:lnTo>
                  <a:lnTo>
                    <a:pt x="1982" y="7"/>
                  </a:lnTo>
                  <a:lnTo>
                    <a:pt x="1978" y="7"/>
                  </a:lnTo>
                  <a:lnTo>
                    <a:pt x="1977" y="9"/>
                  </a:lnTo>
                  <a:lnTo>
                    <a:pt x="1973" y="13"/>
                  </a:lnTo>
                  <a:lnTo>
                    <a:pt x="1973" y="13"/>
                  </a:lnTo>
                  <a:lnTo>
                    <a:pt x="1969" y="14"/>
                  </a:lnTo>
                  <a:lnTo>
                    <a:pt x="1966" y="14"/>
                  </a:lnTo>
                  <a:lnTo>
                    <a:pt x="1960" y="14"/>
                  </a:lnTo>
                  <a:lnTo>
                    <a:pt x="1957" y="13"/>
                  </a:lnTo>
                  <a:lnTo>
                    <a:pt x="1957" y="13"/>
                  </a:lnTo>
                  <a:lnTo>
                    <a:pt x="1953" y="14"/>
                  </a:lnTo>
                  <a:lnTo>
                    <a:pt x="1951" y="18"/>
                  </a:lnTo>
                  <a:lnTo>
                    <a:pt x="1949" y="22"/>
                  </a:lnTo>
                  <a:lnTo>
                    <a:pt x="1949" y="25"/>
                  </a:lnTo>
                  <a:lnTo>
                    <a:pt x="1949" y="25"/>
                  </a:lnTo>
                  <a:lnTo>
                    <a:pt x="1946" y="27"/>
                  </a:lnTo>
                  <a:lnTo>
                    <a:pt x="1942" y="27"/>
                  </a:lnTo>
                  <a:lnTo>
                    <a:pt x="1937" y="25"/>
                  </a:lnTo>
                  <a:lnTo>
                    <a:pt x="1937" y="25"/>
                  </a:lnTo>
                  <a:lnTo>
                    <a:pt x="1931" y="27"/>
                  </a:lnTo>
                  <a:lnTo>
                    <a:pt x="1928" y="31"/>
                  </a:lnTo>
                  <a:lnTo>
                    <a:pt x="1928" y="31"/>
                  </a:lnTo>
                  <a:lnTo>
                    <a:pt x="1924" y="29"/>
                  </a:lnTo>
                  <a:lnTo>
                    <a:pt x="1922" y="27"/>
                  </a:lnTo>
                  <a:lnTo>
                    <a:pt x="1919" y="24"/>
                  </a:lnTo>
                  <a:lnTo>
                    <a:pt x="1919" y="24"/>
                  </a:lnTo>
                  <a:lnTo>
                    <a:pt x="1913" y="20"/>
                  </a:lnTo>
                  <a:lnTo>
                    <a:pt x="1906" y="18"/>
                  </a:lnTo>
                  <a:lnTo>
                    <a:pt x="1906" y="18"/>
                  </a:lnTo>
                  <a:lnTo>
                    <a:pt x="1895" y="16"/>
                  </a:lnTo>
                  <a:lnTo>
                    <a:pt x="1891" y="18"/>
                  </a:lnTo>
                  <a:lnTo>
                    <a:pt x="1886" y="20"/>
                  </a:lnTo>
                  <a:lnTo>
                    <a:pt x="1886" y="20"/>
                  </a:lnTo>
                  <a:lnTo>
                    <a:pt x="1882" y="24"/>
                  </a:lnTo>
                  <a:lnTo>
                    <a:pt x="1881" y="29"/>
                  </a:lnTo>
                  <a:lnTo>
                    <a:pt x="1881" y="29"/>
                  </a:lnTo>
                  <a:lnTo>
                    <a:pt x="1882" y="34"/>
                  </a:lnTo>
                  <a:lnTo>
                    <a:pt x="1881" y="36"/>
                  </a:lnTo>
                  <a:lnTo>
                    <a:pt x="1879" y="38"/>
                  </a:lnTo>
                  <a:lnTo>
                    <a:pt x="1879" y="38"/>
                  </a:lnTo>
                  <a:lnTo>
                    <a:pt x="1873" y="40"/>
                  </a:lnTo>
                  <a:lnTo>
                    <a:pt x="1866" y="38"/>
                  </a:lnTo>
                  <a:lnTo>
                    <a:pt x="1861" y="36"/>
                  </a:lnTo>
                  <a:lnTo>
                    <a:pt x="1855" y="38"/>
                  </a:lnTo>
                  <a:lnTo>
                    <a:pt x="1855" y="38"/>
                  </a:lnTo>
                  <a:lnTo>
                    <a:pt x="1850" y="40"/>
                  </a:lnTo>
                  <a:lnTo>
                    <a:pt x="1846" y="43"/>
                  </a:lnTo>
                  <a:lnTo>
                    <a:pt x="1846" y="43"/>
                  </a:lnTo>
                  <a:lnTo>
                    <a:pt x="1841" y="43"/>
                  </a:lnTo>
                  <a:lnTo>
                    <a:pt x="1835" y="47"/>
                  </a:lnTo>
                  <a:lnTo>
                    <a:pt x="1835" y="47"/>
                  </a:lnTo>
                  <a:lnTo>
                    <a:pt x="1834" y="49"/>
                  </a:lnTo>
                  <a:lnTo>
                    <a:pt x="1834" y="52"/>
                  </a:lnTo>
                  <a:lnTo>
                    <a:pt x="1835" y="56"/>
                  </a:lnTo>
                  <a:lnTo>
                    <a:pt x="1837" y="58"/>
                  </a:lnTo>
                  <a:lnTo>
                    <a:pt x="1837" y="58"/>
                  </a:lnTo>
                  <a:lnTo>
                    <a:pt x="1852" y="67"/>
                  </a:lnTo>
                  <a:lnTo>
                    <a:pt x="1859" y="72"/>
                  </a:lnTo>
                  <a:lnTo>
                    <a:pt x="1861" y="76"/>
                  </a:lnTo>
                  <a:lnTo>
                    <a:pt x="1859" y="80"/>
                  </a:lnTo>
                  <a:lnTo>
                    <a:pt x="1859" y="80"/>
                  </a:lnTo>
                  <a:lnTo>
                    <a:pt x="1855" y="81"/>
                  </a:lnTo>
                  <a:lnTo>
                    <a:pt x="1852" y="81"/>
                  </a:lnTo>
                  <a:lnTo>
                    <a:pt x="1843" y="81"/>
                  </a:lnTo>
                  <a:lnTo>
                    <a:pt x="1843" y="81"/>
                  </a:lnTo>
                  <a:lnTo>
                    <a:pt x="1839" y="80"/>
                  </a:lnTo>
                  <a:lnTo>
                    <a:pt x="1835" y="76"/>
                  </a:lnTo>
                  <a:lnTo>
                    <a:pt x="1830" y="69"/>
                  </a:lnTo>
                  <a:lnTo>
                    <a:pt x="1830" y="69"/>
                  </a:lnTo>
                  <a:lnTo>
                    <a:pt x="1823" y="60"/>
                  </a:lnTo>
                  <a:lnTo>
                    <a:pt x="1817" y="54"/>
                  </a:lnTo>
                  <a:lnTo>
                    <a:pt x="1812" y="52"/>
                  </a:lnTo>
                  <a:lnTo>
                    <a:pt x="1812" y="52"/>
                  </a:lnTo>
                  <a:lnTo>
                    <a:pt x="1806" y="51"/>
                  </a:lnTo>
                  <a:lnTo>
                    <a:pt x="1799" y="51"/>
                  </a:lnTo>
                  <a:lnTo>
                    <a:pt x="1794" y="52"/>
                  </a:lnTo>
                  <a:lnTo>
                    <a:pt x="1790" y="56"/>
                  </a:lnTo>
                  <a:lnTo>
                    <a:pt x="1790" y="56"/>
                  </a:lnTo>
                  <a:lnTo>
                    <a:pt x="1788" y="60"/>
                  </a:lnTo>
                  <a:lnTo>
                    <a:pt x="1788" y="63"/>
                  </a:lnTo>
                  <a:lnTo>
                    <a:pt x="1790" y="71"/>
                  </a:lnTo>
                  <a:lnTo>
                    <a:pt x="1790" y="71"/>
                  </a:lnTo>
                  <a:lnTo>
                    <a:pt x="1790" y="76"/>
                  </a:lnTo>
                  <a:lnTo>
                    <a:pt x="1786" y="80"/>
                  </a:lnTo>
                  <a:lnTo>
                    <a:pt x="1786" y="80"/>
                  </a:lnTo>
                  <a:lnTo>
                    <a:pt x="1776" y="81"/>
                  </a:lnTo>
                  <a:lnTo>
                    <a:pt x="1770" y="81"/>
                  </a:lnTo>
                  <a:lnTo>
                    <a:pt x="1765" y="81"/>
                  </a:lnTo>
                  <a:lnTo>
                    <a:pt x="1765" y="81"/>
                  </a:lnTo>
                  <a:lnTo>
                    <a:pt x="1761" y="78"/>
                  </a:lnTo>
                  <a:lnTo>
                    <a:pt x="1758" y="74"/>
                  </a:lnTo>
                  <a:lnTo>
                    <a:pt x="1758" y="74"/>
                  </a:lnTo>
                  <a:lnTo>
                    <a:pt x="1754" y="72"/>
                  </a:lnTo>
                  <a:lnTo>
                    <a:pt x="1750" y="72"/>
                  </a:lnTo>
                  <a:lnTo>
                    <a:pt x="1750" y="72"/>
                  </a:lnTo>
                  <a:lnTo>
                    <a:pt x="1748" y="74"/>
                  </a:lnTo>
                  <a:lnTo>
                    <a:pt x="1747" y="76"/>
                  </a:lnTo>
                  <a:lnTo>
                    <a:pt x="1747" y="76"/>
                  </a:lnTo>
                  <a:lnTo>
                    <a:pt x="1741" y="78"/>
                  </a:lnTo>
                  <a:lnTo>
                    <a:pt x="1739" y="76"/>
                  </a:lnTo>
                  <a:lnTo>
                    <a:pt x="1736" y="74"/>
                  </a:lnTo>
                  <a:lnTo>
                    <a:pt x="1734" y="71"/>
                  </a:lnTo>
                  <a:lnTo>
                    <a:pt x="1730" y="63"/>
                  </a:lnTo>
                  <a:lnTo>
                    <a:pt x="1727" y="58"/>
                  </a:lnTo>
                  <a:lnTo>
                    <a:pt x="1727" y="58"/>
                  </a:lnTo>
                  <a:lnTo>
                    <a:pt x="1723" y="56"/>
                  </a:lnTo>
                  <a:lnTo>
                    <a:pt x="1720" y="58"/>
                  </a:lnTo>
                  <a:lnTo>
                    <a:pt x="1712" y="62"/>
                  </a:lnTo>
                  <a:lnTo>
                    <a:pt x="1712" y="62"/>
                  </a:lnTo>
                  <a:lnTo>
                    <a:pt x="1705" y="62"/>
                  </a:lnTo>
                  <a:lnTo>
                    <a:pt x="1698" y="62"/>
                  </a:lnTo>
                  <a:lnTo>
                    <a:pt x="1698" y="62"/>
                  </a:lnTo>
                  <a:lnTo>
                    <a:pt x="1691" y="63"/>
                  </a:lnTo>
                  <a:lnTo>
                    <a:pt x="1685" y="65"/>
                  </a:lnTo>
                  <a:lnTo>
                    <a:pt x="1685" y="65"/>
                  </a:lnTo>
                  <a:lnTo>
                    <a:pt x="1674" y="63"/>
                  </a:lnTo>
                  <a:lnTo>
                    <a:pt x="1663" y="62"/>
                  </a:lnTo>
                  <a:lnTo>
                    <a:pt x="1663" y="62"/>
                  </a:lnTo>
                  <a:lnTo>
                    <a:pt x="1651" y="63"/>
                  </a:lnTo>
                  <a:lnTo>
                    <a:pt x="1645" y="65"/>
                  </a:lnTo>
                  <a:lnTo>
                    <a:pt x="1642" y="69"/>
                  </a:lnTo>
                  <a:lnTo>
                    <a:pt x="1642" y="69"/>
                  </a:lnTo>
                  <a:lnTo>
                    <a:pt x="1642" y="72"/>
                  </a:lnTo>
                  <a:lnTo>
                    <a:pt x="1642" y="78"/>
                  </a:lnTo>
                  <a:lnTo>
                    <a:pt x="1643" y="81"/>
                  </a:lnTo>
                  <a:lnTo>
                    <a:pt x="1642" y="85"/>
                  </a:lnTo>
                  <a:lnTo>
                    <a:pt x="1642" y="85"/>
                  </a:lnTo>
                  <a:lnTo>
                    <a:pt x="1640" y="87"/>
                  </a:lnTo>
                  <a:lnTo>
                    <a:pt x="1640" y="87"/>
                  </a:lnTo>
                  <a:lnTo>
                    <a:pt x="1636" y="85"/>
                  </a:lnTo>
                  <a:lnTo>
                    <a:pt x="1633" y="78"/>
                  </a:lnTo>
                  <a:lnTo>
                    <a:pt x="1633" y="78"/>
                  </a:lnTo>
                  <a:lnTo>
                    <a:pt x="1629" y="72"/>
                  </a:lnTo>
                  <a:lnTo>
                    <a:pt x="1624" y="72"/>
                  </a:lnTo>
                  <a:lnTo>
                    <a:pt x="1618" y="74"/>
                  </a:lnTo>
                  <a:lnTo>
                    <a:pt x="1613" y="78"/>
                  </a:lnTo>
                  <a:lnTo>
                    <a:pt x="1613" y="78"/>
                  </a:lnTo>
                  <a:lnTo>
                    <a:pt x="1611" y="81"/>
                  </a:lnTo>
                  <a:lnTo>
                    <a:pt x="1611" y="83"/>
                  </a:lnTo>
                  <a:lnTo>
                    <a:pt x="1615" y="90"/>
                  </a:lnTo>
                  <a:lnTo>
                    <a:pt x="1615" y="90"/>
                  </a:lnTo>
                  <a:lnTo>
                    <a:pt x="1616" y="94"/>
                  </a:lnTo>
                  <a:lnTo>
                    <a:pt x="1615" y="96"/>
                  </a:lnTo>
                  <a:lnTo>
                    <a:pt x="1611" y="96"/>
                  </a:lnTo>
                  <a:lnTo>
                    <a:pt x="1602" y="96"/>
                  </a:lnTo>
                  <a:lnTo>
                    <a:pt x="1602" y="96"/>
                  </a:lnTo>
                  <a:lnTo>
                    <a:pt x="1589" y="98"/>
                  </a:lnTo>
                  <a:lnTo>
                    <a:pt x="1577" y="101"/>
                  </a:lnTo>
                  <a:lnTo>
                    <a:pt x="1566" y="105"/>
                  </a:lnTo>
                  <a:lnTo>
                    <a:pt x="1553" y="107"/>
                  </a:lnTo>
                  <a:lnTo>
                    <a:pt x="1553" y="107"/>
                  </a:lnTo>
                  <a:lnTo>
                    <a:pt x="1542" y="109"/>
                  </a:lnTo>
                  <a:lnTo>
                    <a:pt x="1531" y="110"/>
                  </a:lnTo>
                  <a:lnTo>
                    <a:pt x="1531" y="110"/>
                  </a:lnTo>
                  <a:lnTo>
                    <a:pt x="1528" y="114"/>
                  </a:lnTo>
                  <a:lnTo>
                    <a:pt x="1524" y="118"/>
                  </a:lnTo>
                  <a:lnTo>
                    <a:pt x="1524" y="121"/>
                  </a:lnTo>
                  <a:lnTo>
                    <a:pt x="1528" y="125"/>
                  </a:lnTo>
                  <a:lnTo>
                    <a:pt x="1528" y="125"/>
                  </a:lnTo>
                  <a:lnTo>
                    <a:pt x="1537" y="127"/>
                  </a:lnTo>
                  <a:lnTo>
                    <a:pt x="1544" y="128"/>
                  </a:lnTo>
                  <a:lnTo>
                    <a:pt x="1551" y="127"/>
                  </a:lnTo>
                  <a:lnTo>
                    <a:pt x="1560" y="125"/>
                  </a:lnTo>
                  <a:lnTo>
                    <a:pt x="1560" y="125"/>
                  </a:lnTo>
                  <a:lnTo>
                    <a:pt x="1564" y="123"/>
                  </a:lnTo>
                  <a:lnTo>
                    <a:pt x="1569" y="123"/>
                  </a:lnTo>
                  <a:lnTo>
                    <a:pt x="1573" y="125"/>
                  </a:lnTo>
                  <a:lnTo>
                    <a:pt x="1577" y="128"/>
                  </a:lnTo>
                  <a:lnTo>
                    <a:pt x="1577" y="128"/>
                  </a:lnTo>
                  <a:lnTo>
                    <a:pt x="1577" y="136"/>
                  </a:lnTo>
                  <a:lnTo>
                    <a:pt x="1577" y="143"/>
                  </a:lnTo>
                  <a:lnTo>
                    <a:pt x="1573" y="150"/>
                  </a:lnTo>
                  <a:lnTo>
                    <a:pt x="1567" y="156"/>
                  </a:lnTo>
                  <a:lnTo>
                    <a:pt x="1567" y="156"/>
                  </a:lnTo>
                  <a:lnTo>
                    <a:pt x="1557" y="157"/>
                  </a:lnTo>
                  <a:lnTo>
                    <a:pt x="1544" y="157"/>
                  </a:lnTo>
                  <a:lnTo>
                    <a:pt x="1544" y="157"/>
                  </a:lnTo>
                  <a:lnTo>
                    <a:pt x="1535" y="157"/>
                  </a:lnTo>
                  <a:lnTo>
                    <a:pt x="1535" y="157"/>
                  </a:lnTo>
                  <a:lnTo>
                    <a:pt x="1531" y="159"/>
                  </a:lnTo>
                  <a:lnTo>
                    <a:pt x="1528" y="163"/>
                  </a:lnTo>
                  <a:lnTo>
                    <a:pt x="1528" y="163"/>
                  </a:lnTo>
                  <a:lnTo>
                    <a:pt x="1519" y="166"/>
                  </a:lnTo>
                  <a:lnTo>
                    <a:pt x="1508" y="168"/>
                  </a:lnTo>
                  <a:lnTo>
                    <a:pt x="1497" y="170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77" y="168"/>
                  </a:lnTo>
                  <a:lnTo>
                    <a:pt x="1470" y="172"/>
                  </a:lnTo>
                  <a:lnTo>
                    <a:pt x="1470" y="172"/>
                  </a:lnTo>
                  <a:lnTo>
                    <a:pt x="1466" y="176"/>
                  </a:lnTo>
                  <a:lnTo>
                    <a:pt x="1464" y="179"/>
                  </a:lnTo>
                  <a:lnTo>
                    <a:pt x="1462" y="183"/>
                  </a:lnTo>
                  <a:lnTo>
                    <a:pt x="1462" y="188"/>
                  </a:lnTo>
                  <a:lnTo>
                    <a:pt x="1464" y="194"/>
                  </a:lnTo>
                  <a:lnTo>
                    <a:pt x="1466" y="197"/>
                  </a:lnTo>
                  <a:lnTo>
                    <a:pt x="1468" y="203"/>
                  </a:lnTo>
                  <a:lnTo>
                    <a:pt x="1473" y="204"/>
                  </a:lnTo>
                  <a:lnTo>
                    <a:pt x="1473" y="204"/>
                  </a:lnTo>
                  <a:lnTo>
                    <a:pt x="1481" y="208"/>
                  </a:lnTo>
                  <a:lnTo>
                    <a:pt x="1488" y="208"/>
                  </a:lnTo>
                  <a:lnTo>
                    <a:pt x="1497" y="206"/>
                  </a:lnTo>
                  <a:lnTo>
                    <a:pt x="1504" y="203"/>
                  </a:lnTo>
                  <a:lnTo>
                    <a:pt x="1504" y="203"/>
                  </a:lnTo>
                  <a:lnTo>
                    <a:pt x="1510" y="201"/>
                  </a:lnTo>
                  <a:lnTo>
                    <a:pt x="1515" y="201"/>
                  </a:lnTo>
                  <a:lnTo>
                    <a:pt x="1515" y="201"/>
                  </a:lnTo>
                  <a:lnTo>
                    <a:pt x="1522" y="199"/>
                  </a:lnTo>
                  <a:lnTo>
                    <a:pt x="1531" y="199"/>
                  </a:lnTo>
                  <a:lnTo>
                    <a:pt x="1531" y="199"/>
                  </a:lnTo>
                  <a:lnTo>
                    <a:pt x="1537" y="203"/>
                  </a:lnTo>
                  <a:lnTo>
                    <a:pt x="1539" y="204"/>
                  </a:lnTo>
                  <a:lnTo>
                    <a:pt x="1539" y="208"/>
                  </a:lnTo>
                  <a:lnTo>
                    <a:pt x="1539" y="208"/>
                  </a:lnTo>
                  <a:lnTo>
                    <a:pt x="1537" y="212"/>
                  </a:lnTo>
                  <a:lnTo>
                    <a:pt x="1535" y="214"/>
                  </a:lnTo>
                  <a:lnTo>
                    <a:pt x="1524" y="215"/>
                  </a:lnTo>
                  <a:lnTo>
                    <a:pt x="1513" y="214"/>
                  </a:lnTo>
                  <a:lnTo>
                    <a:pt x="1506" y="214"/>
                  </a:lnTo>
                  <a:lnTo>
                    <a:pt x="1506" y="214"/>
                  </a:lnTo>
                  <a:lnTo>
                    <a:pt x="1488" y="215"/>
                  </a:lnTo>
                  <a:lnTo>
                    <a:pt x="1481" y="219"/>
                  </a:lnTo>
                  <a:lnTo>
                    <a:pt x="1477" y="221"/>
                  </a:lnTo>
                  <a:lnTo>
                    <a:pt x="1473" y="224"/>
                  </a:lnTo>
                  <a:lnTo>
                    <a:pt x="1473" y="224"/>
                  </a:lnTo>
                  <a:lnTo>
                    <a:pt x="1473" y="230"/>
                  </a:lnTo>
                  <a:lnTo>
                    <a:pt x="1475" y="237"/>
                  </a:lnTo>
                  <a:lnTo>
                    <a:pt x="1479" y="241"/>
                  </a:lnTo>
                  <a:lnTo>
                    <a:pt x="1484" y="246"/>
                  </a:lnTo>
                  <a:lnTo>
                    <a:pt x="1484" y="246"/>
                  </a:lnTo>
                  <a:lnTo>
                    <a:pt x="1490" y="248"/>
                  </a:lnTo>
                  <a:lnTo>
                    <a:pt x="1497" y="252"/>
                  </a:lnTo>
                  <a:lnTo>
                    <a:pt x="1502" y="252"/>
                  </a:lnTo>
                  <a:lnTo>
                    <a:pt x="1510" y="252"/>
                  </a:lnTo>
                  <a:lnTo>
                    <a:pt x="1510" y="252"/>
                  </a:lnTo>
                  <a:lnTo>
                    <a:pt x="1517" y="248"/>
                  </a:lnTo>
                  <a:lnTo>
                    <a:pt x="1522" y="244"/>
                  </a:lnTo>
                  <a:lnTo>
                    <a:pt x="1529" y="241"/>
                  </a:lnTo>
                  <a:lnTo>
                    <a:pt x="1535" y="237"/>
                  </a:lnTo>
                  <a:lnTo>
                    <a:pt x="1535" y="237"/>
                  </a:lnTo>
                  <a:lnTo>
                    <a:pt x="1546" y="235"/>
                  </a:lnTo>
                  <a:lnTo>
                    <a:pt x="1555" y="235"/>
                  </a:lnTo>
                  <a:lnTo>
                    <a:pt x="1575" y="235"/>
                  </a:lnTo>
                  <a:lnTo>
                    <a:pt x="1596" y="239"/>
                  </a:lnTo>
                  <a:lnTo>
                    <a:pt x="1615" y="244"/>
                  </a:lnTo>
                  <a:lnTo>
                    <a:pt x="1615" y="244"/>
                  </a:lnTo>
                  <a:lnTo>
                    <a:pt x="1631" y="250"/>
                  </a:lnTo>
                  <a:lnTo>
                    <a:pt x="1645" y="259"/>
                  </a:lnTo>
                  <a:lnTo>
                    <a:pt x="1645" y="259"/>
                  </a:lnTo>
                  <a:lnTo>
                    <a:pt x="1660" y="268"/>
                  </a:lnTo>
                  <a:lnTo>
                    <a:pt x="1671" y="277"/>
                  </a:lnTo>
                  <a:lnTo>
                    <a:pt x="1671" y="277"/>
                  </a:lnTo>
                  <a:lnTo>
                    <a:pt x="1685" y="291"/>
                  </a:lnTo>
                  <a:lnTo>
                    <a:pt x="1696" y="306"/>
                  </a:lnTo>
                  <a:lnTo>
                    <a:pt x="1696" y="306"/>
                  </a:lnTo>
                  <a:lnTo>
                    <a:pt x="1703" y="318"/>
                  </a:lnTo>
                  <a:lnTo>
                    <a:pt x="1710" y="329"/>
                  </a:lnTo>
                  <a:lnTo>
                    <a:pt x="1714" y="337"/>
                  </a:lnTo>
                  <a:lnTo>
                    <a:pt x="1714" y="342"/>
                  </a:lnTo>
                  <a:lnTo>
                    <a:pt x="1714" y="349"/>
                  </a:lnTo>
                  <a:lnTo>
                    <a:pt x="1712" y="356"/>
                  </a:lnTo>
                  <a:lnTo>
                    <a:pt x="1712" y="356"/>
                  </a:lnTo>
                  <a:lnTo>
                    <a:pt x="1709" y="360"/>
                  </a:lnTo>
                  <a:lnTo>
                    <a:pt x="1707" y="362"/>
                  </a:lnTo>
                  <a:lnTo>
                    <a:pt x="1707" y="364"/>
                  </a:lnTo>
                  <a:lnTo>
                    <a:pt x="1707" y="364"/>
                  </a:lnTo>
                  <a:lnTo>
                    <a:pt x="1709" y="369"/>
                  </a:lnTo>
                  <a:lnTo>
                    <a:pt x="1712" y="373"/>
                  </a:lnTo>
                  <a:lnTo>
                    <a:pt x="1716" y="375"/>
                  </a:lnTo>
                  <a:lnTo>
                    <a:pt x="1721" y="375"/>
                  </a:lnTo>
                  <a:lnTo>
                    <a:pt x="1721" y="375"/>
                  </a:lnTo>
                  <a:lnTo>
                    <a:pt x="1734" y="375"/>
                  </a:lnTo>
                  <a:lnTo>
                    <a:pt x="1747" y="376"/>
                  </a:lnTo>
                  <a:lnTo>
                    <a:pt x="1752" y="378"/>
                  </a:lnTo>
                  <a:lnTo>
                    <a:pt x="1758" y="382"/>
                  </a:lnTo>
                  <a:lnTo>
                    <a:pt x="1761" y="385"/>
                  </a:lnTo>
                  <a:lnTo>
                    <a:pt x="1765" y="391"/>
                  </a:lnTo>
                  <a:lnTo>
                    <a:pt x="1765" y="391"/>
                  </a:lnTo>
                  <a:lnTo>
                    <a:pt x="1765" y="400"/>
                  </a:lnTo>
                  <a:lnTo>
                    <a:pt x="1765" y="404"/>
                  </a:lnTo>
                  <a:lnTo>
                    <a:pt x="1761" y="405"/>
                  </a:lnTo>
                  <a:lnTo>
                    <a:pt x="1761" y="405"/>
                  </a:lnTo>
                  <a:lnTo>
                    <a:pt x="1758" y="405"/>
                  </a:lnTo>
                  <a:lnTo>
                    <a:pt x="1752" y="404"/>
                  </a:lnTo>
                  <a:lnTo>
                    <a:pt x="1747" y="402"/>
                  </a:lnTo>
                  <a:lnTo>
                    <a:pt x="1741" y="400"/>
                  </a:lnTo>
                  <a:lnTo>
                    <a:pt x="1741" y="400"/>
                  </a:lnTo>
                  <a:lnTo>
                    <a:pt x="1729" y="400"/>
                  </a:lnTo>
                  <a:lnTo>
                    <a:pt x="1721" y="400"/>
                  </a:lnTo>
                  <a:lnTo>
                    <a:pt x="1720" y="402"/>
                  </a:lnTo>
                  <a:lnTo>
                    <a:pt x="1718" y="404"/>
                  </a:lnTo>
                  <a:lnTo>
                    <a:pt x="1718" y="404"/>
                  </a:lnTo>
                  <a:lnTo>
                    <a:pt x="1716" y="409"/>
                  </a:lnTo>
                  <a:lnTo>
                    <a:pt x="1720" y="411"/>
                  </a:lnTo>
                  <a:lnTo>
                    <a:pt x="1725" y="416"/>
                  </a:lnTo>
                  <a:lnTo>
                    <a:pt x="1725" y="416"/>
                  </a:lnTo>
                  <a:lnTo>
                    <a:pt x="1729" y="420"/>
                  </a:lnTo>
                  <a:lnTo>
                    <a:pt x="1730" y="423"/>
                  </a:lnTo>
                  <a:lnTo>
                    <a:pt x="1730" y="423"/>
                  </a:lnTo>
                  <a:lnTo>
                    <a:pt x="1725" y="427"/>
                  </a:lnTo>
                  <a:lnTo>
                    <a:pt x="1720" y="429"/>
                  </a:lnTo>
                  <a:lnTo>
                    <a:pt x="1718" y="431"/>
                  </a:lnTo>
                  <a:lnTo>
                    <a:pt x="1718" y="431"/>
                  </a:lnTo>
                  <a:lnTo>
                    <a:pt x="1718" y="436"/>
                  </a:lnTo>
                  <a:lnTo>
                    <a:pt x="1720" y="440"/>
                  </a:lnTo>
                  <a:lnTo>
                    <a:pt x="1723" y="442"/>
                  </a:lnTo>
                  <a:lnTo>
                    <a:pt x="1727" y="445"/>
                  </a:lnTo>
                  <a:lnTo>
                    <a:pt x="1727" y="445"/>
                  </a:lnTo>
                  <a:lnTo>
                    <a:pt x="1727" y="449"/>
                  </a:lnTo>
                  <a:lnTo>
                    <a:pt x="1725" y="451"/>
                  </a:lnTo>
                  <a:lnTo>
                    <a:pt x="1721" y="452"/>
                  </a:lnTo>
                  <a:lnTo>
                    <a:pt x="1721" y="456"/>
                  </a:lnTo>
                  <a:lnTo>
                    <a:pt x="1721" y="456"/>
                  </a:lnTo>
                  <a:lnTo>
                    <a:pt x="1723" y="461"/>
                  </a:lnTo>
                  <a:lnTo>
                    <a:pt x="1727" y="463"/>
                  </a:lnTo>
                  <a:lnTo>
                    <a:pt x="1732" y="465"/>
                  </a:lnTo>
                  <a:lnTo>
                    <a:pt x="1736" y="465"/>
                  </a:lnTo>
                  <a:lnTo>
                    <a:pt x="1736" y="465"/>
                  </a:lnTo>
                  <a:lnTo>
                    <a:pt x="1743" y="463"/>
                  </a:lnTo>
                  <a:lnTo>
                    <a:pt x="1745" y="460"/>
                  </a:lnTo>
                  <a:lnTo>
                    <a:pt x="1747" y="454"/>
                  </a:lnTo>
                  <a:lnTo>
                    <a:pt x="1745" y="449"/>
                  </a:lnTo>
                  <a:lnTo>
                    <a:pt x="1743" y="438"/>
                  </a:lnTo>
                  <a:lnTo>
                    <a:pt x="1743" y="432"/>
                  </a:lnTo>
                  <a:lnTo>
                    <a:pt x="1745" y="429"/>
                  </a:lnTo>
                  <a:lnTo>
                    <a:pt x="1745" y="429"/>
                  </a:lnTo>
                  <a:lnTo>
                    <a:pt x="1750" y="425"/>
                  </a:lnTo>
                  <a:lnTo>
                    <a:pt x="1756" y="423"/>
                  </a:lnTo>
                  <a:lnTo>
                    <a:pt x="1765" y="425"/>
                  </a:lnTo>
                  <a:lnTo>
                    <a:pt x="1772" y="427"/>
                  </a:lnTo>
                  <a:lnTo>
                    <a:pt x="1788" y="431"/>
                  </a:lnTo>
                  <a:lnTo>
                    <a:pt x="1797" y="436"/>
                  </a:lnTo>
                  <a:lnTo>
                    <a:pt x="1797" y="436"/>
                  </a:lnTo>
                  <a:lnTo>
                    <a:pt x="1803" y="440"/>
                  </a:lnTo>
                  <a:lnTo>
                    <a:pt x="1805" y="445"/>
                  </a:lnTo>
                  <a:lnTo>
                    <a:pt x="1805" y="451"/>
                  </a:lnTo>
                  <a:lnTo>
                    <a:pt x="1801" y="458"/>
                  </a:lnTo>
                  <a:lnTo>
                    <a:pt x="1801" y="458"/>
                  </a:lnTo>
                  <a:lnTo>
                    <a:pt x="1796" y="463"/>
                  </a:lnTo>
                  <a:lnTo>
                    <a:pt x="1790" y="467"/>
                  </a:lnTo>
                  <a:lnTo>
                    <a:pt x="1785" y="472"/>
                  </a:lnTo>
                  <a:lnTo>
                    <a:pt x="1783" y="480"/>
                  </a:lnTo>
                  <a:lnTo>
                    <a:pt x="1783" y="480"/>
                  </a:lnTo>
                  <a:lnTo>
                    <a:pt x="1783" y="483"/>
                  </a:lnTo>
                  <a:lnTo>
                    <a:pt x="1779" y="487"/>
                  </a:lnTo>
                  <a:lnTo>
                    <a:pt x="1777" y="490"/>
                  </a:lnTo>
                  <a:lnTo>
                    <a:pt x="1772" y="492"/>
                  </a:lnTo>
                  <a:lnTo>
                    <a:pt x="1772" y="492"/>
                  </a:lnTo>
                  <a:lnTo>
                    <a:pt x="1765" y="494"/>
                  </a:lnTo>
                  <a:lnTo>
                    <a:pt x="1759" y="494"/>
                  </a:lnTo>
                  <a:lnTo>
                    <a:pt x="1752" y="494"/>
                  </a:lnTo>
                  <a:lnTo>
                    <a:pt x="1747" y="496"/>
                  </a:lnTo>
                  <a:lnTo>
                    <a:pt x="1747" y="496"/>
                  </a:lnTo>
                  <a:lnTo>
                    <a:pt x="1741" y="499"/>
                  </a:lnTo>
                  <a:lnTo>
                    <a:pt x="1738" y="503"/>
                  </a:lnTo>
                  <a:lnTo>
                    <a:pt x="1738" y="503"/>
                  </a:lnTo>
                  <a:lnTo>
                    <a:pt x="1738" y="507"/>
                  </a:lnTo>
                  <a:lnTo>
                    <a:pt x="1738" y="510"/>
                  </a:lnTo>
                  <a:lnTo>
                    <a:pt x="1741" y="517"/>
                  </a:lnTo>
                  <a:lnTo>
                    <a:pt x="1741" y="517"/>
                  </a:lnTo>
                  <a:lnTo>
                    <a:pt x="1743" y="525"/>
                  </a:lnTo>
                  <a:lnTo>
                    <a:pt x="1743" y="532"/>
                  </a:lnTo>
                  <a:lnTo>
                    <a:pt x="1743" y="532"/>
                  </a:lnTo>
                  <a:lnTo>
                    <a:pt x="1739" y="537"/>
                  </a:lnTo>
                  <a:lnTo>
                    <a:pt x="1738" y="539"/>
                  </a:lnTo>
                  <a:lnTo>
                    <a:pt x="1738" y="543"/>
                  </a:lnTo>
                  <a:lnTo>
                    <a:pt x="1738" y="543"/>
                  </a:lnTo>
                  <a:lnTo>
                    <a:pt x="1739" y="548"/>
                  </a:lnTo>
                  <a:lnTo>
                    <a:pt x="1745" y="554"/>
                  </a:lnTo>
                  <a:lnTo>
                    <a:pt x="1750" y="557"/>
                  </a:lnTo>
                  <a:lnTo>
                    <a:pt x="1754" y="563"/>
                  </a:lnTo>
                  <a:lnTo>
                    <a:pt x="1754" y="563"/>
                  </a:lnTo>
                  <a:lnTo>
                    <a:pt x="1756" y="570"/>
                  </a:lnTo>
                  <a:lnTo>
                    <a:pt x="1758" y="577"/>
                  </a:lnTo>
                  <a:lnTo>
                    <a:pt x="1758" y="577"/>
                  </a:lnTo>
                  <a:lnTo>
                    <a:pt x="1761" y="581"/>
                  </a:lnTo>
                  <a:lnTo>
                    <a:pt x="1763" y="581"/>
                  </a:lnTo>
                  <a:lnTo>
                    <a:pt x="1770" y="583"/>
                  </a:lnTo>
                  <a:lnTo>
                    <a:pt x="1770" y="583"/>
                  </a:lnTo>
                  <a:lnTo>
                    <a:pt x="1776" y="584"/>
                  </a:lnTo>
                  <a:lnTo>
                    <a:pt x="1776" y="586"/>
                  </a:lnTo>
                  <a:lnTo>
                    <a:pt x="1776" y="590"/>
                  </a:lnTo>
                  <a:lnTo>
                    <a:pt x="1776" y="590"/>
                  </a:lnTo>
                  <a:lnTo>
                    <a:pt x="1774" y="592"/>
                  </a:lnTo>
                  <a:lnTo>
                    <a:pt x="1770" y="593"/>
                  </a:lnTo>
                  <a:lnTo>
                    <a:pt x="1768" y="595"/>
                  </a:lnTo>
                  <a:lnTo>
                    <a:pt x="1767" y="599"/>
                  </a:lnTo>
                  <a:lnTo>
                    <a:pt x="1767" y="599"/>
                  </a:lnTo>
                  <a:lnTo>
                    <a:pt x="1770" y="606"/>
                  </a:lnTo>
                  <a:lnTo>
                    <a:pt x="1776" y="612"/>
                  </a:lnTo>
                  <a:lnTo>
                    <a:pt x="1776" y="612"/>
                  </a:lnTo>
                  <a:lnTo>
                    <a:pt x="1779" y="613"/>
                  </a:lnTo>
                  <a:lnTo>
                    <a:pt x="1783" y="615"/>
                  </a:lnTo>
                  <a:lnTo>
                    <a:pt x="1783" y="615"/>
                  </a:lnTo>
                  <a:lnTo>
                    <a:pt x="1783" y="619"/>
                  </a:lnTo>
                  <a:lnTo>
                    <a:pt x="1783" y="621"/>
                  </a:lnTo>
                  <a:lnTo>
                    <a:pt x="1785" y="628"/>
                  </a:lnTo>
                  <a:lnTo>
                    <a:pt x="1785" y="628"/>
                  </a:lnTo>
                  <a:lnTo>
                    <a:pt x="1788" y="633"/>
                  </a:lnTo>
                  <a:lnTo>
                    <a:pt x="1792" y="635"/>
                  </a:lnTo>
                  <a:lnTo>
                    <a:pt x="1803" y="635"/>
                  </a:lnTo>
                  <a:lnTo>
                    <a:pt x="1803" y="635"/>
                  </a:lnTo>
                  <a:lnTo>
                    <a:pt x="1808" y="639"/>
                  </a:lnTo>
                  <a:lnTo>
                    <a:pt x="1812" y="642"/>
                  </a:lnTo>
                  <a:lnTo>
                    <a:pt x="1815" y="653"/>
                  </a:lnTo>
                  <a:lnTo>
                    <a:pt x="1815" y="653"/>
                  </a:lnTo>
                  <a:lnTo>
                    <a:pt x="1819" y="660"/>
                  </a:lnTo>
                  <a:lnTo>
                    <a:pt x="1824" y="666"/>
                  </a:lnTo>
                  <a:lnTo>
                    <a:pt x="1832" y="671"/>
                  </a:lnTo>
                  <a:lnTo>
                    <a:pt x="1834" y="671"/>
                  </a:lnTo>
                  <a:lnTo>
                    <a:pt x="1837" y="671"/>
                  </a:lnTo>
                  <a:lnTo>
                    <a:pt x="1837" y="671"/>
                  </a:lnTo>
                  <a:lnTo>
                    <a:pt x="1846" y="669"/>
                  </a:lnTo>
                  <a:lnTo>
                    <a:pt x="1850" y="669"/>
                  </a:lnTo>
                  <a:lnTo>
                    <a:pt x="1853" y="671"/>
                  </a:lnTo>
                  <a:lnTo>
                    <a:pt x="1853" y="671"/>
                  </a:lnTo>
                  <a:lnTo>
                    <a:pt x="1864" y="679"/>
                  </a:lnTo>
                  <a:lnTo>
                    <a:pt x="1872" y="686"/>
                  </a:lnTo>
                  <a:lnTo>
                    <a:pt x="1872" y="686"/>
                  </a:lnTo>
                  <a:lnTo>
                    <a:pt x="1881" y="691"/>
                  </a:lnTo>
                  <a:lnTo>
                    <a:pt x="1884" y="693"/>
                  </a:lnTo>
                  <a:lnTo>
                    <a:pt x="1888" y="693"/>
                  </a:lnTo>
                  <a:lnTo>
                    <a:pt x="1888" y="693"/>
                  </a:lnTo>
                  <a:lnTo>
                    <a:pt x="1891" y="691"/>
                  </a:lnTo>
                  <a:lnTo>
                    <a:pt x="1891" y="689"/>
                  </a:lnTo>
                  <a:lnTo>
                    <a:pt x="1891" y="682"/>
                  </a:lnTo>
                  <a:lnTo>
                    <a:pt x="1891" y="682"/>
                  </a:lnTo>
                  <a:lnTo>
                    <a:pt x="1893" y="679"/>
                  </a:lnTo>
                  <a:lnTo>
                    <a:pt x="1897" y="677"/>
                  </a:lnTo>
                  <a:lnTo>
                    <a:pt x="1901" y="671"/>
                  </a:lnTo>
                  <a:lnTo>
                    <a:pt x="1901" y="671"/>
                  </a:lnTo>
                  <a:lnTo>
                    <a:pt x="1904" y="668"/>
                  </a:lnTo>
                  <a:lnTo>
                    <a:pt x="1904" y="664"/>
                  </a:lnTo>
                  <a:lnTo>
                    <a:pt x="1904" y="655"/>
                  </a:lnTo>
                  <a:lnTo>
                    <a:pt x="1904" y="655"/>
                  </a:lnTo>
                  <a:lnTo>
                    <a:pt x="1906" y="650"/>
                  </a:lnTo>
                  <a:lnTo>
                    <a:pt x="1908" y="648"/>
                  </a:lnTo>
                  <a:lnTo>
                    <a:pt x="1911" y="641"/>
                  </a:lnTo>
                  <a:lnTo>
                    <a:pt x="1911" y="641"/>
                  </a:lnTo>
                  <a:lnTo>
                    <a:pt x="1913" y="631"/>
                  </a:lnTo>
                  <a:lnTo>
                    <a:pt x="1915" y="626"/>
                  </a:lnTo>
                  <a:lnTo>
                    <a:pt x="1919" y="622"/>
                  </a:lnTo>
                  <a:lnTo>
                    <a:pt x="1919" y="622"/>
                  </a:lnTo>
                  <a:lnTo>
                    <a:pt x="1922" y="617"/>
                  </a:lnTo>
                  <a:lnTo>
                    <a:pt x="1924" y="610"/>
                  </a:lnTo>
                  <a:lnTo>
                    <a:pt x="1924" y="610"/>
                  </a:lnTo>
                  <a:lnTo>
                    <a:pt x="1924" y="604"/>
                  </a:lnTo>
                  <a:lnTo>
                    <a:pt x="1924" y="597"/>
                  </a:lnTo>
                  <a:lnTo>
                    <a:pt x="1922" y="590"/>
                  </a:lnTo>
                  <a:lnTo>
                    <a:pt x="1924" y="584"/>
                  </a:lnTo>
                  <a:lnTo>
                    <a:pt x="1924" y="584"/>
                  </a:lnTo>
                  <a:lnTo>
                    <a:pt x="1928" y="579"/>
                  </a:lnTo>
                  <a:lnTo>
                    <a:pt x="1935" y="577"/>
                  </a:lnTo>
                  <a:lnTo>
                    <a:pt x="1948" y="572"/>
                  </a:lnTo>
                  <a:lnTo>
                    <a:pt x="1948" y="572"/>
                  </a:lnTo>
                  <a:lnTo>
                    <a:pt x="1953" y="566"/>
                  </a:lnTo>
                  <a:lnTo>
                    <a:pt x="1958" y="561"/>
                  </a:lnTo>
                  <a:lnTo>
                    <a:pt x="1958" y="561"/>
                  </a:lnTo>
                  <a:lnTo>
                    <a:pt x="1962" y="554"/>
                  </a:lnTo>
                  <a:lnTo>
                    <a:pt x="1964" y="550"/>
                  </a:lnTo>
                  <a:lnTo>
                    <a:pt x="1969" y="546"/>
                  </a:lnTo>
                  <a:lnTo>
                    <a:pt x="1977" y="546"/>
                  </a:lnTo>
                  <a:lnTo>
                    <a:pt x="1977" y="546"/>
                  </a:lnTo>
                  <a:lnTo>
                    <a:pt x="1991" y="546"/>
                  </a:lnTo>
                  <a:lnTo>
                    <a:pt x="1998" y="546"/>
                  </a:lnTo>
                  <a:lnTo>
                    <a:pt x="2005" y="545"/>
                  </a:lnTo>
                  <a:lnTo>
                    <a:pt x="2005" y="545"/>
                  </a:lnTo>
                  <a:lnTo>
                    <a:pt x="2013" y="539"/>
                  </a:lnTo>
                  <a:lnTo>
                    <a:pt x="2018" y="534"/>
                  </a:lnTo>
                  <a:lnTo>
                    <a:pt x="2027" y="521"/>
                  </a:lnTo>
                  <a:lnTo>
                    <a:pt x="2027" y="521"/>
                  </a:lnTo>
                  <a:lnTo>
                    <a:pt x="2031" y="516"/>
                  </a:lnTo>
                  <a:lnTo>
                    <a:pt x="2036" y="512"/>
                  </a:lnTo>
                  <a:lnTo>
                    <a:pt x="2036" y="512"/>
                  </a:lnTo>
                  <a:lnTo>
                    <a:pt x="2045" y="508"/>
                  </a:lnTo>
                  <a:lnTo>
                    <a:pt x="2053" y="503"/>
                  </a:lnTo>
                  <a:lnTo>
                    <a:pt x="2053" y="503"/>
                  </a:lnTo>
                  <a:lnTo>
                    <a:pt x="2058" y="498"/>
                  </a:lnTo>
                  <a:lnTo>
                    <a:pt x="2062" y="492"/>
                  </a:lnTo>
                  <a:lnTo>
                    <a:pt x="2062" y="492"/>
                  </a:lnTo>
                  <a:lnTo>
                    <a:pt x="2065" y="489"/>
                  </a:lnTo>
                  <a:lnTo>
                    <a:pt x="2069" y="487"/>
                  </a:lnTo>
                  <a:lnTo>
                    <a:pt x="2080" y="483"/>
                  </a:lnTo>
                  <a:lnTo>
                    <a:pt x="2100" y="483"/>
                  </a:lnTo>
                  <a:lnTo>
                    <a:pt x="2100" y="483"/>
                  </a:lnTo>
                  <a:lnTo>
                    <a:pt x="2116" y="483"/>
                  </a:lnTo>
                  <a:lnTo>
                    <a:pt x="2129" y="480"/>
                  </a:lnTo>
                  <a:lnTo>
                    <a:pt x="2143" y="474"/>
                  </a:lnTo>
                  <a:lnTo>
                    <a:pt x="2156" y="469"/>
                  </a:lnTo>
                  <a:lnTo>
                    <a:pt x="2156" y="469"/>
                  </a:lnTo>
                  <a:lnTo>
                    <a:pt x="2167" y="461"/>
                  </a:lnTo>
                  <a:lnTo>
                    <a:pt x="2176" y="456"/>
                  </a:lnTo>
                  <a:lnTo>
                    <a:pt x="2176" y="456"/>
                  </a:lnTo>
                  <a:lnTo>
                    <a:pt x="2187" y="451"/>
                  </a:lnTo>
                  <a:lnTo>
                    <a:pt x="2197" y="447"/>
                  </a:lnTo>
                  <a:lnTo>
                    <a:pt x="2197" y="447"/>
                  </a:lnTo>
                  <a:lnTo>
                    <a:pt x="2201" y="445"/>
                  </a:lnTo>
                  <a:lnTo>
                    <a:pt x="2206" y="442"/>
                  </a:lnTo>
                  <a:lnTo>
                    <a:pt x="2210" y="436"/>
                  </a:lnTo>
                  <a:lnTo>
                    <a:pt x="2210" y="434"/>
                  </a:lnTo>
                  <a:lnTo>
                    <a:pt x="2208" y="432"/>
                  </a:lnTo>
                  <a:lnTo>
                    <a:pt x="2208" y="432"/>
                  </a:lnTo>
                  <a:close/>
                  <a:moveTo>
                    <a:pt x="1318" y="1775"/>
                  </a:moveTo>
                  <a:lnTo>
                    <a:pt x="1318" y="1775"/>
                  </a:lnTo>
                  <a:lnTo>
                    <a:pt x="1310" y="1775"/>
                  </a:lnTo>
                  <a:lnTo>
                    <a:pt x="1303" y="1773"/>
                  </a:lnTo>
                  <a:lnTo>
                    <a:pt x="1296" y="1771"/>
                  </a:lnTo>
                  <a:lnTo>
                    <a:pt x="1291" y="1766"/>
                  </a:lnTo>
                  <a:lnTo>
                    <a:pt x="1291" y="1766"/>
                  </a:lnTo>
                  <a:lnTo>
                    <a:pt x="1289" y="1761"/>
                  </a:lnTo>
                  <a:lnTo>
                    <a:pt x="1287" y="1753"/>
                  </a:lnTo>
                  <a:lnTo>
                    <a:pt x="1285" y="1741"/>
                  </a:lnTo>
                  <a:lnTo>
                    <a:pt x="1285" y="1741"/>
                  </a:lnTo>
                  <a:lnTo>
                    <a:pt x="1283" y="1735"/>
                  </a:lnTo>
                  <a:lnTo>
                    <a:pt x="1280" y="1732"/>
                  </a:lnTo>
                  <a:lnTo>
                    <a:pt x="1274" y="1723"/>
                  </a:lnTo>
                  <a:lnTo>
                    <a:pt x="1274" y="1723"/>
                  </a:lnTo>
                  <a:lnTo>
                    <a:pt x="1272" y="1717"/>
                  </a:lnTo>
                  <a:lnTo>
                    <a:pt x="1272" y="1712"/>
                  </a:lnTo>
                  <a:lnTo>
                    <a:pt x="1271" y="1701"/>
                  </a:lnTo>
                  <a:lnTo>
                    <a:pt x="1271" y="1701"/>
                  </a:lnTo>
                  <a:lnTo>
                    <a:pt x="1271" y="1688"/>
                  </a:lnTo>
                  <a:lnTo>
                    <a:pt x="1272" y="1679"/>
                  </a:lnTo>
                  <a:lnTo>
                    <a:pt x="1272" y="1668"/>
                  </a:lnTo>
                  <a:lnTo>
                    <a:pt x="1269" y="1657"/>
                  </a:lnTo>
                  <a:lnTo>
                    <a:pt x="1269" y="1657"/>
                  </a:lnTo>
                  <a:lnTo>
                    <a:pt x="1263" y="1650"/>
                  </a:lnTo>
                  <a:lnTo>
                    <a:pt x="1254" y="1645"/>
                  </a:lnTo>
                  <a:lnTo>
                    <a:pt x="1254" y="1645"/>
                  </a:lnTo>
                  <a:lnTo>
                    <a:pt x="1249" y="1643"/>
                  </a:lnTo>
                  <a:lnTo>
                    <a:pt x="1242" y="1643"/>
                  </a:lnTo>
                  <a:lnTo>
                    <a:pt x="1227" y="1647"/>
                  </a:lnTo>
                  <a:lnTo>
                    <a:pt x="1227" y="1647"/>
                  </a:lnTo>
                  <a:lnTo>
                    <a:pt x="1216" y="1648"/>
                  </a:lnTo>
                  <a:lnTo>
                    <a:pt x="1205" y="1650"/>
                  </a:lnTo>
                  <a:lnTo>
                    <a:pt x="1205" y="1650"/>
                  </a:lnTo>
                  <a:lnTo>
                    <a:pt x="1200" y="1648"/>
                  </a:lnTo>
                  <a:lnTo>
                    <a:pt x="1196" y="1647"/>
                  </a:lnTo>
                  <a:lnTo>
                    <a:pt x="1195" y="1643"/>
                  </a:lnTo>
                  <a:lnTo>
                    <a:pt x="1196" y="1638"/>
                  </a:lnTo>
                  <a:lnTo>
                    <a:pt x="1196" y="1638"/>
                  </a:lnTo>
                  <a:lnTo>
                    <a:pt x="1205" y="1627"/>
                  </a:lnTo>
                  <a:lnTo>
                    <a:pt x="1209" y="1621"/>
                  </a:lnTo>
                  <a:lnTo>
                    <a:pt x="1211" y="1614"/>
                  </a:lnTo>
                  <a:lnTo>
                    <a:pt x="1211" y="1614"/>
                  </a:lnTo>
                  <a:lnTo>
                    <a:pt x="1211" y="1610"/>
                  </a:lnTo>
                  <a:lnTo>
                    <a:pt x="1211" y="1607"/>
                  </a:lnTo>
                  <a:lnTo>
                    <a:pt x="1207" y="1601"/>
                  </a:lnTo>
                  <a:lnTo>
                    <a:pt x="1207" y="1601"/>
                  </a:lnTo>
                  <a:lnTo>
                    <a:pt x="1204" y="1596"/>
                  </a:lnTo>
                  <a:lnTo>
                    <a:pt x="1204" y="1594"/>
                  </a:lnTo>
                  <a:lnTo>
                    <a:pt x="1205" y="1592"/>
                  </a:lnTo>
                  <a:lnTo>
                    <a:pt x="1205" y="1592"/>
                  </a:lnTo>
                  <a:lnTo>
                    <a:pt x="1209" y="1594"/>
                  </a:lnTo>
                  <a:lnTo>
                    <a:pt x="1213" y="1596"/>
                  </a:lnTo>
                  <a:lnTo>
                    <a:pt x="1213" y="1596"/>
                  </a:lnTo>
                  <a:lnTo>
                    <a:pt x="1220" y="1596"/>
                  </a:lnTo>
                  <a:lnTo>
                    <a:pt x="1220" y="1596"/>
                  </a:lnTo>
                  <a:lnTo>
                    <a:pt x="1220" y="1592"/>
                  </a:lnTo>
                  <a:lnTo>
                    <a:pt x="1220" y="1589"/>
                  </a:lnTo>
                  <a:lnTo>
                    <a:pt x="1220" y="1580"/>
                  </a:lnTo>
                  <a:lnTo>
                    <a:pt x="1220" y="1580"/>
                  </a:lnTo>
                  <a:lnTo>
                    <a:pt x="1225" y="1565"/>
                  </a:lnTo>
                  <a:lnTo>
                    <a:pt x="1225" y="1565"/>
                  </a:lnTo>
                  <a:lnTo>
                    <a:pt x="1227" y="1554"/>
                  </a:lnTo>
                  <a:lnTo>
                    <a:pt x="1227" y="1547"/>
                  </a:lnTo>
                  <a:lnTo>
                    <a:pt x="1225" y="1542"/>
                  </a:lnTo>
                  <a:lnTo>
                    <a:pt x="1225" y="1542"/>
                  </a:lnTo>
                  <a:lnTo>
                    <a:pt x="1222" y="1538"/>
                  </a:lnTo>
                  <a:lnTo>
                    <a:pt x="1218" y="1536"/>
                  </a:lnTo>
                  <a:lnTo>
                    <a:pt x="1211" y="1534"/>
                  </a:lnTo>
                  <a:lnTo>
                    <a:pt x="1211" y="1534"/>
                  </a:lnTo>
                  <a:lnTo>
                    <a:pt x="1202" y="1534"/>
                  </a:lnTo>
                  <a:lnTo>
                    <a:pt x="1195" y="1538"/>
                  </a:lnTo>
                  <a:lnTo>
                    <a:pt x="1186" y="1543"/>
                  </a:lnTo>
                  <a:lnTo>
                    <a:pt x="1180" y="1549"/>
                  </a:lnTo>
                  <a:lnTo>
                    <a:pt x="1180" y="1549"/>
                  </a:lnTo>
                  <a:lnTo>
                    <a:pt x="1175" y="1554"/>
                  </a:lnTo>
                  <a:lnTo>
                    <a:pt x="1171" y="1562"/>
                  </a:lnTo>
                  <a:lnTo>
                    <a:pt x="1164" y="1576"/>
                  </a:lnTo>
                  <a:lnTo>
                    <a:pt x="1164" y="1576"/>
                  </a:lnTo>
                  <a:lnTo>
                    <a:pt x="1162" y="1581"/>
                  </a:lnTo>
                  <a:lnTo>
                    <a:pt x="1158" y="1585"/>
                  </a:lnTo>
                  <a:lnTo>
                    <a:pt x="1148" y="1589"/>
                  </a:lnTo>
                  <a:lnTo>
                    <a:pt x="1137" y="1592"/>
                  </a:lnTo>
                  <a:lnTo>
                    <a:pt x="1128" y="1594"/>
                  </a:lnTo>
                  <a:lnTo>
                    <a:pt x="1128" y="1594"/>
                  </a:lnTo>
                  <a:lnTo>
                    <a:pt x="1117" y="1598"/>
                  </a:lnTo>
                  <a:lnTo>
                    <a:pt x="1111" y="1598"/>
                  </a:lnTo>
                  <a:lnTo>
                    <a:pt x="1106" y="1598"/>
                  </a:lnTo>
                  <a:lnTo>
                    <a:pt x="1106" y="1598"/>
                  </a:lnTo>
                  <a:lnTo>
                    <a:pt x="1100" y="1594"/>
                  </a:lnTo>
                  <a:lnTo>
                    <a:pt x="1097" y="1589"/>
                  </a:lnTo>
                  <a:lnTo>
                    <a:pt x="1091" y="1578"/>
                  </a:lnTo>
                  <a:lnTo>
                    <a:pt x="1091" y="1578"/>
                  </a:lnTo>
                  <a:lnTo>
                    <a:pt x="1086" y="1569"/>
                  </a:lnTo>
                  <a:lnTo>
                    <a:pt x="1081" y="1562"/>
                  </a:lnTo>
                  <a:lnTo>
                    <a:pt x="1081" y="1562"/>
                  </a:lnTo>
                  <a:lnTo>
                    <a:pt x="1073" y="1551"/>
                  </a:lnTo>
                  <a:lnTo>
                    <a:pt x="1070" y="1536"/>
                  </a:lnTo>
                  <a:lnTo>
                    <a:pt x="1066" y="1524"/>
                  </a:lnTo>
                  <a:lnTo>
                    <a:pt x="1066" y="1511"/>
                  </a:lnTo>
                  <a:lnTo>
                    <a:pt x="1066" y="1511"/>
                  </a:lnTo>
                  <a:lnTo>
                    <a:pt x="1066" y="1496"/>
                  </a:lnTo>
                  <a:lnTo>
                    <a:pt x="1070" y="1482"/>
                  </a:lnTo>
                  <a:lnTo>
                    <a:pt x="1070" y="1482"/>
                  </a:lnTo>
                  <a:lnTo>
                    <a:pt x="1073" y="1473"/>
                  </a:lnTo>
                  <a:lnTo>
                    <a:pt x="1073" y="1467"/>
                  </a:lnTo>
                  <a:lnTo>
                    <a:pt x="1075" y="1462"/>
                  </a:lnTo>
                  <a:lnTo>
                    <a:pt x="1075" y="1462"/>
                  </a:lnTo>
                  <a:lnTo>
                    <a:pt x="1073" y="1449"/>
                  </a:lnTo>
                  <a:lnTo>
                    <a:pt x="1073" y="1444"/>
                  </a:lnTo>
                  <a:lnTo>
                    <a:pt x="1073" y="1437"/>
                  </a:lnTo>
                  <a:lnTo>
                    <a:pt x="1073" y="1437"/>
                  </a:lnTo>
                  <a:lnTo>
                    <a:pt x="1075" y="1428"/>
                  </a:lnTo>
                  <a:lnTo>
                    <a:pt x="1079" y="1420"/>
                  </a:lnTo>
                  <a:lnTo>
                    <a:pt x="1088" y="1406"/>
                  </a:lnTo>
                  <a:lnTo>
                    <a:pt x="1088" y="1406"/>
                  </a:lnTo>
                  <a:lnTo>
                    <a:pt x="1090" y="1402"/>
                  </a:lnTo>
                  <a:lnTo>
                    <a:pt x="1093" y="1399"/>
                  </a:lnTo>
                  <a:lnTo>
                    <a:pt x="1093" y="1399"/>
                  </a:lnTo>
                  <a:lnTo>
                    <a:pt x="1102" y="1393"/>
                  </a:lnTo>
                  <a:lnTo>
                    <a:pt x="1111" y="1388"/>
                  </a:lnTo>
                  <a:lnTo>
                    <a:pt x="1111" y="1388"/>
                  </a:lnTo>
                  <a:lnTo>
                    <a:pt x="1131" y="1377"/>
                  </a:lnTo>
                  <a:lnTo>
                    <a:pt x="1140" y="1375"/>
                  </a:lnTo>
                  <a:lnTo>
                    <a:pt x="1151" y="1373"/>
                  </a:lnTo>
                  <a:lnTo>
                    <a:pt x="1151" y="1373"/>
                  </a:lnTo>
                  <a:lnTo>
                    <a:pt x="1160" y="1377"/>
                  </a:lnTo>
                  <a:lnTo>
                    <a:pt x="1171" y="1382"/>
                  </a:lnTo>
                  <a:lnTo>
                    <a:pt x="1182" y="1386"/>
                  </a:lnTo>
                  <a:lnTo>
                    <a:pt x="1187" y="1386"/>
                  </a:lnTo>
                  <a:lnTo>
                    <a:pt x="1193" y="1386"/>
                  </a:lnTo>
                  <a:lnTo>
                    <a:pt x="1193" y="1386"/>
                  </a:lnTo>
                  <a:lnTo>
                    <a:pt x="1195" y="1382"/>
                  </a:lnTo>
                  <a:lnTo>
                    <a:pt x="1196" y="1379"/>
                  </a:lnTo>
                  <a:lnTo>
                    <a:pt x="1196" y="1375"/>
                  </a:lnTo>
                  <a:lnTo>
                    <a:pt x="1196" y="1370"/>
                  </a:lnTo>
                  <a:lnTo>
                    <a:pt x="1196" y="1370"/>
                  </a:lnTo>
                  <a:lnTo>
                    <a:pt x="1200" y="1366"/>
                  </a:lnTo>
                  <a:lnTo>
                    <a:pt x="1207" y="1363"/>
                  </a:lnTo>
                  <a:lnTo>
                    <a:pt x="1222" y="1363"/>
                  </a:lnTo>
                  <a:lnTo>
                    <a:pt x="1222" y="1363"/>
                  </a:lnTo>
                  <a:lnTo>
                    <a:pt x="1234" y="1363"/>
                  </a:lnTo>
                  <a:lnTo>
                    <a:pt x="1249" y="1364"/>
                  </a:lnTo>
                  <a:lnTo>
                    <a:pt x="1260" y="1370"/>
                  </a:lnTo>
                  <a:lnTo>
                    <a:pt x="1271" y="1379"/>
                  </a:lnTo>
                  <a:lnTo>
                    <a:pt x="1271" y="1379"/>
                  </a:lnTo>
                  <a:lnTo>
                    <a:pt x="1276" y="1384"/>
                  </a:lnTo>
                  <a:lnTo>
                    <a:pt x="1280" y="1390"/>
                  </a:lnTo>
                  <a:lnTo>
                    <a:pt x="1283" y="1402"/>
                  </a:lnTo>
                  <a:lnTo>
                    <a:pt x="1291" y="1428"/>
                  </a:lnTo>
                  <a:lnTo>
                    <a:pt x="1291" y="1428"/>
                  </a:lnTo>
                  <a:lnTo>
                    <a:pt x="1294" y="1437"/>
                  </a:lnTo>
                  <a:lnTo>
                    <a:pt x="1300" y="1446"/>
                  </a:lnTo>
                  <a:lnTo>
                    <a:pt x="1307" y="1455"/>
                  </a:lnTo>
                  <a:lnTo>
                    <a:pt x="1318" y="1458"/>
                  </a:lnTo>
                  <a:lnTo>
                    <a:pt x="1318" y="1458"/>
                  </a:lnTo>
                  <a:lnTo>
                    <a:pt x="1323" y="1460"/>
                  </a:lnTo>
                  <a:lnTo>
                    <a:pt x="1327" y="1458"/>
                  </a:lnTo>
                  <a:lnTo>
                    <a:pt x="1329" y="1455"/>
                  </a:lnTo>
                  <a:lnTo>
                    <a:pt x="1330" y="1451"/>
                  </a:lnTo>
                  <a:lnTo>
                    <a:pt x="1332" y="1442"/>
                  </a:lnTo>
                  <a:lnTo>
                    <a:pt x="1332" y="1433"/>
                  </a:lnTo>
                  <a:lnTo>
                    <a:pt x="1332" y="1433"/>
                  </a:lnTo>
                  <a:lnTo>
                    <a:pt x="1329" y="1422"/>
                  </a:lnTo>
                  <a:lnTo>
                    <a:pt x="1325" y="1411"/>
                  </a:lnTo>
                  <a:lnTo>
                    <a:pt x="1316" y="1390"/>
                  </a:lnTo>
                  <a:lnTo>
                    <a:pt x="1316" y="1390"/>
                  </a:lnTo>
                  <a:lnTo>
                    <a:pt x="1312" y="1379"/>
                  </a:lnTo>
                  <a:lnTo>
                    <a:pt x="1310" y="1366"/>
                  </a:lnTo>
                  <a:lnTo>
                    <a:pt x="1312" y="1355"/>
                  </a:lnTo>
                  <a:lnTo>
                    <a:pt x="1318" y="1343"/>
                  </a:lnTo>
                  <a:lnTo>
                    <a:pt x="1318" y="1343"/>
                  </a:lnTo>
                  <a:lnTo>
                    <a:pt x="1323" y="1334"/>
                  </a:lnTo>
                  <a:lnTo>
                    <a:pt x="1332" y="1323"/>
                  </a:lnTo>
                  <a:lnTo>
                    <a:pt x="1350" y="1305"/>
                  </a:lnTo>
                  <a:lnTo>
                    <a:pt x="1350" y="1305"/>
                  </a:lnTo>
                  <a:lnTo>
                    <a:pt x="1365" y="1294"/>
                  </a:lnTo>
                  <a:lnTo>
                    <a:pt x="1372" y="1287"/>
                  </a:lnTo>
                  <a:lnTo>
                    <a:pt x="1379" y="1279"/>
                  </a:lnTo>
                  <a:lnTo>
                    <a:pt x="1379" y="1279"/>
                  </a:lnTo>
                  <a:lnTo>
                    <a:pt x="1383" y="1268"/>
                  </a:lnTo>
                  <a:lnTo>
                    <a:pt x="1385" y="1258"/>
                  </a:lnTo>
                  <a:lnTo>
                    <a:pt x="1385" y="1258"/>
                  </a:lnTo>
                  <a:lnTo>
                    <a:pt x="1383" y="1245"/>
                  </a:lnTo>
                  <a:lnTo>
                    <a:pt x="1383" y="1245"/>
                  </a:lnTo>
                  <a:lnTo>
                    <a:pt x="1383" y="1229"/>
                  </a:lnTo>
                  <a:lnTo>
                    <a:pt x="1383" y="1229"/>
                  </a:lnTo>
                  <a:lnTo>
                    <a:pt x="1379" y="1212"/>
                  </a:lnTo>
                  <a:lnTo>
                    <a:pt x="1379" y="1203"/>
                  </a:lnTo>
                  <a:lnTo>
                    <a:pt x="1381" y="1196"/>
                  </a:lnTo>
                  <a:lnTo>
                    <a:pt x="1381" y="1196"/>
                  </a:lnTo>
                  <a:lnTo>
                    <a:pt x="1383" y="1191"/>
                  </a:lnTo>
                  <a:lnTo>
                    <a:pt x="1386" y="1185"/>
                  </a:lnTo>
                  <a:lnTo>
                    <a:pt x="1390" y="1182"/>
                  </a:lnTo>
                  <a:lnTo>
                    <a:pt x="1392" y="1182"/>
                  </a:lnTo>
                  <a:lnTo>
                    <a:pt x="1396" y="1183"/>
                  </a:lnTo>
                  <a:lnTo>
                    <a:pt x="1396" y="1183"/>
                  </a:lnTo>
                  <a:lnTo>
                    <a:pt x="1396" y="1187"/>
                  </a:lnTo>
                  <a:lnTo>
                    <a:pt x="1396" y="1189"/>
                  </a:lnTo>
                  <a:lnTo>
                    <a:pt x="1394" y="1196"/>
                  </a:lnTo>
                  <a:lnTo>
                    <a:pt x="1394" y="1196"/>
                  </a:lnTo>
                  <a:lnTo>
                    <a:pt x="1394" y="1203"/>
                  </a:lnTo>
                  <a:lnTo>
                    <a:pt x="1394" y="1205"/>
                  </a:lnTo>
                  <a:lnTo>
                    <a:pt x="1396" y="1209"/>
                  </a:lnTo>
                  <a:lnTo>
                    <a:pt x="1396" y="1209"/>
                  </a:lnTo>
                  <a:lnTo>
                    <a:pt x="1399" y="1212"/>
                  </a:lnTo>
                  <a:lnTo>
                    <a:pt x="1405" y="1212"/>
                  </a:lnTo>
                  <a:lnTo>
                    <a:pt x="1408" y="1212"/>
                  </a:lnTo>
                  <a:lnTo>
                    <a:pt x="1412" y="1209"/>
                  </a:lnTo>
                  <a:lnTo>
                    <a:pt x="1412" y="1209"/>
                  </a:lnTo>
                  <a:lnTo>
                    <a:pt x="1414" y="1203"/>
                  </a:lnTo>
                  <a:lnTo>
                    <a:pt x="1412" y="1200"/>
                  </a:lnTo>
                  <a:lnTo>
                    <a:pt x="1412" y="1191"/>
                  </a:lnTo>
                  <a:lnTo>
                    <a:pt x="1412" y="1191"/>
                  </a:lnTo>
                  <a:lnTo>
                    <a:pt x="1412" y="1185"/>
                  </a:lnTo>
                  <a:lnTo>
                    <a:pt x="1414" y="1182"/>
                  </a:lnTo>
                  <a:lnTo>
                    <a:pt x="1414" y="1182"/>
                  </a:lnTo>
                  <a:lnTo>
                    <a:pt x="1421" y="1173"/>
                  </a:lnTo>
                  <a:lnTo>
                    <a:pt x="1428" y="1163"/>
                  </a:lnTo>
                  <a:lnTo>
                    <a:pt x="1428" y="1163"/>
                  </a:lnTo>
                  <a:lnTo>
                    <a:pt x="1430" y="1160"/>
                  </a:lnTo>
                  <a:lnTo>
                    <a:pt x="1430" y="1154"/>
                  </a:lnTo>
                  <a:lnTo>
                    <a:pt x="1430" y="1154"/>
                  </a:lnTo>
                  <a:lnTo>
                    <a:pt x="1437" y="1142"/>
                  </a:lnTo>
                  <a:lnTo>
                    <a:pt x="1437" y="1142"/>
                  </a:lnTo>
                  <a:lnTo>
                    <a:pt x="1455" y="1120"/>
                  </a:lnTo>
                  <a:lnTo>
                    <a:pt x="1473" y="1098"/>
                  </a:lnTo>
                  <a:lnTo>
                    <a:pt x="1473" y="1098"/>
                  </a:lnTo>
                  <a:lnTo>
                    <a:pt x="1491" y="1082"/>
                  </a:lnTo>
                  <a:lnTo>
                    <a:pt x="1501" y="1077"/>
                  </a:lnTo>
                  <a:lnTo>
                    <a:pt x="1511" y="1073"/>
                  </a:lnTo>
                  <a:lnTo>
                    <a:pt x="1511" y="1073"/>
                  </a:lnTo>
                  <a:lnTo>
                    <a:pt x="1522" y="1071"/>
                  </a:lnTo>
                  <a:lnTo>
                    <a:pt x="1526" y="1069"/>
                  </a:lnTo>
                  <a:lnTo>
                    <a:pt x="1529" y="1066"/>
                  </a:lnTo>
                  <a:lnTo>
                    <a:pt x="1529" y="1066"/>
                  </a:lnTo>
                  <a:lnTo>
                    <a:pt x="1533" y="1059"/>
                  </a:lnTo>
                  <a:lnTo>
                    <a:pt x="1535" y="1057"/>
                  </a:lnTo>
                  <a:lnTo>
                    <a:pt x="1539" y="1055"/>
                  </a:lnTo>
                  <a:lnTo>
                    <a:pt x="1539" y="1055"/>
                  </a:lnTo>
                  <a:lnTo>
                    <a:pt x="1544" y="1051"/>
                  </a:lnTo>
                  <a:lnTo>
                    <a:pt x="1553" y="1049"/>
                  </a:lnTo>
                  <a:lnTo>
                    <a:pt x="1557" y="1049"/>
                  </a:lnTo>
                  <a:lnTo>
                    <a:pt x="1560" y="1051"/>
                  </a:lnTo>
                  <a:lnTo>
                    <a:pt x="1562" y="1053"/>
                  </a:lnTo>
                  <a:lnTo>
                    <a:pt x="1562" y="1057"/>
                  </a:lnTo>
                  <a:lnTo>
                    <a:pt x="1562" y="1057"/>
                  </a:lnTo>
                  <a:lnTo>
                    <a:pt x="1562" y="1059"/>
                  </a:lnTo>
                  <a:lnTo>
                    <a:pt x="1558" y="1062"/>
                  </a:lnTo>
                  <a:lnTo>
                    <a:pt x="1553" y="1068"/>
                  </a:lnTo>
                  <a:lnTo>
                    <a:pt x="1553" y="1068"/>
                  </a:lnTo>
                  <a:lnTo>
                    <a:pt x="1549" y="1069"/>
                  </a:lnTo>
                  <a:lnTo>
                    <a:pt x="1548" y="1073"/>
                  </a:lnTo>
                  <a:lnTo>
                    <a:pt x="1548" y="1078"/>
                  </a:lnTo>
                  <a:lnTo>
                    <a:pt x="1549" y="1082"/>
                  </a:lnTo>
                  <a:lnTo>
                    <a:pt x="1549" y="1082"/>
                  </a:lnTo>
                  <a:lnTo>
                    <a:pt x="1553" y="1086"/>
                  </a:lnTo>
                  <a:lnTo>
                    <a:pt x="1558" y="1087"/>
                  </a:lnTo>
                  <a:lnTo>
                    <a:pt x="1567" y="1089"/>
                  </a:lnTo>
                  <a:lnTo>
                    <a:pt x="1567" y="1089"/>
                  </a:lnTo>
                  <a:lnTo>
                    <a:pt x="1573" y="1089"/>
                  </a:lnTo>
                  <a:lnTo>
                    <a:pt x="1578" y="1087"/>
                  </a:lnTo>
                  <a:lnTo>
                    <a:pt x="1586" y="1080"/>
                  </a:lnTo>
                  <a:lnTo>
                    <a:pt x="1586" y="1080"/>
                  </a:lnTo>
                  <a:lnTo>
                    <a:pt x="1591" y="1071"/>
                  </a:lnTo>
                  <a:lnTo>
                    <a:pt x="1598" y="1064"/>
                  </a:lnTo>
                  <a:lnTo>
                    <a:pt x="1598" y="1064"/>
                  </a:lnTo>
                  <a:lnTo>
                    <a:pt x="1607" y="1059"/>
                  </a:lnTo>
                  <a:lnTo>
                    <a:pt x="1613" y="1057"/>
                  </a:lnTo>
                  <a:lnTo>
                    <a:pt x="1616" y="1053"/>
                  </a:lnTo>
                  <a:lnTo>
                    <a:pt x="1616" y="1053"/>
                  </a:lnTo>
                  <a:lnTo>
                    <a:pt x="1616" y="1049"/>
                  </a:lnTo>
                  <a:lnTo>
                    <a:pt x="1615" y="1046"/>
                  </a:lnTo>
                  <a:lnTo>
                    <a:pt x="1611" y="1044"/>
                  </a:lnTo>
                  <a:lnTo>
                    <a:pt x="1605" y="1044"/>
                  </a:lnTo>
                  <a:lnTo>
                    <a:pt x="1589" y="1044"/>
                  </a:lnTo>
                  <a:lnTo>
                    <a:pt x="1589" y="1044"/>
                  </a:lnTo>
                  <a:lnTo>
                    <a:pt x="1580" y="1040"/>
                  </a:lnTo>
                  <a:lnTo>
                    <a:pt x="1575" y="1033"/>
                  </a:lnTo>
                  <a:lnTo>
                    <a:pt x="1569" y="1028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6" y="1008"/>
                  </a:lnTo>
                  <a:lnTo>
                    <a:pt x="1564" y="1002"/>
                  </a:lnTo>
                  <a:lnTo>
                    <a:pt x="1560" y="997"/>
                  </a:lnTo>
                  <a:lnTo>
                    <a:pt x="1560" y="997"/>
                  </a:lnTo>
                  <a:lnTo>
                    <a:pt x="1555" y="995"/>
                  </a:lnTo>
                  <a:lnTo>
                    <a:pt x="1549" y="992"/>
                  </a:lnTo>
                  <a:lnTo>
                    <a:pt x="1549" y="992"/>
                  </a:lnTo>
                  <a:lnTo>
                    <a:pt x="1548" y="990"/>
                  </a:lnTo>
                  <a:lnTo>
                    <a:pt x="1548" y="986"/>
                  </a:lnTo>
                  <a:lnTo>
                    <a:pt x="1549" y="984"/>
                  </a:lnTo>
                  <a:lnTo>
                    <a:pt x="1551" y="983"/>
                  </a:lnTo>
                  <a:lnTo>
                    <a:pt x="1551" y="983"/>
                  </a:lnTo>
                  <a:lnTo>
                    <a:pt x="1555" y="981"/>
                  </a:lnTo>
                  <a:lnTo>
                    <a:pt x="1558" y="981"/>
                  </a:lnTo>
                  <a:lnTo>
                    <a:pt x="1562" y="981"/>
                  </a:lnTo>
                  <a:lnTo>
                    <a:pt x="1566" y="979"/>
                  </a:lnTo>
                  <a:lnTo>
                    <a:pt x="1566" y="979"/>
                  </a:lnTo>
                  <a:lnTo>
                    <a:pt x="1567" y="977"/>
                  </a:lnTo>
                  <a:lnTo>
                    <a:pt x="1569" y="973"/>
                  </a:lnTo>
                  <a:lnTo>
                    <a:pt x="1569" y="970"/>
                  </a:lnTo>
                  <a:lnTo>
                    <a:pt x="1569" y="966"/>
                  </a:lnTo>
                  <a:lnTo>
                    <a:pt x="1569" y="966"/>
                  </a:lnTo>
                  <a:lnTo>
                    <a:pt x="1564" y="959"/>
                  </a:lnTo>
                  <a:lnTo>
                    <a:pt x="1558" y="954"/>
                  </a:lnTo>
                  <a:lnTo>
                    <a:pt x="1549" y="954"/>
                  </a:lnTo>
                  <a:lnTo>
                    <a:pt x="1542" y="955"/>
                  </a:lnTo>
                  <a:lnTo>
                    <a:pt x="1542" y="955"/>
                  </a:lnTo>
                  <a:lnTo>
                    <a:pt x="1531" y="961"/>
                  </a:lnTo>
                  <a:lnTo>
                    <a:pt x="1531" y="961"/>
                  </a:lnTo>
                  <a:lnTo>
                    <a:pt x="1517" y="968"/>
                  </a:lnTo>
                  <a:lnTo>
                    <a:pt x="1510" y="973"/>
                  </a:lnTo>
                  <a:lnTo>
                    <a:pt x="1504" y="981"/>
                  </a:lnTo>
                  <a:lnTo>
                    <a:pt x="1504" y="981"/>
                  </a:lnTo>
                  <a:lnTo>
                    <a:pt x="1501" y="984"/>
                  </a:lnTo>
                  <a:lnTo>
                    <a:pt x="1499" y="986"/>
                  </a:lnTo>
                  <a:lnTo>
                    <a:pt x="1497" y="986"/>
                  </a:lnTo>
                  <a:lnTo>
                    <a:pt x="1497" y="986"/>
                  </a:lnTo>
                  <a:lnTo>
                    <a:pt x="1495" y="983"/>
                  </a:lnTo>
                  <a:lnTo>
                    <a:pt x="1495" y="979"/>
                  </a:lnTo>
                  <a:lnTo>
                    <a:pt x="1499" y="972"/>
                  </a:lnTo>
                  <a:lnTo>
                    <a:pt x="1499" y="972"/>
                  </a:lnTo>
                  <a:lnTo>
                    <a:pt x="1513" y="955"/>
                  </a:lnTo>
                  <a:lnTo>
                    <a:pt x="1513" y="955"/>
                  </a:lnTo>
                  <a:lnTo>
                    <a:pt x="1520" y="948"/>
                  </a:lnTo>
                  <a:lnTo>
                    <a:pt x="1528" y="943"/>
                  </a:lnTo>
                  <a:lnTo>
                    <a:pt x="1537" y="939"/>
                  </a:lnTo>
                  <a:lnTo>
                    <a:pt x="1548" y="935"/>
                  </a:lnTo>
                  <a:lnTo>
                    <a:pt x="1548" y="935"/>
                  </a:lnTo>
                  <a:lnTo>
                    <a:pt x="1562" y="935"/>
                  </a:lnTo>
                  <a:lnTo>
                    <a:pt x="1562" y="935"/>
                  </a:lnTo>
                  <a:lnTo>
                    <a:pt x="1600" y="935"/>
                  </a:lnTo>
                  <a:lnTo>
                    <a:pt x="1600" y="935"/>
                  </a:lnTo>
                  <a:lnTo>
                    <a:pt x="1615" y="935"/>
                  </a:lnTo>
                  <a:lnTo>
                    <a:pt x="1629" y="934"/>
                  </a:lnTo>
                  <a:lnTo>
                    <a:pt x="1629" y="934"/>
                  </a:lnTo>
                  <a:lnTo>
                    <a:pt x="1642" y="928"/>
                  </a:lnTo>
                  <a:lnTo>
                    <a:pt x="1642" y="928"/>
                  </a:lnTo>
                  <a:lnTo>
                    <a:pt x="1649" y="925"/>
                  </a:lnTo>
                  <a:lnTo>
                    <a:pt x="1658" y="919"/>
                  </a:lnTo>
                  <a:lnTo>
                    <a:pt x="1658" y="919"/>
                  </a:lnTo>
                  <a:lnTo>
                    <a:pt x="1660" y="916"/>
                  </a:lnTo>
                  <a:lnTo>
                    <a:pt x="1662" y="910"/>
                  </a:lnTo>
                  <a:lnTo>
                    <a:pt x="1662" y="907"/>
                  </a:lnTo>
                  <a:lnTo>
                    <a:pt x="1663" y="901"/>
                  </a:lnTo>
                  <a:lnTo>
                    <a:pt x="1663" y="901"/>
                  </a:lnTo>
                  <a:lnTo>
                    <a:pt x="1669" y="897"/>
                  </a:lnTo>
                  <a:lnTo>
                    <a:pt x="1674" y="896"/>
                  </a:lnTo>
                  <a:lnTo>
                    <a:pt x="1685" y="897"/>
                  </a:lnTo>
                  <a:lnTo>
                    <a:pt x="1696" y="899"/>
                  </a:lnTo>
                  <a:lnTo>
                    <a:pt x="1701" y="897"/>
                  </a:lnTo>
                  <a:lnTo>
                    <a:pt x="1707" y="896"/>
                  </a:lnTo>
                  <a:lnTo>
                    <a:pt x="1707" y="896"/>
                  </a:lnTo>
                  <a:lnTo>
                    <a:pt x="1710" y="890"/>
                  </a:lnTo>
                  <a:lnTo>
                    <a:pt x="1714" y="885"/>
                  </a:lnTo>
                  <a:lnTo>
                    <a:pt x="1716" y="879"/>
                  </a:lnTo>
                  <a:lnTo>
                    <a:pt x="1716" y="874"/>
                  </a:lnTo>
                  <a:lnTo>
                    <a:pt x="1716" y="874"/>
                  </a:lnTo>
                  <a:lnTo>
                    <a:pt x="1714" y="869"/>
                  </a:lnTo>
                  <a:lnTo>
                    <a:pt x="1712" y="865"/>
                  </a:lnTo>
                  <a:lnTo>
                    <a:pt x="1703" y="863"/>
                  </a:lnTo>
                  <a:lnTo>
                    <a:pt x="1703" y="863"/>
                  </a:lnTo>
                  <a:lnTo>
                    <a:pt x="1698" y="859"/>
                  </a:lnTo>
                  <a:lnTo>
                    <a:pt x="1694" y="858"/>
                  </a:lnTo>
                  <a:lnTo>
                    <a:pt x="1691" y="858"/>
                  </a:lnTo>
                  <a:lnTo>
                    <a:pt x="1691" y="858"/>
                  </a:lnTo>
                  <a:lnTo>
                    <a:pt x="1683" y="859"/>
                  </a:lnTo>
                  <a:lnTo>
                    <a:pt x="1678" y="863"/>
                  </a:lnTo>
                  <a:lnTo>
                    <a:pt x="1678" y="863"/>
                  </a:lnTo>
                  <a:lnTo>
                    <a:pt x="1665" y="870"/>
                  </a:lnTo>
                  <a:lnTo>
                    <a:pt x="1658" y="872"/>
                  </a:lnTo>
                  <a:lnTo>
                    <a:pt x="1651" y="872"/>
                  </a:lnTo>
                  <a:lnTo>
                    <a:pt x="1651" y="872"/>
                  </a:lnTo>
                  <a:lnTo>
                    <a:pt x="1645" y="872"/>
                  </a:lnTo>
                  <a:lnTo>
                    <a:pt x="1642" y="869"/>
                  </a:lnTo>
                  <a:lnTo>
                    <a:pt x="1640" y="865"/>
                  </a:lnTo>
                  <a:lnTo>
                    <a:pt x="1638" y="859"/>
                  </a:lnTo>
                  <a:lnTo>
                    <a:pt x="1638" y="859"/>
                  </a:lnTo>
                  <a:lnTo>
                    <a:pt x="1642" y="854"/>
                  </a:lnTo>
                  <a:lnTo>
                    <a:pt x="1645" y="850"/>
                  </a:lnTo>
                  <a:lnTo>
                    <a:pt x="1656" y="843"/>
                  </a:lnTo>
                  <a:lnTo>
                    <a:pt x="1656" y="843"/>
                  </a:lnTo>
                  <a:lnTo>
                    <a:pt x="1660" y="840"/>
                  </a:lnTo>
                  <a:lnTo>
                    <a:pt x="1662" y="836"/>
                  </a:lnTo>
                  <a:lnTo>
                    <a:pt x="1662" y="832"/>
                  </a:lnTo>
                  <a:lnTo>
                    <a:pt x="1658" y="829"/>
                  </a:lnTo>
                  <a:lnTo>
                    <a:pt x="1658" y="829"/>
                  </a:lnTo>
                  <a:lnTo>
                    <a:pt x="1651" y="827"/>
                  </a:lnTo>
                  <a:lnTo>
                    <a:pt x="1645" y="825"/>
                  </a:lnTo>
                  <a:lnTo>
                    <a:pt x="1633" y="823"/>
                  </a:lnTo>
                  <a:lnTo>
                    <a:pt x="1633" y="823"/>
                  </a:lnTo>
                  <a:lnTo>
                    <a:pt x="1625" y="821"/>
                  </a:lnTo>
                  <a:lnTo>
                    <a:pt x="1622" y="816"/>
                  </a:lnTo>
                  <a:lnTo>
                    <a:pt x="1622" y="811"/>
                  </a:lnTo>
                  <a:lnTo>
                    <a:pt x="1622" y="803"/>
                  </a:lnTo>
                  <a:lnTo>
                    <a:pt x="1622" y="803"/>
                  </a:lnTo>
                  <a:lnTo>
                    <a:pt x="1620" y="791"/>
                  </a:lnTo>
                  <a:lnTo>
                    <a:pt x="1620" y="791"/>
                  </a:lnTo>
                  <a:lnTo>
                    <a:pt x="1616" y="783"/>
                  </a:lnTo>
                  <a:lnTo>
                    <a:pt x="1615" y="776"/>
                  </a:lnTo>
                  <a:lnTo>
                    <a:pt x="1615" y="776"/>
                  </a:lnTo>
                  <a:lnTo>
                    <a:pt x="1613" y="758"/>
                  </a:lnTo>
                  <a:lnTo>
                    <a:pt x="1613" y="758"/>
                  </a:lnTo>
                  <a:lnTo>
                    <a:pt x="1611" y="751"/>
                  </a:lnTo>
                  <a:lnTo>
                    <a:pt x="1609" y="747"/>
                  </a:lnTo>
                  <a:lnTo>
                    <a:pt x="1607" y="742"/>
                  </a:lnTo>
                  <a:lnTo>
                    <a:pt x="1607" y="742"/>
                  </a:lnTo>
                  <a:lnTo>
                    <a:pt x="1596" y="733"/>
                  </a:lnTo>
                  <a:lnTo>
                    <a:pt x="1586" y="724"/>
                  </a:lnTo>
                  <a:lnTo>
                    <a:pt x="1586" y="724"/>
                  </a:lnTo>
                  <a:lnTo>
                    <a:pt x="1582" y="718"/>
                  </a:lnTo>
                  <a:lnTo>
                    <a:pt x="1582" y="715"/>
                  </a:lnTo>
                  <a:lnTo>
                    <a:pt x="1580" y="706"/>
                  </a:lnTo>
                  <a:lnTo>
                    <a:pt x="1580" y="706"/>
                  </a:lnTo>
                  <a:lnTo>
                    <a:pt x="1577" y="700"/>
                  </a:lnTo>
                  <a:lnTo>
                    <a:pt x="1573" y="695"/>
                  </a:lnTo>
                  <a:lnTo>
                    <a:pt x="1567" y="695"/>
                  </a:lnTo>
                  <a:lnTo>
                    <a:pt x="1562" y="697"/>
                  </a:lnTo>
                  <a:lnTo>
                    <a:pt x="1562" y="697"/>
                  </a:lnTo>
                  <a:lnTo>
                    <a:pt x="1558" y="700"/>
                  </a:lnTo>
                  <a:lnTo>
                    <a:pt x="1555" y="704"/>
                  </a:lnTo>
                  <a:lnTo>
                    <a:pt x="1549" y="715"/>
                  </a:lnTo>
                  <a:lnTo>
                    <a:pt x="1549" y="715"/>
                  </a:lnTo>
                  <a:lnTo>
                    <a:pt x="1542" y="720"/>
                  </a:lnTo>
                  <a:lnTo>
                    <a:pt x="1533" y="724"/>
                  </a:lnTo>
                  <a:lnTo>
                    <a:pt x="1522" y="724"/>
                  </a:lnTo>
                  <a:lnTo>
                    <a:pt x="1513" y="722"/>
                  </a:lnTo>
                  <a:lnTo>
                    <a:pt x="1513" y="722"/>
                  </a:lnTo>
                  <a:lnTo>
                    <a:pt x="1506" y="717"/>
                  </a:lnTo>
                  <a:lnTo>
                    <a:pt x="1499" y="711"/>
                  </a:lnTo>
                  <a:lnTo>
                    <a:pt x="1495" y="702"/>
                  </a:lnTo>
                  <a:lnTo>
                    <a:pt x="1493" y="695"/>
                  </a:lnTo>
                  <a:lnTo>
                    <a:pt x="1493" y="695"/>
                  </a:lnTo>
                  <a:lnTo>
                    <a:pt x="1491" y="679"/>
                  </a:lnTo>
                  <a:lnTo>
                    <a:pt x="1488" y="671"/>
                  </a:lnTo>
                  <a:lnTo>
                    <a:pt x="1482" y="664"/>
                  </a:lnTo>
                  <a:lnTo>
                    <a:pt x="1482" y="664"/>
                  </a:lnTo>
                  <a:lnTo>
                    <a:pt x="1475" y="659"/>
                  </a:lnTo>
                  <a:lnTo>
                    <a:pt x="1466" y="655"/>
                  </a:lnTo>
                  <a:lnTo>
                    <a:pt x="1459" y="650"/>
                  </a:lnTo>
                  <a:lnTo>
                    <a:pt x="1452" y="644"/>
                  </a:lnTo>
                  <a:lnTo>
                    <a:pt x="1452" y="644"/>
                  </a:lnTo>
                  <a:lnTo>
                    <a:pt x="1441" y="635"/>
                  </a:lnTo>
                  <a:lnTo>
                    <a:pt x="1435" y="630"/>
                  </a:lnTo>
                  <a:lnTo>
                    <a:pt x="1430" y="628"/>
                  </a:lnTo>
                  <a:lnTo>
                    <a:pt x="1430" y="628"/>
                  </a:lnTo>
                  <a:lnTo>
                    <a:pt x="1423" y="626"/>
                  </a:lnTo>
                  <a:lnTo>
                    <a:pt x="1414" y="628"/>
                  </a:lnTo>
                  <a:lnTo>
                    <a:pt x="1399" y="635"/>
                  </a:lnTo>
                  <a:lnTo>
                    <a:pt x="1399" y="635"/>
                  </a:lnTo>
                  <a:lnTo>
                    <a:pt x="1394" y="637"/>
                  </a:lnTo>
                  <a:lnTo>
                    <a:pt x="1386" y="639"/>
                  </a:lnTo>
                  <a:lnTo>
                    <a:pt x="1379" y="639"/>
                  </a:lnTo>
                  <a:lnTo>
                    <a:pt x="1374" y="641"/>
                  </a:lnTo>
                  <a:lnTo>
                    <a:pt x="1374" y="641"/>
                  </a:lnTo>
                  <a:lnTo>
                    <a:pt x="1370" y="642"/>
                  </a:lnTo>
                  <a:lnTo>
                    <a:pt x="1367" y="646"/>
                  </a:lnTo>
                  <a:lnTo>
                    <a:pt x="1367" y="650"/>
                  </a:lnTo>
                  <a:lnTo>
                    <a:pt x="1367" y="655"/>
                  </a:lnTo>
                  <a:lnTo>
                    <a:pt x="1368" y="666"/>
                  </a:lnTo>
                  <a:lnTo>
                    <a:pt x="1368" y="669"/>
                  </a:lnTo>
                  <a:lnTo>
                    <a:pt x="1367" y="675"/>
                  </a:lnTo>
                  <a:lnTo>
                    <a:pt x="1367" y="675"/>
                  </a:lnTo>
                  <a:lnTo>
                    <a:pt x="1365" y="679"/>
                  </a:lnTo>
                  <a:lnTo>
                    <a:pt x="1363" y="680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7" y="688"/>
                  </a:lnTo>
                  <a:lnTo>
                    <a:pt x="1368" y="691"/>
                  </a:lnTo>
                  <a:lnTo>
                    <a:pt x="1368" y="691"/>
                  </a:lnTo>
                  <a:lnTo>
                    <a:pt x="1368" y="695"/>
                  </a:lnTo>
                  <a:lnTo>
                    <a:pt x="1367" y="698"/>
                  </a:lnTo>
                  <a:lnTo>
                    <a:pt x="1363" y="704"/>
                  </a:lnTo>
                  <a:lnTo>
                    <a:pt x="1363" y="704"/>
                  </a:lnTo>
                  <a:lnTo>
                    <a:pt x="1359" y="709"/>
                  </a:lnTo>
                  <a:lnTo>
                    <a:pt x="1354" y="713"/>
                  </a:lnTo>
                  <a:lnTo>
                    <a:pt x="1350" y="717"/>
                  </a:lnTo>
                  <a:lnTo>
                    <a:pt x="1348" y="722"/>
                  </a:lnTo>
                  <a:lnTo>
                    <a:pt x="1348" y="722"/>
                  </a:lnTo>
                  <a:lnTo>
                    <a:pt x="1348" y="726"/>
                  </a:lnTo>
                  <a:lnTo>
                    <a:pt x="1350" y="729"/>
                  </a:lnTo>
                  <a:lnTo>
                    <a:pt x="1356" y="733"/>
                  </a:lnTo>
                  <a:lnTo>
                    <a:pt x="1361" y="736"/>
                  </a:lnTo>
                  <a:lnTo>
                    <a:pt x="1367" y="740"/>
                  </a:lnTo>
                  <a:lnTo>
                    <a:pt x="1367" y="740"/>
                  </a:lnTo>
                  <a:lnTo>
                    <a:pt x="1370" y="747"/>
                  </a:lnTo>
                  <a:lnTo>
                    <a:pt x="1372" y="753"/>
                  </a:lnTo>
                  <a:lnTo>
                    <a:pt x="1372" y="753"/>
                  </a:lnTo>
                  <a:lnTo>
                    <a:pt x="1377" y="764"/>
                  </a:lnTo>
                  <a:lnTo>
                    <a:pt x="1381" y="773"/>
                  </a:lnTo>
                  <a:lnTo>
                    <a:pt x="1381" y="773"/>
                  </a:lnTo>
                  <a:lnTo>
                    <a:pt x="1383" y="785"/>
                  </a:lnTo>
                  <a:lnTo>
                    <a:pt x="1385" y="791"/>
                  </a:lnTo>
                  <a:lnTo>
                    <a:pt x="1383" y="796"/>
                  </a:lnTo>
                  <a:lnTo>
                    <a:pt x="1383" y="796"/>
                  </a:lnTo>
                  <a:lnTo>
                    <a:pt x="1377" y="807"/>
                  </a:lnTo>
                  <a:lnTo>
                    <a:pt x="1374" y="812"/>
                  </a:lnTo>
                  <a:lnTo>
                    <a:pt x="1368" y="816"/>
                  </a:lnTo>
                  <a:lnTo>
                    <a:pt x="1368" y="816"/>
                  </a:lnTo>
                  <a:lnTo>
                    <a:pt x="1359" y="821"/>
                  </a:lnTo>
                  <a:lnTo>
                    <a:pt x="1354" y="825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36"/>
                  </a:lnTo>
                  <a:lnTo>
                    <a:pt x="1347" y="843"/>
                  </a:lnTo>
                  <a:lnTo>
                    <a:pt x="1350" y="859"/>
                  </a:lnTo>
                  <a:lnTo>
                    <a:pt x="1350" y="859"/>
                  </a:lnTo>
                  <a:lnTo>
                    <a:pt x="1350" y="865"/>
                  </a:lnTo>
                  <a:lnTo>
                    <a:pt x="1350" y="870"/>
                  </a:lnTo>
                  <a:lnTo>
                    <a:pt x="1348" y="878"/>
                  </a:lnTo>
                  <a:lnTo>
                    <a:pt x="1347" y="881"/>
                  </a:lnTo>
                  <a:lnTo>
                    <a:pt x="1347" y="881"/>
                  </a:lnTo>
                  <a:lnTo>
                    <a:pt x="1341" y="887"/>
                  </a:lnTo>
                  <a:lnTo>
                    <a:pt x="1336" y="888"/>
                  </a:lnTo>
                  <a:lnTo>
                    <a:pt x="1329" y="89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8" y="888"/>
                  </a:lnTo>
                  <a:lnTo>
                    <a:pt x="1316" y="887"/>
                  </a:lnTo>
                  <a:lnTo>
                    <a:pt x="1310" y="879"/>
                  </a:lnTo>
                  <a:lnTo>
                    <a:pt x="1307" y="870"/>
                  </a:lnTo>
                  <a:lnTo>
                    <a:pt x="1305" y="863"/>
                  </a:lnTo>
                  <a:lnTo>
                    <a:pt x="1305" y="863"/>
                  </a:lnTo>
                  <a:lnTo>
                    <a:pt x="1303" y="854"/>
                  </a:lnTo>
                  <a:lnTo>
                    <a:pt x="1303" y="843"/>
                  </a:lnTo>
                  <a:lnTo>
                    <a:pt x="1303" y="832"/>
                  </a:lnTo>
                  <a:lnTo>
                    <a:pt x="1301" y="829"/>
                  </a:lnTo>
                  <a:lnTo>
                    <a:pt x="1298" y="825"/>
                  </a:lnTo>
                  <a:lnTo>
                    <a:pt x="1298" y="825"/>
                  </a:lnTo>
                  <a:lnTo>
                    <a:pt x="1291" y="820"/>
                  </a:lnTo>
                  <a:lnTo>
                    <a:pt x="1281" y="816"/>
                  </a:lnTo>
                  <a:lnTo>
                    <a:pt x="1263" y="812"/>
                  </a:lnTo>
                  <a:lnTo>
                    <a:pt x="1263" y="812"/>
                  </a:lnTo>
                  <a:lnTo>
                    <a:pt x="1253" y="811"/>
                  </a:lnTo>
                  <a:lnTo>
                    <a:pt x="1243" y="805"/>
                  </a:lnTo>
                  <a:lnTo>
                    <a:pt x="1225" y="793"/>
                  </a:lnTo>
                  <a:lnTo>
                    <a:pt x="1225" y="793"/>
                  </a:lnTo>
                  <a:lnTo>
                    <a:pt x="1216" y="785"/>
                  </a:lnTo>
                  <a:lnTo>
                    <a:pt x="1205" y="780"/>
                  </a:lnTo>
                  <a:lnTo>
                    <a:pt x="1205" y="780"/>
                  </a:lnTo>
                  <a:lnTo>
                    <a:pt x="1193" y="776"/>
                  </a:lnTo>
                  <a:lnTo>
                    <a:pt x="1180" y="773"/>
                  </a:lnTo>
                  <a:lnTo>
                    <a:pt x="1180" y="773"/>
                  </a:lnTo>
                  <a:lnTo>
                    <a:pt x="1166" y="769"/>
                  </a:lnTo>
                  <a:lnTo>
                    <a:pt x="1151" y="760"/>
                  </a:lnTo>
                  <a:lnTo>
                    <a:pt x="1146" y="756"/>
                  </a:lnTo>
                  <a:lnTo>
                    <a:pt x="1140" y="749"/>
                  </a:lnTo>
                  <a:lnTo>
                    <a:pt x="1137" y="742"/>
                  </a:lnTo>
                  <a:lnTo>
                    <a:pt x="1135" y="735"/>
                  </a:lnTo>
                  <a:lnTo>
                    <a:pt x="1135" y="735"/>
                  </a:lnTo>
                  <a:lnTo>
                    <a:pt x="1131" y="727"/>
                  </a:lnTo>
                  <a:lnTo>
                    <a:pt x="1126" y="720"/>
                  </a:lnTo>
                  <a:lnTo>
                    <a:pt x="1122" y="713"/>
                  </a:lnTo>
                  <a:lnTo>
                    <a:pt x="1117" y="706"/>
                  </a:lnTo>
                  <a:lnTo>
                    <a:pt x="1117" y="706"/>
                  </a:lnTo>
                  <a:lnTo>
                    <a:pt x="1115" y="695"/>
                  </a:lnTo>
                  <a:lnTo>
                    <a:pt x="1115" y="684"/>
                  </a:lnTo>
                  <a:lnTo>
                    <a:pt x="1119" y="675"/>
                  </a:lnTo>
                  <a:lnTo>
                    <a:pt x="1124" y="666"/>
                  </a:lnTo>
                  <a:lnTo>
                    <a:pt x="1124" y="666"/>
                  </a:lnTo>
                  <a:lnTo>
                    <a:pt x="1133" y="655"/>
                  </a:lnTo>
                  <a:lnTo>
                    <a:pt x="1144" y="648"/>
                  </a:lnTo>
                  <a:lnTo>
                    <a:pt x="1144" y="648"/>
                  </a:lnTo>
                  <a:lnTo>
                    <a:pt x="1153" y="641"/>
                  </a:lnTo>
                  <a:lnTo>
                    <a:pt x="1160" y="633"/>
                  </a:lnTo>
                  <a:lnTo>
                    <a:pt x="1160" y="633"/>
                  </a:lnTo>
                  <a:lnTo>
                    <a:pt x="1164" y="628"/>
                  </a:lnTo>
                  <a:lnTo>
                    <a:pt x="1166" y="622"/>
                  </a:lnTo>
                  <a:lnTo>
                    <a:pt x="1167" y="617"/>
                  </a:lnTo>
                  <a:lnTo>
                    <a:pt x="1169" y="613"/>
                  </a:lnTo>
                  <a:lnTo>
                    <a:pt x="1169" y="613"/>
                  </a:lnTo>
                  <a:lnTo>
                    <a:pt x="1173" y="610"/>
                  </a:lnTo>
                  <a:lnTo>
                    <a:pt x="1178" y="606"/>
                  </a:lnTo>
                  <a:lnTo>
                    <a:pt x="1178" y="606"/>
                  </a:lnTo>
                  <a:lnTo>
                    <a:pt x="1195" y="601"/>
                  </a:lnTo>
                  <a:lnTo>
                    <a:pt x="1209" y="595"/>
                  </a:lnTo>
                  <a:lnTo>
                    <a:pt x="1209" y="595"/>
                  </a:lnTo>
                  <a:lnTo>
                    <a:pt x="1216" y="592"/>
                  </a:lnTo>
                  <a:lnTo>
                    <a:pt x="1218" y="590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16" y="579"/>
                  </a:lnTo>
                  <a:lnTo>
                    <a:pt x="1213" y="574"/>
                  </a:lnTo>
                  <a:lnTo>
                    <a:pt x="1213" y="574"/>
                  </a:lnTo>
                  <a:lnTo>
                    <a:pt x="1209" y="570"/>
                  </a:lnTo>
                  <a:lnTo>
                    <a:pt x="1205" y="568"/>
                  </a:lnTo>
                  <a:lnTo>
                    <a:pt x="1196" y="566"/>
                  </a:lnTo>
                  <a:lnTo>
                    <a:pt x="1196" y="566"/>
                  </a:lnTo>
                  <a:lnTo>
                    <a:pt x="1191" y="566"/>
                  </a:lnTo>
                  <a:lnTo>
                    <a:pt x="1184" y="566"/>
                  </a:lnTo>
                  <a:lnTo>
                    <a:pt x="1182" y="565"/>
                  </a:lnTo>
                  <a:lnTo>
                    <a:pt x="1180" y="563"/>
                  </a:lnTo>
                  <a:lnTo>
                    <a:pt x="1180" y="561"/>
                  </a:lnTo>
                  <a:lnTo>
                    <a:pt x="1182" y="557"/>
                  </a:lnTo>
                  <a:lnTo>
                    <a:pt x="1182" y="557"/>
                  </a:lnTo>
                  <a:lnTo>
                    <a:pt x="1184" y="555"/>
                  </a:lnTo>
                  <a:lnTo>
                    <a:pt x="1186" y="554"/>
                  </a:lnTo>
                  <a:lnTo>
                    <a:pt x="1193" y="552"/>
                  </a:lnTo>
                  <a:lnTo>
                    <a:pt x="1205" y="554"/>
                  </a:lnTo>
                  <a:lnTo>
                    <a:pt x="1205" y="554"/>
                  </a:lnTo>
                  <a:lnTo>
                    <a:pt x="1215" y="557"/>
                  </a:lnTo>
                  <a:lnTo>
                    <a:pt x="1220" y="559"/>
                  </a:lnTo>
                  <a:lnTo>
                    <a:pt x="1224" y="559"/>
                  </a:lnTo>
                  <a:lnTo>
                    <a:pt x="1224" y="559"/>
                  </a:lnTo>
                  <a:lnTo>
                    <a:pt x="1227" y="557"/>
                  </a:lnTo>
                  <a:lnTo>
                    <a:pt x="1231" y="555"/>
                  </a:lnTo>
                  <a:lnTo>
                    <a:pt x="1234" y="550"/>
                  </a:lnTo>
                  <a:lnTo>
                    <a:pt x="1238" y="543"/>
                  </a:lnTo>
                  <a:lnTo>
                    <a:pt x="1242" y="539"/>
                  </a:lnTo>
                  <a:lnTo>
                    <a:pt x="1245" y="537"/>
                  </a:lnTo>
                  <a:lnTo>
                    <a:pt x="1245" y="537"/>
                  </a:lnTo>
                  <a:lnTo>
                    <a:pt x="1249" y="537"/>
                  </a:lnTo>
                  <a:lnTo>
                    <a:pt x="1253" y="537"/>
                  </a:lnTo>
                  <a:lnTo>
                    <a:pt x="1258" y="541"/>
                  </a:lnTo>
                  <a:lnTo>
                    <a:pt x="1258" y="541"/>
                  </a:lnTo>
                  <a:lnTo>
                    <a:pt x="1263" y="541"/>
                  </a:lnTo>
                  <a:lnTo>
                    <a:pt x="1267" y="541"/>
                  </a:lnTo>
                  <a:lnTo>
                    <a:pt x="1276" y="539"/>
                  </a:lnTo>
                  <a:lnTo>
                    <a:pt x="1291" y="530"/>
                  </a:lnTo>
                  <a:lnTo>
                    <a:pt x="1291" y="530"/>
                  </a:lnTo>
                  <a:lnTo>
                    <a:pt x="1305" y="525"/>
                  </a:lnTo>
                  <a:lnTo>
                    <a:pt x="1320" y="521"/>
                  </a:lnTo>
                  <a:lnTo>
                    <a:pt x="1320" y="521"/>
                  </a:lnTo>
                  <a:lnTo>
                    <a:pt x="1325" y="519"/>
                  </a:lnTo>
                  <a:lnTo>
                    <a:pt x="1329" y="516"/>
                  </a:lnTo>
                  <a:lnTo>
                    <a:pt x="1330" y="512"/>
                  </a:lnTo>
                  <a:lnTo>
                    <a:pt x="1330" y="507"/>
                  </a:lnTo>
                  <a:lnTo>
                    <a:pt x="1330" y="507"/>
                  </a:lnTo>
                  <a:lnTo>
                    <a:pt x="1329" y="499"/>
                  </a:lnTo>
                  <a:lnTo>
                    <a:pt x="1323" y="496"/>
                  </a:lnTo>
                  <a:lnTo>
                    <a:pt x="1320" y="492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12" y="480"/>
                  </a:lnTo>
                  <a:lnTo>
                    <a:pt x="1312" y="480"/>
                  </a:lnTo>
                  <a:lnTo>
                    <a:pt x="1312" y="472"/>
                  </a:lnTo>
                  <a:lnTo>
                    <a:pt x="1312" y="465"/>
                  </a:lnTo>
                  <a:lnTo>
                    <a:pt x="1312" y="465"/>
                  </a:lnTo>
                  <a:lnTo>
                    <a:pt x="1314" y="460"/>
                  </a:lnTo>
                  <a:lnTo>
                    <a:pt x="1314" y="458"/>
                  </a:lnTo>
                  <a:lnTo>
                    <a:pt x="1314" y="456"/>
                  </a:lnTo>
                  <a:lnTo>
                    <a:pt x="1314" y="456"/>
                  </a:lnTo>
                  <a:lnTo>
                    <a:pt x="1312" y="452"/>
                  </a:lnTo>
                  <a:lnTo>
                    <a:pt x="1309" y="451"/>
                  </a:lnTo>
                  <a:lnTo>
                    <a:pt x="1301" y="447"/>
                  </a:lnTo>
                  <a:lnTo>
                    <a:pt x="1301" y="447"/>
                  </a:lnTo>
                  <a:lnTo>
                    <a:pt x="1298" y="442"/>
                  </a:lnTo>
                  <a:lnTo>
                    <a:pt x="1292" y="438"/>
                  </a:lnTo>
                  <a:lnTo>
                    <a:pt x="1292" y="438"/>
                  </a:lnTo>
                  <a:lnTo>
                    <a:pt x="1280" y="438"/>
                  </a:lnTo>
                  <a:lnTo>
                    <a:pt x="1267" y="438"/>
                  </a:lnTo>
                  <a:lnTo>
                    <a:pt x="1267" y="438"/>
                  </a:lnTo>
                  <a:lnTo>
                    <a:pt x="1263" y="440"/>
                  </a:lnTo>
                  <a:lnTo>
                    <a:pt x="1260" y="443"/>
                  </a:lnTo>
                  <a:lnTo>
                    <a:pt x="1258" y="447"/>
                  </a:lnTo>
                  <a:lnTo>
                    <a:pt x="1260" y="451"/>
                  </a:lnTo>
                  <a:lnTo>
                    <a:pt x="1260" y="451"/>
                  </a:lnTo>
                  <a:lnTo>
                    <a:pt x="1262" y="454"/>
                  </a:lnTo>
                  <a:lnTo>
                    <a:pt x="1265" y="458"/>
                  </a:lnTo>
                  <a:lnTo>
                    <a:pt x="1269" y="461"/>
                  </a:lnTo>
                  <a:lnTo>
                    <a:pt x="1269" y="463"/>
                  </a:lnTo>
                  <a:lnTo>
                    <a:pt x="1267" y="465"/>
                  </a:lnTo>
                  <a:lnTo>
                    <a:pt x="1267" y="465"/>
                  </a:lnTo>
                  <a:lnTo>
                    <a:pt x="1263" y="465"/>
                  </a:lnTo>
                  <a:lnTo>
                    <a:pt x="1260" y="467"/>
                  </a:lnTo>
                  <a:lnTo>
                    <a:pt x="1260" y="467"/>
                  </a:lnTo>
                  <a:lnTo>
                    <a:pt x="1256" y="469"/>
                  </a:lnTo>
                  <a:lnTo>
                    <a:pt x="1254" y="474"/>
                  </a:lnTo>
                  <a:lnTo>
                    <a:pt x="1254" y="474"/>
                  </a:lnTo>
                  <a:lnTo>
                    <a:pt x="1253" y="476"/>
                  </a:lnTo>
                  <a:lnTo>
                    <a:pt x="1253" y="480"/>
                  </a:lnTo>
                  <a:lnTo>
                    <a:pt x="1254" y="487"/>
                  </a:lnTo>
                  <a:lnTo>
                    <a:pt x="1254" y="487"/>
                  </a:lnTo>
                  <a:lnTo>
                    <a:pt x="1253" y="490"/>
                  </a:lnTo>
                  <a:lnTo>
                    <a:pt x="1249" y="494"/>
                  </a:lnTo>
                  <a:lnTo>
                    <a:pt x="1249" y="494"/>
                  </a:lnTo>
                  <a:lnTo>
                    <a:pt x="1240" y="507"/>
                  </a:lnTo>
                  <a:lnTo>
                    <a:pt x="1234" y="510"/>
                  </a:lnTo>
                  <a:lnTo>
                    <a:pt x="1231" y="512"/>
                  </a:lnTo>
                  <a:lnTo>
                    <a:pt x="1227" y="512"/>
                  </a:lnTo>
                  <a:lnTo>
                    <a:pt x="1227" y="512"/>
                  </a:lnTo>
                  <a:lnTo>
                    <a:pt x="1224" y="510"/>
                  </a:lnTo>
                  <a:lnTo>
                    <a:pt x="1220" y="508"/>
                  </a:lnTo>
                  <a:lnTo>
                    <a:pt x="1216" y="501"/>
                  </a:lnTo>
                  <a:lnTo>
                    <a:pt x="1216" y="501"/>
                  </a:lnTo>
                  <a:lnTo>
                    <a:pt x="1213" y="492"/>
                  </a:lnTo>
                  <a:lnTo>
                    <a:pt x="1213" y="483"/>
                  </a:lnTo>
                  <a:lnTo>
                    <a:pt x="1215" y="465"/>
                  </a:lnTo>
                  <a:lnTo>
                    <a:pt x="1215" y="465"/>
                  </a:lnTo>
                  <a:lnTo>
                    <a:pt x="1213" y="460"/>
                  </a:lnTo>
                  <a:lnTo>
                    <a:pt x="1211" y="454"/>
                  </a:lnTo>
                  <a:lnTo>
                    <a:pt x="1207" y="452"/>
                  </a:lnTo>
                  <a:lnTo>
                    <a:pt x="1205" y="451"/>
                  </a:lnTo>
                  <a:lnTo>
                    <a:pt x="1202" y="452"/>
                  </a:lnTo>
                  <a:lnTo>
                    <a:pt x="1198" y="454"/>
                  </a:lnTo>
                  <a:lnTo>
                    <a:pt x="1198" y="454"/>
                  </a:lnTo>
                  <a:lnTo>
                    <a:pt x="1196" y="458"/>
                  </a:lnTo>
                  <a:lnTo>
                    <a:pt x="1196" y="461"/>
                  </a:lnTo>
                  <a:lnTo>
                    <a:pt x="1195" y="470"/>
                  </a:lnTo>
                  <a:lnTo>
                    <a:pt x="1193" y="474"/>
                  </a:lnTo>
                  <a:lnTo>
                    <a:pt x="1191" y="476"/>
                  </a:lnTo>
                  <a:lnTo>
                    <a:pt x="1189" y="478"/>
                  </a:lnTo>
                  <a:lnTo>
                    <a:pt x="1184" y="476"/>
                  </a:lnTo>
                  <a:lnTo>
                    <a:pt x="1184" y="476"/>
                  </a:lnTo>
                  <a:lnTo>
                    <a:pt x="1180" y="472"/>
                  </a:lnTo>
                  <a:lnTo>
                    <a:pt x="1178" y="467"/>
                  </a:lnTo>
                  <a:lnTo>
                    <a:pt x="1178" y="467"/>
                  </a:lnTo>
                  <a:lnTo>
                    <a:pt x="1175" y="456"/>
                  </a:lnTo>
                  <a:lnTo>
                    <a:pt x="1173" y="452"/>
                  </a:lnTo>
                  <a:lnTo>
                    <a:pt x="1167" y="451"/>
                  </a:lnTo>
                  <a:lnTo>
                    <a:pt x="1167" y="451"/>
                  </a:lnTo>
                  <a:lnTo>
                    <a:pt x="1164" y="449"/>
                  </a:lnTo>
                  <a:lnTo>
                    <a:pt x="1160" y="445"/>
                  </a:lnTo>
                  <a:lnTo>
                    <a:pt x="1155" y="438"/>
                  </a:lnTo>
                  <a:lnTo>
                    <a:pt x="1155" y="438"/>
                  </a:lnTo>
                  <a:lnTo>
                    <a:pt x="1155" y="434"/>
                  </a:lnTo>
                  <a:lnTo>
                    <a:pt x="1155" y="431"/>
                  </a:lnTo>
                  <a:lnTo>
                    <a:pt x="1155" y="431"/>
                  </a:lnTo>
                  <a:lnTo>
                    <a:pt x="1157" y="427"/>
                  </a:lnTo>
                  <a:lnTo>
                    <a:pt x="1157" y="425"/>
                  </a:lnTo>
                  <a:lnTo>
                    <a:pt x="1157" y="423"/>
                  </a:lnTo>
                  <a:lnTo>
                    <a:pt x="1157" y="423"/>
                  </a:lnTo>
                  <a:lnTo>
                    <a:pt x="1155" y="422"/>
                  </a:lnTo>
                  <a:lnTo>
                    <a:pt x="1151" y="422"/>
                  </a:lnTo>
                  <a:lnTo>
                    <a:pt x="1151" y="422"/>
                  </a:lnTo>
                  <a:lnTo>
                    <a:pt x="1149" y="420"/>
                  </a:lnTo>
                  <a:lnTo>
                    <a:pt x="1149" y="418"/>
                  </a:lnTo>
                  <a:lnTo>
                    <a:pt x="1151" y="416"/>
                  </a:lnTo>
                  <a:lnTo>
                    <a:pt x="1151" y="416"/>
                  </a:lnTo>
                  <a:lnTo>
                    <a:pt x="1155" y="416"/>
                  </a:lnTo>
                  <a:lnTo>
                    <a:pt x="1157" y="416"/>
                  </a:lnTo>
                  <a:lnTo>
                    <a:pt x="1160" y="418"/>
                  </a:lnTo>
                  <a:lnTo>
                    <a:pt x="1162" y="416"/>
                  </a:lnTo>
                  <a:lnTo>
                    <a:pt x="1162" y="416"/>
                  </a:lnTo>
                  <a:lnTo>
                    <a:pt x="1164" y="414"/>
                  </a:lnTo>
                  <a:lnTo>
                    <a:pt x="1164" y="411"/>
                  </a:lnTo>
                  <a:lnTo>
                    <a:pt x="1160" y="405"/>
                  </a:lnTo>
                  <a:lnTo>
                    <a:pt x="1160" y="405"/>
                  </a:lnTo>
                  <a:lnTo>
                    <a:pt x="1157" y="402"/>
                  </a:lnTo>
                  <a:lnTo>
                    <a:pt x="1151" y="400"/>
                  </a:lnTo>
                  <a:lnTo>
                    <a:pt x="1142" y="396"/>
                  </a:lnTo>
                  <a:lnTo>
                    <a:pt x="1142" y="396"/>
                  </a:lnTo>
                  <a:lnTo>
                    <a:pt x="1128" y="385"/>
                  </a:lnTo>
                  <a:lnTo>
                    <a:pt x="1128" y="385"/>
                  </a:lnTo>
                  <a:lnTo>
                    <a:pt x="1124" y="384"/>
                  </a:lnTo>
                  <a:lnTo>
                    <a:pt x="1120" y="378"/>
                  </a:lnTo>
                  <a:lnTo>
                    <a:pt x="1117" y="373"/>
                  </a:lnTo>
                  <a:lnTo>
                    <a:pt x="1117" y="369"/>
                  </a:lnTo>
                  <a:lnTo>
                    <a:pt x="1117" y="369"/>
                  </a:lnTo>
                  <a:lnTo>
                    <a:pt x="1120" y="366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4" y="356"/>
                  </a:lnTo>
                  <a:lnTo>
                    <a:pt x="1122" y="353"/>
                  </a:lnTo>
                  <a:lnTo>
                    <a:pt x="1122" y="353"/>
                  </a:lnTo>
                  <a:lnTo>
                    <a:pt x="1122" y="351"/>
                  </a:lnTo>
                  <a:lnTo>
                    <a:pt x="1126" y="349"/>
                  </a:lnTo>
                  <a:lnTo>
                    <a:pt x="1135" y="347"/>
                  </a:lnTo>
                  <a:lnTo>
                    <a:pt x="1135" y="347"/>
                  </a:lnTo>
                  <a:lnTo>
                    <a:pt x="1142" y="346"/>
                  </a:lnTo>
                  <a:lnTo>
                    <a:pt x="1149" y="344"/>
                  </a:lnTo>
                  <a:lnTo>
                    <a:pt x="1149" y="344"/>
                  </a:lnTo>
                  <a:lnTo>
                    <a:pt x="1157" y="346"/>
                  </a:lnTo>
                  <a:lnTo>
                    <a:pt x="1160" y="346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69" y="340"/>
                  </a:lnTo>
                  <a:lnTo>
                    <a:pt x="1173" y="335"/>
                  </a:lnTo>
                  <a:lnTo>
                    <a:pt x="1175" y="328"/>
                  </a:lnTo>
                  <a:lnTo>
                    <a:pt x="1175" y="324"/>
                  </a:lnTo>
                  <a:lnTo>
                    <a:pt x="1173" y="320"/>
                  </a:lnTo>
                  <a:lnTo>
                    <a:pt x="1173" y="320"/>
                  </a:lnTo>
                  <a:lnTo>
                    <a:pt x="1169" y="317"/>
                  </a:lnTo>
                  <a:lnTo>
                    <a:pt x="1162" y="311"/>
                  </a:lnTo>
                  <a:lnTo>
                    <a:pt x="1151" y="306"/>
                  </a:lnTo>
                  <a:lnTo>
                    <a:pt x="1151" y="306"/>
                  </a:lnTo>
                  <a:lnTo>
                    <a:pt x="1135" y="304"/>
                  </a:lnTo>
                  <a:lnTo>
                    <a:pt x="1126" y="304"/>
                  </a:lnTo>
                  <a:lnTo>
                    <a:pt x="1119" y="304"/>
                  </a:lnTo>
                  <a:lnTo>
                    <a:pt x="1119" y="304"/>
                  </a:lnTo>
                  <a:lnTo>
                    <a:pt x="1108" y="309"/>
                  </a:lnTo>
                  <a:lnTo>
                    <a:pt x="1108" y="309"/>
                  </a:lnTo>
                  <a:lnTo>
                    <a:pt x="1102" y="311"/>
                  </a:lnTo>
                  <a:lnTo>
                    <a:pt x="1099" y="313"/>
                  </a:lnTo>
                  <a:lnTo>
                    <a:pt x="1099" y="313"/>
                  </a:lnTo>
                  <a:lnTo>
                    <a:pt x="1095" y="318"/>
                  </a:lnTo>
                  <a:lnTo>
                    <a:pt x="1095" y="326"/>
                  </a:lnTo>
                  <a:lnTo>
                    <a:pt x="1097" y="331"/>
                  </a:lnTo>
                  <a:lnTo>
                    <a:pt x="1099" y="337"/>
                  </a:lnTo>
                  <a:lnTo>
                    <a:pt x="1099" y="337"/>
                  </a:lnTo>
                  <a:lnTo>
                    <a:pt x="1100" y="340"/>
                  </a:lnTo>
                  <a:lnTo>
                    <a:pt x="1102" y="346"/>
                  </a:lnTo>
                  <a:lnTo>
                    <a:pt x="1102" y="346"/>
                  </a:lnTo>
                  <a:lnTo>
                    <a:pt x="1102" y="351"/>
                  </a:lnTo>
                  <a:lnTo>
                    <a:pt x="1100" y="355"/>
                  </a:lnTo>
                  <a:lnTo>
                    <a:pt x="1102" y="356"/>
                  </a:lnTo>
                  <a:lnTo>
                    <a:pt x="1102" y="356"/>
                  </a:lnTo>
                  <a:lnTo>
                    <a:pt x="1106" y="360"/>
                  </a:lnTo>
                  <a:lnTo>
                    <a:pt x="1108" y="362"/>
                  </a:lnTo>
                  <a:lnTo>
                    <a:pt x="1110" y="364"/>
                  </a:lnTo>
                  <a:lnTo>
                    <a:pt x="1110" y="364"/>
                  </a:lnTo>
                  <a:lnTo>
                    <a:pt x="1110" y="369"/>
                  </a:lnTo>
                  <a:lnTo>
                    <a:pt x="1108" y="373"/>
                  </a:lnTo>
                  <a:lnTo>
                    <a:pt x="1100" y="378"/>
                  </a:lnTo>
                  <a:lnTo>
                    <a:pt x="1100" y="378"/>
                  </a:lnTo>
                  <a:lnTo>
                    <a:pt x="1097" y="385"/>
                  </a:lnTo>
                  <a:lnTo>
                    <a:pt x="1095" y="394"/>
                  </a:lnTo>
                  <a:lnTo>
                    <a:pt x="1095" y="394"/>
                  </a:lnTo>
                  <a:lnTo>
                    <a:pt x="1093" y="398"/>
                  </a:lnTo>
                  <a:lnTo>
                    <a:pt x="1090" y="402"/>
                  </a:lnTo>
                  <a:lnTo>
                    <a:pt x="1090" y="402"/>
                  </a:lnTo>
                  <a:lnTo>
                    <a:pt x="1086" y="407"/>
                  </a:lnTo>
                  <a:lnTo>
                    <a:pt x="1082" y="416"/>
                  </a:lnTo>
                  <a:lnTo>
                    <a:pt x="1082" y="416"/>
                  </a:lnTo>
                  <a:lnTo>
                    <a:pt x="1082" y="420"/>
                  </a:lnTo>
                  <a:lnTo>
                    <a:pt x="1084" y="425"/>
                  </a:lnTo>
                  <a:lnTo>
                    <a:pt x="1086" y="427"/>
                  </a:lnTo>
                  <a:lnTo>
                    <a:pt x="1090" y="431"/>
                  </a:lnTo>
                  <a:lnTo>
                    <a:pt x="1090" y="431"/>
                  </a:lnTo>
                  <a:lnTo>
                    <a:pt x="1095" y="432"/>
                  </a:lnTo>
                  <a:lnTo>
                    <a:pt x="1100" y="432"/>
                  </a:lnTo>
                  <a:lnTo>
                    <a:pt x="1111" y="432"/>
                  </a:lnTo>
                  <a:lnTo>
                    <a:pt x="1111" y="432"/>
                  </a:lnTo>
                  <a:lnTo>
                    <a:pt x="1120" y="434"/>
                  </a:lnTo>
                  <a:lnTo>
                    <a:pt x="1124" y="438"/>
                  </a:lnTo>
                  <a:lnTo>
                    <a:pt x="1128" y="442"/>
                  </a:lnTo>
                  <a:lnTo>
                    <a:pt x="1128" y="442"/>
                  </a:lnTo>
                  <a:lnTo>
                    <a:pt x="1129" y="445"/>
                  </a:lnTo>
                  <a:lnTo>
                    <a:pt x="1129" y="447"/>
                  </a:lnTo>
                  <a:lnTo>
                    <a:pt x="1128" y="451"/>
                  </a:lnTo>
                  <a:lnTo>
                    <a:pt x="1124" y="452"/>
                  </a:lnTo>
                  <a:lnTo>
                    <a:pt x="1124" y="452"/>
                  </a:lnTo>
                  <a:lnTo>
                    <a:pt x="1117" y="454"/>
                  </a:lnTo>
                  <a:lnTo>
                    <a:pt x="1115" y="458"/>
                  </a:lnTo>
                  <a:lnTo>
                    <a:pt x="1115" y="461"/>
                  </a:lnTo>
                  <a:lnTo>
                    <a:pt x="1115" y="461"/>
                  </a:lnTo>
                  <a:lnTo>
                    <a:pt x="1117" y="465"/>
                  </a:lnTo>
                  <a:lnTo>
                    <a:pt x="1120" y="467"/>
                  </a:lnTo>
                  <a:lnTo>
                    <a:pt x="1122" y="469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4"/>
                  </a:lnTo>
                  <a:lnTo>
                    <a:pt x="1122" y="478"/>
                  </a:lnTo>
                  <a:lnTo>
                    <a:pt x="1113" y="483"/>
                  </a:lnTo>
                  <a:lnTo>
                    <a:pt x="1104" y="487"/>
                  </a:lnTo>
                  <a:lnTo>
                    <a:pt x="1099" y="492"/>
                  </a:lnTo>
                  <a:lnTo>
                    <a:pt x="1099" y="492"/>
                  </a:lnTo>
                  <a:lnTo>
                    <a:pt x="1097" y="498"/>
                  </a:lnTo>
                  <a:lnTo>
                    <a:pt x="1097" y="501"/>
                  </a:lnTo>
                  <a:lnTo>
                    <a:pt x="1097" y="507"/>
                  </a:lnTo>
                  <a:lnTo>
                    <a:pt x="1095" y="512"/>
                  </a:lnTo>
                  <a:lnTo>
                    <a:pt x="1095" y="512"/>
                  </a:lnTo>
                  <a:lnTo>
                    <a:pt x="1093" y="514"/>
                  </a:lnTo>
                  <a:lnTo>
                    <a:pt x="1090" y="514"/>
                  </a:lnTo>
                  <a:lnTo>
                    <a:pt x="1086" y="514"/>
                  </a:lnTo>
                  <a:lnTo>
                    <a:pt x="1084" y="510"/>
                  </a:lnTo>
                  <a:lnTo>
                    <a:pt x="1084" y="510"/>
                  </a:lnTo>
                  <a:lnTo>
                    <a:pt x="1081" y="507"/>
                  </a:lnTo>
                  <a:lnTo>
                    <a:pt x="1079" y="503"/>
                  </a:lnTo>
                  <a:lnTo>
                    <a:pt x="1077" y="492"/>
                  </a:lnTo>
                  <a:lnTo>
                    <a:pt x="1075" y="483"/>
                  </a:lnTo>
                  <a:lnTo>
                    <a:pt x="1072" y="481"/>
                  </a:lnTo>
                  <a:lnTo>
                    <a:pt x="1066" y="480"/>
                  </a:lnTo>
                  <a:lnTo>
                    <a:pt x="1066" y="480"/>
                  </a:lnTo>
                  <a:lnTo>
                    <a:pt x="1061" y="478"/>
                  </a:lnTo>
                  <a:lnTo>
                    <a:pt x="1059" y="480"/>
                  </a:lnTo>
                  <a:lnTo>
                    <a:pt x="1055" y="483"/>
                  </a:lnTo>
                  <a:lnTo>
                    <a:pt x="1055" y="489"/>
                  </a:lnTo>
                  <a:lnTo>
                    <a:pt x="1055" y="489"/>
                  </a:lnTo>
                  <a:lnTo>
                    <a:pt x="1052" y="494"/>
                  </a:lnTo>
                  <a:lnTo>
                    <a:pt x="1046" y="498"/>
                  </a:lnTo>
                  <a:lnTo>
                    <a:pt x="1039" y="501"/>
                  </a:lnTo>
                  <a:lnTo>
                    <a:pt x="1034" y="501"/>
                  </a:lnTo>
                  <a:lnTo>
                    <a:pt x="1034" y="501"/>
                  </a:lnTo>
                  <a:lnTo>
                    <a:pt x="1021" y="498"/>
                  </a:lnTo>
                  <a:lnTo>
                    <a:pt x="1015" y="496"/>
                  </a:lnTo>
                  <a:lnTo>
                    <a:pt x="1010" y="496"/>
                  </a:lnTo>
                  <a:lnTo>
                    <a:pt x="1010" y="496"/>
                  </a:lnTo>
                  <a:lnTo>
                    <a:pt x="1005" y="498"/>
                  </a:lnTo>
                  <a:lnTo>
                    <a:pt x="999" y="498"/>
                  </a:lnTo>
                  <a:lnTo>
                    <a:pt x="999" y="498"/>
                  </a:lnTo>
                  <a:lnTo>
                    <a:pt x="996" y="494"/>
                  </a:lnTo>
                  <a:lnTo>
                    <a:pt x="992" y="490"/>
                  </a:lnTo>
                  <a:lnTo>
                    <a:pt x="988" y="487"/>
                  </a:lnTo>
                  <a:lnTo>
                    <a:pt x="985" y="483"/>
                  </a:lnTo>
                  <a:lnTo>
                    <a:pt x="985" y="483"/>
                  </a:lnTo>
                  <a:lnTo>
                    <a:pt x="979" y="483"/>
                  </a:lnTo>
                  <a:lnTo>
                    <a:pt x="972" y="483"/>
                  </a:lnTo>
                  <a:lnTo>
                    <a:pt x="972" y="483"/>
                  </a:lnTo>
                  <a:lnTo>
                    <a:pt x="965" y="483"/>
                  </a:lnTo>
                  <a:lnTo>
                    <a:pt x="957" y="480"/>
                  </a:lnTo>
                  <a:lnTo>
                    <a:pt x="945" y="469"/>
                  </a:lnTo>
                  <a:lnTo>
                    <a:pt x="945" y="469"/>
                  </a:lnTo>
                  <a:lnTo>
                    <a:pt x="939" y="467"/>
                  </a:lnTo>
                  <a:lnTo>
                    <a:pt x="936" y="465"/>
                  </a:lnTo>
                  <a:lnTo>
                    <a:pt x="925" y="465"/>
                  </a:lnTo>
                  <a:lnTo>
                    <a:pt x="925" y="465"/>
                  </a:lnTo>
                  <a:lnTo>
                    <a:pt x="918" y="465"/>
                  </a:lnTo>
                  <a:lnTo>
                    <a:pt x="907" y="465"/>
                  </a:lnTo>
                  <a:lnTo>
                    <a:pt x="901" y="467"/>
                  </a:lnTo>
                  <a:lnTo>
                    <a:pt x="898" y="469"/>
                  </a:lnTo>
                  <a:lnTo>
                    <a:pt x="896" y="472"/>
                  </a:lnTo>
                  <a:lnTo>
                    <a:pt x="898" y="478"/>
                  </a:lnTo>
                  <a:lnTo>
                    <a:pt x="898" y="478"/>
                  </a:lnTo>
                  <a:lnTo>
                    <a:pt x="900" y="481"/>
                  </a:lnTo>
                  <a:lnTo>
                    <a:pt x="903" y="481"/>
                  </a:lnTo>
                  <a:lnTo>
                    <a:pt x="912" y="480"/>
                  </a:lnTo>
                  <a:lnTo>
                    <a:pt x="912" y="480"/>
                  </a:lnTo>
                  <a:lnTo>
                    <a:pt x="916" y="478"/>
                  </a:lnTo>
                  <a:lnTo>
                    <a:pt x="919" y="480"/>
                  </a:lnTo>
                  <a:lnTo>
                    <a:pt x="921" y="483"/>
                  </a:lnTo>
                  <a:lnTo>
                    <a:pt x="919" y="487"/>
                  </a:lnTo>
                  <a:lnTo>
                    <a:pt x="919" y="487"/>
                  </a:lnTo>
                  <a:lnTo>
                    <a:pt x="916" y="490"/>
                  </a:lnTo>
                  <a:lnTo>
                    <a:pt x="912" y="492"/>
                  </a:lnTo>
                  <a:lnTo>
                    <a:pt x="903" y="496"/>
                  </a:lnTo>
                  <a:lnTo>
                    <a:pt x="903" y="496"/>
                  </a:lnTo>
                  <a:lnTo>
                    <a:pt x="900" y="499"/>
                  </a:lnTo>
                  <a:lnTo>
                    <a:pt x="900" y="507"/>
                  </a:lnTo>
                  <a:lnTo>
                    <a:pt x="900" y="512"/>
                  </a:lnTo>
                  <a:lnTo>
                    <a:pt x="901" y="517"/>
                  </a:lnTo>
                  <a:lnTo>
                    <a:pt x="901" y="517"/>
                  </a:lnTo>
                  <a:lnTo>
                    <a:pt x="901" y="523"/>
                  </a:lnTo>
                  <a:lnTo>
                    <a:pt x="901" y="525"/>
                  </a:lnTo>
                  <a:lnTo>
                    <a:pt x="900" y="525"/>
                  </a:lnTo>
                  <a:lnTo>
                    <a:pt x="900" y="525"/>
                  </a:lnTo>
                  <a:lnTo>
                    <a:pt x="894" y="525"/>
                  </a:lnTo>
                  <a:lnTo>
                    <a:pt x="889" y="523"/>
                  </a:lnTo>
                  <a:lnTo>
                    <a:pt x="889" y="523"/>
                  </a:lnTo>
                  <a:lnTo>
                    <a:pt x="887" y="517"/>
                  </a:lnTo>
                  <a:lnTo>
                    <a:pt x="885" y="512"/>
                  </a:lnTo>
                  <a:lnTo>
                    <a:pt x="885" y="507"/>
                  </a:lnTo>
                  <a:lnTo>
                    <a:pt x="883" y="501"/>
                  </a:lnTo>
                  <a:lnTo>
                    <a:pt x="883" y="501"/>
                  </a:lnTo>
                  <a:lnTo>
                    <a:pt x="880" y="496"/>
                  </a:lnTo>
                  <a:lnTo>
                    <a:pt x="876" y="494"/>
                  </a:lnTo>
                  <a:lnTo>
                    <a:pt x="865" y="490"/>
                  </a:lnTo>
                  <a:lnTo>
                    <a:pt x="865" y="490"/>
                  </a:lnTo>
                  <a:lnTo>
                    <a:pt x="853" y="490"/>
                  </a:lnTo>
                  <a:lnTo>
                    <a:pt x="842" y="494"/>
                  </a:lnTo>
                  <a:lnTo>
                    <a:pt x="842" y="494"/>
                  </a:lnTo>
                  <a:lnTo>
                    <a:pt x="834" y="494"/>
                  </a:lnTo>
                  <a:lnTo>
                    <a:pt x="827" y="496"/>
                  </a:lnTo>
                  <a:lnTo>
                    <a:pt x="827" y="496"/>
                  </a:lnTo>
                  <a:lnTo>
                    <a:pt x="822" y="496"/>
                  </a:lnTo>
                  <a:lnTo>
                    <a:pt x="818" y="494"/>
                  </a:lnTo>
                  <a:lnTo>
                    <a:pt x="816" y="492"/>
                  </a:lnTo>
                  <a:lnTo>
                    <a:pt x="816" y="492"/>
                  </a:lnTo>
                  <a:lnTo>
                    <a:pt x="813" y="483"/>
                  </a:lnTo>
                  <a:lnTo>
                    <a:pt x="811" y="476"/>
                  </a:lnTo>
                  <a:lnTo>
                    <a:pt x="811" y="476"/>
                  </a:lnTo>
                  <a:lnTo>
                    <a:pt x="805" y="470"/>
                  </a:lnTo>
                  <a:lnTo>
                    <a:pt x="800" y="467"/>
                  </a:lnTo>
                  <a:lnTo>
                    <a:pt x="800" y="467"/>
                  </a:lnTo>
                  <a:lnTo>
                    <a:pt x="793" y="467"/>
                  </a:lnTo>
                  <a:lnTo>
                    <a:pt x="786" y="467"/>
                  </a:lnTo>
                  <a:lnTo>
                    <a:pt x="778" y="467"/>
                  </a:lnTo>
                  <a:lnTo>
                    <a:pt x="771" y="467"/>
                  </a:lnTo>
                  <a:lnTo>
                    <a:pt x="771" y="467"/>
                  </a:lnTo>
                  <a:lnTo>
                    <a:pt x="760" y="463"/>
                  </a:lnTo>
                  <a:lnTo>
                    <a:pt x="751" y="458"/>
                  </a:lnTo>
                  <a:lnTo>
                    <a:pt x="751" y="458"/>
                  </a:lnTo>
                  <a:lnTo>
                    <a:pt x="742" y="449"/>
                  </a:lnTo>
                  <a:lnTo>
                    <a:pt x="729" y="442"/>
                  </a:lnTo>
                  <a:lnTo>
                    <a:pt x="717" y="436"/>
                  </a:lnTo>
                  <a:lnTo>
                    <a:pt x="704" y="434"/>
                  </a:lnTo>
                  <a:lnTo>
                    <a:pt x="704" y="434"/>
                  </a:lnTo>
                  <a:lnTo>
                    <a:pt x="697" y="436"/>
                  </a:lnTo>
                  <a:lnTo>
                    <a:pt x="691" y="438"/>
                  </a:lnTo>
                  <a:lnTo>
                    <a:pt x="681" y="442"/>
                  </a:lnTo>
                  <a:lnTo>
                    <a:pt x="681" y="442"/>
                  </a:lnTo>
                  <a:lnTo>
                    <a:pt x="677" y="442"/>
                  </a:lnTo>
                  <a:lnTo>
                    <a:pt x="675" y="440"/>
                  </a:lnTo>
                  <a:lnTo>
                    <a:pt x="673" y="432"/>
                  </a:lnTo>
                  <a:lnTo>
                    <a:pt x="673" y="432"/>
                  </a:lnTo>
                  <a:lnTo>
                    <a:pt x="670" y="429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7"/>
                  </a:lnTo>
                  <a:lnTo>
                    <a:pt x="662" y="427"/>
                  </a:lnTo>
                  <a:lnTo>
                    <a:pt x="662" y="429"/>
                  </a:lnTo>
                  <a:lnTo>
                    <a:pt x="661" y="434"/>
                  </a:lnTo>
                  <a:lnTo>
                    <a:pt x="661" y="434"/>
                  </a:lnTo>
                  <a:lnTo>
                    <a:pt x="661" y="445"/>
                  </a:lnTo>
                  <a:lnTo>
                    <a:pt x="659" y="447"/>
                  </a:lnTo>
                  <a:lnTo>
                    <a:pt x="655" y="451"/>
                  </a:lnTo>
                  <a:lnTo>
                    <a:pt x="655" y="451"/>
                  </a:lnTo>
                  <a:lnTo>
                    <a:pt x="646" y="451"/>
                  </a:lnTo>
                  <a:lnTo>
                    <a:pt x="639" y="449"/>
                  </a:lnTo>
                  <a:lnTo>
                    <a:pt x="639" y="449"/>
                  </a:lnTo>
                  <a:lnTo>
                    <a:pt x="634" y="443"/>
                  </a:lnTo>
                  <a:lnTo>
                    <a:pt x="632" y="438"/>
                  </a:lnTo>
                  <a:lnTo>
                    <a:pt x="630" y="423"/>
                  </a:lnTo>
                  <a:lnTo>
                    <a:pt x="630" y="423"/>
                  </a:lnTo>
                  <a:lnTo>
                    <a:pt x="626" y="414"/>
                  </a:lnTo>
                  <a:lnTo>
                    <a:pt x="626" y="414"/>
                  </a:lnTo>
                  <a:lnTo>
                    <a:pt x="623" y="407"/>
                  </a:lnTo>
                  <a:lnTo>
                    <a:pt x="617" y="402"/>
                  </a:lnTo>
                  <a:lnTo>
                    <a:pt x="617" y="402"/>
                  </a:lnTo>
                  <a:lnTo>
                    <a:pt x="612" y="400"/>
                  </a:lnTo>
                  <a:lnTo>
                    <a:pt x="606" y="398"/>
                  </a:lnTo>
                  <a:lnTo>
                    <a:pt x="601" y="402"/>
                  </a:lnTo>
                  <a:lnTo>
                    <a:pt x="597" y="405"/>
                  </a:lnTo>
                  <a:lnTo>
                    <a:pt x="597" y="405"/>
                  </a:lnTo>
                  <a:lnTo>
                    <a:pt x="595" y="413"/>
                  </a:lnTo>
                  <a:lnTo>
                    <a:pt x="594" y="420"/>
                  </a:lnTo>
                  <a:lnTo>
                    <a:pt x="592" y="427"/>
                  </a:lnTo>
                  <a:lnTo>
                    <a:pt x="590" y="432"/>
                  </a:lnTo>
                  <a:lnTo>
                    <a:pt x="590" y="432"/>
                  </a:lnTo>
                  <a:lnTo>
                    <a:pt x="585" y="432"/>
                  </a:lnTo>
                  <a:lnTo>
                    <a:pt x="579" y="432"/>
                  </a:lnTo>
                  <a:lnTo>
                    <a:pt x="579" y="432"/>
                  </a:lnTo>
                  <a:lnTo>
                    <a:pt x="570" y="436"/>
                  </a:lnTo>
                  <a:lnTo>
                    <a:pt x="567" y="438"/>
                  </a:lnTo>
                  <a:lnTo>
                    <a:pt x="563" y="442"/>
                  </a:lnTo>
                  <a:lnTo>
                    <a:pt x="563" y="442"/>
                  </a:lnTo>
                  <a:lnTo>
                    <a:pt x="561" y="445"/>
                  </a:lnTo>
                  <a:lnTo>
                    <a:pt x="561" y="449"/>
                  </a:lnTo>
                  <a:lnTo>
                    <a:pt x="559" y="456"/>
                  </a:lnTo>
                  <a:lnTo>
                    <a:pt x="559" y="456"/>
                  </a:lnTo>
                  <a:lnTo>
                    <a:pt x="556" y="458"/>
                  </a:lnTo>
                  <a:lnTo>
                    <a:pt x="552" y="458"/>
                  </a:lnTo>
                  <a:lnTo>
                    <a:pt x="545" y="460"/>
                  </a:lnTo>
                  <a:lnTo>
                    <a:pt x="545" y="460"/>
                  </a:lnTo>
                  <a:lnTo>
                    <a:pt x="541" y="461"/>
                  </a:lnTo>
                  <a:lnTo>
                    <a:pt x="538" y="461"/>
                  </a:lnTo>
                  <a:lnTo>
                    <a:pt x="534" y="461"/>
                  </a:lnTo>
                  <a:lnTo>
                    <a:pt x="534" y="456"/>
                  </a:lnTo>
                  <a:lnTo>
                    <a:pt x="534" y="456"/>
                  </a:lnTo>
                  <a:lnTo>
                    <a:pt x="534" y="449"/>
                  </a:lnTo>
                  <a:lnTo>
                    <a:pt x="538" y="443"/>
                  </a:lnTo>
                  <a:lnTo>
                    <a:pt x="543" y="438"/>
                  </a:lnTo>
                  <a:lnTo>
                    <a:pt x="548" y="434"/>
                  </a:lnTo>
                  <a:lnTo>
                    <a:pt x="548" y="434"/>
                  </a:lnTo>
                  <a:lnTo>
                    <a:pt x="561" y="431"/>
                  </a:lnTo>
                  <a:lnTo>
                    <a:pt x="567" y="429"/>
                  </a:lnTo>
                  <a:lnTo>
                    <a:pt x="570" y="425"/>
                  </a:lnTo>
                  <a:lnTo>
                    <a:pt x="570" y="425"/>
                  </a:lnTo>
                  <a:lnTo>
                    <a:pt x="570" y="422"/>
                  </a:lnTo>
                  <a:lnTo>
                    <a:pt x="568" y="420"/>
                  </a:lnTo>
                  <a:lnTo>
                    <a:pt x="565" y="418"/>
                  </a:lnTo>
                  <a:lnTo>
                    <a:pt x="559" y="416"/>
                  </a:lnTo>
                  <a:lnTo>
                    <a:pt x="556" y="418"/>
                  </a:lnTo>
                  <a:lnTo>
                    <a:pt x="556" y="418"/>
                  </a:lnTo>
                  <a:lnTo>
                    <a:pt x="548" y="422"/>
                  </a:lnTo>
                  <a:lnTo>
                    <a:pt x="543" y="425"/>
                  </a:lnTo>
                  <a:lnTo>
                    <a:pt x="536" y="431"/>
                  </a:lnTo>
                  <a:lnTo>
                    <a:pt x="529" y="432"/>
                  </a:lnTo>
                  <a:lnTo>
                    <a:pt x="529" y="432"/>
                  </a:lnTo>
                  <a:lnTo>
                    <a:pt x="519" y="432"/>
                  </a:lnTo>
                  <a:lnTo>
                    <a:pt x="512" y="432"/>
                  </a:lnTo>
                  <a:lnTo>
                    <a:pt x="512" y="432"/>
                  </a:lnTo>
                  <a:lnTo>
                    <a:pt x="507" y="434"/>
                  </a:lnTo>
                  <a:lnTo>
                    <a:pt x="503" y="436"/>
                  </a:lnTo>
                  <a:lnTo>
                    <a:pt x="496" y="442"/>
                  </a:lnTo>
                  <a:lnTo>
                    <a:pt x="496" y="442"/>
                  </a:lnTo>
                  <a:lnTo>
                    <a:pt x="487" y="451"/>
                  </a:lnTo>
                  <a:lnTo>
                    <a:pt x="481" y="454"/>
                  </a:lnTo>
                  <a:lnTo>
                    <a:pt x="476" y="454"/>
                  </a:lnTo>
                  <a:lnTo>
                    <a:pt x="476" y="454"/>
                  </a:lnTo>
                  <a:lnTo>
                    <a:pt x="463" y="451"/>
                  </a:lnTo>
                  <a:lnTo>
                    <a:pt x="451" y="445"/>
                  </a:lnTo>
                  <a:lnTo>
                    <a:pt x="451" y="445"/>
                  </a:lnTo>
                  <a:lnTo>
                    <a:pt x="443" y="442"/>
                  </a:lnTo>
                  <a:lnTo>
                    <a:pt x="434" y="438"/>
                  </a:lnTo>
                  <a:lnTo>
                    <a:pt x="434" y="438"/>
                  </a:lnTo>
                  <a:lnTo>
                    <a:pt x="414" y="432"/>
                  </a:lnTo>
                  <a:lnTo>
                    <a:pt x="395" y="431"/>
                  </a:lnTo>
                  <a:lnTo>
                    <a:pt x="375" y="429"/>
                  </a:lnTo>
                  <a:lnTo>
                    <a:pt x="355" y="429"/>
                  </a:lnTo>
                  <a:lnTo>
                    <a:pt x="355" y="429"/>
                  </a:lnTo>
                  <a:lnTo>
                    <a:pt x="338" y="429"/>
                  </a:lnTo>
                  <a:lnTo>
                    <a:pt x="324" y="427"/>
                  </a:lnTo>
                  <a:lnTo>
                    <a:pt x="293" y="422"/>
                  </a:lnTo>
                  <a:lnTo>
                    <a:pt x="293" y="422"/>
                  </a:lnTo>
                  <a:lnTo>
                    <a:pt x="264" y="416"/>
                  </a:lnTo>
                  <a:lnTo>
                    <a:pt x="235" y="409"/>
                  </a:lnTo>
                  <a:lnTo>
                    <a:pt x="235" y="409"/>
                  </a:lnTo>
                  <a:lnTo>
                    <a:pt x="212" y="405"/>
                  </a:lnTo>
                  <a:lnTo>
                    <a:pt x="190" y="402"/>
                  </a:lnTo>
                  <a:lnTo>
                    <a:pt x="190" y="402"/>
                  </a:lnTo>
                  <a:lnTo>
                    <a:pt x="168" y="402"/>
                  </a:lnTo>
                  <a:lnTo>
                    <a:pt x="168" y="402"/>
                  </a:lnTo>
                  <a:lnTo>
                    <a:pt x="148" y="402"/>
                  </a:lnTo>
                  <a:lnTo>
                    <a:pt x="139" y="404"/>
                  </a:lnTo>
                  <a:lnTo>
                    <a:pt x="130" y="405"/>
                  </a:lnTo>
                  <a:lnTo>
                    <a:pt x="130" y="405"/>
                  </a:lnTo>
                  <a:lnTo>
                    <a:pt x="107" y="414"/>
                  </a:lnTo>
                  <a:lnTo>
                    <a:pt x="96" y="420"/>
                  </a:lnTo>
                  <a:lnTo>
                    <a:pt x="83" y="425"/>
                  </a:lnTo>
                  <a:lnTo>
                    <a:pt x="83" y="425"/>
                  </a:lnTo>
                  <a:lnTo>
                    <a:pt x="72" y="434"/>
                  </a:lnTo>
                  <a:lnTo>
                    <a:pt x="69" y="440"/>
                  </a:lnTo>
                  <a:lnTo>
                    <a:pt x="65" y="445"/>
                  </a:lnTo>
                  <a:lnTo>
                    <a:pt x="65" y="445"/>
                  </a:lnTo>
                  <a:lnTo>
                    <a:pt x="63" y="449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2" y="458"/>
                  </a:lnTo>
                  <a:lnTo>
                    <a:pt x="58" y="458"/>
                  </a:lnTo>
                  <a:lnTo>
                    <a:pt x="51" y="458"/>
                  </a:lnTo>
                  <a:lnTo>
                    <a:pt x="34" y="451"/>
                  </a:lnTo>
                  <a:lnTo>
                    <a:pt x="34" y="451"/>
                  </a:lnTo>
                  <a:lnTo>
                    <a:pt x="25" y="449"/>
                  </a:lnTo>
                  <a:lnTo>
                    <a:pt x="20" y="451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1" y="458"/>
                  </a:lnTo>
                  <a:lnTo>
                    <a:pt x="7" y="463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0" y="483"/>
                  </a:lnTo>
                  <a:lnTo>
                    <a:pt x="2" y="490"/>
                  </a:lnTo>
                  <a:lnTo>
                    <a:pt x="4" y="498"/>
                  </a:lnTo>
                  <a:lnTo>
                    <a:pt x="7" y="503"/>
                  </a:lnTo>
                  <a:lnTo>
                    <a:pt x="13" y="508"/>
                  </a:lnTo>
                  <a:lnTo>
                    <a:pt x="20" y="510"/>
                  </a:lnTo>
                  <a:lnTo>
                    <a:pt x="25" y="514"/>
                  </a:lnTo>
                  <a:lnTo>
                    <a:pt x="34" y="514"/>
                  </a:lnTo>
                  <a:lnTo>
                    <a:pt x="34" y="514"/>
                  </a:lnTo>
                  <a:lnTo>
                    <a:pt x="45" y="512"/>
                  </a:lnTo>
                  <a:lnTo>
                    <a:pt x="58" y="510"/>
                  </a:lnTo>
                  <a:lnTo>
                    <a:pt x="71" y="508"/>
                  </a:lnTo>
                  <a:lnTo>
                    <a:pt x="76" y="510"/>
                  </a:lnTo>
                  <a:lnTo>
                    <a:pt x="83" y="512"/>
                  </a:lnTo>
                  <a:lnTo>
                    <a:pt x="83" y="512"/>
                  </a:lnTo>
                  <a:lnTo>
                    <a:pt x="91" y="514"/>
                  </a:lnTo>
                  <a:lnTo>
                    <a:pt x="98" y="517"/>
                  </a:lnTo>
                  <a:lnTo>
                    <a:pt x="101" y="523"/>
                  </a:lnTo>
                  <a:lnTo>
                    <a:pt x="103" y="52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36"/>
                  </a:lnTo>
                  <a:lnTo>
                    <a:pt x="94" y="539"/>
                  </a:lnTo>
                  <a:lnTo>
                    <a:pt x="89" y="541"/>
                  </a:lnTo>
                  <a:lnTo>
                    <a:pt x="81" y="541"/>
                  </a:lnTo>
                  <a:lnTo>
                    <a:pt x="81" y="541"/>
                  </a:lnTo>
                  <a:lnTo>
                    <a:pt x="76" y="541"/>
                  </a:lnTo>
                  <a:lnTo>
                    <a:pt x="72" y="537"/>
                  </a:lnTo>
                  <a:lnTo>
                    <a:pt x="63" y="532"/>
                  </a:lnTo>
                  <a:lnTo>
                    <a:pt x="63" y="532"/>
                  </a:lnTo>
                  <a:lnTo>
                    <a:pt x="54" y="530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3" y="532"/>
                  </a:lnTo>
                  <a:lnTo>
                    <a:pt x="40" y="534"/>
                  </a:lnTo>
                  <a:lnTo>
                    <a:pt x="33" y="537"/>
                  </a:lnTo>
                  <a:lnTo>
                    <a:pt x="33" y="537"/>
                  </a:lnTo>
                  <a:lnTo>
                    <a:pt x="24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9" y="541"/>
                  </a:lnTo>
                  <a:lnTo>
                    <a:pt x="5" y="545"/>
                  </a:lnTo>
                  <a:lnTo>
                    <a:pt x="4" y="552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7" y="565"/>
                  </a:lnTo>
                  <a:lnTo>
                    <a:pt x="11" y="570"/>
                  </a:lnTo>
                  <a:lnTo>
                    <a:pt x="18" y="572"/>
                  </a:lnTo>
                  <a:lnTo>
                    <a:pt x="25" y="574"/>
                  </a:lnTo>
                  <a:lnTo>
                    <a:pt x="40" y="574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60" y="572"/>
                  </a:lnTo>
                  <a:lnTo>
                    <a:pt x="67" y="572"/>
                  </a:lnTo>
                  <a:lnTo>
                    <a:pt x="67" y="572"/>
                  </a:lnTo>
                  <a:lnTo>
                    <a:pt x="72" y="577"/>
                  </a:lnTo>
                  <a:lnTo>
                    <a:pt x="72" y="577"/>
                  </a:lnTo>
                  <a:lnTo>
                    <a:pt x="78" y="577"/>
                  </a:lnTo>
                  <a:lnTo>
                    <a:pt x="85" y="577"/>
                  </a:lnTo>
                  <a:lnTo>
                    <a:pt x="85" y="577"/>
                  </a:lnTo>
                  <a:lnTo>
                    <a:pt x="92" y="577"/>
                  </a:lnTo>
                  <a:lnTo>
                    <a:pt x="100" y="577"/>
                  </a:lnTo>
                  <a:lnTo>
                    <a:pt x="107" y="581"/>
                  </a:lnTo>
                  <a:lnTo>
                    <a:pt x="110" y="584"/>
                  </a:lnTo>
                  <a:lnTo>
                    <a:pt x="110" y="584"/>
                  </a:lnTo>
                  <a:lnTo>
                    <a:pt x="114" y="590"/>
                  </a:lnTo>
                  <a:lnTo>
                    <a:pt x="112" y="595"/>
                  </a:lnTo>
                  <a:lnTo>
                    <a:pt x="110" y="601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3" y="608"/>
                  </a:lnTo>
                  <a:lnTo>
                    <a:pt x="100" y="612"/>
                  </a:lnTo>
                  <a:lnTo>
                    <a:pt x="100" y="612"/>
                  </a:lnTo>
                  <a:lnTo>
                    <a:pt x="96" y="612"/>
                  </a:lnTo>
                  <a:lnTo>
                    <a:pt x="92" y="612"/>
                  </a:lnTo>
                  <a:lnTo>
                    <a:pt x="83" y="612"/>
                  </a:lnTo>
                  <a:lnTo>
                    <a:pt x="83" y="612"/>
                  </a:lnTo>
                  <a:lnTo>
                    <a:pt x="78" y="613"/>
                  </a:lnTo>
                  <a:lnTo>
                    <a:pt x="74" y="613"/>
                  </a:lnTo>
                  <a:lnTo>
                    <a:pt x="74" y="613"/>
                  </a:lnTo>
                  <a:lnTo>
                    <a:pt x="63" y="612"/>
                  </a:lnTo>
                  <a:lnTo>
                    <a:pt x="58" y="610"/>
                  </a:lnTo>
                  <a:lnTo>
                    <a:pt x="52" y="613"/>
                  </a:lnTo>
                  <a:lnTo>
                    <a:pt x="52" y="613"/>
                  </a:lnTo>
                  <a:lnTo>
                    <a:pt x="51" y="617"/>
                  </a:lnTo>
                  <a:lnTo>
                    <a:pt x="51" y="621"/>
                  </a:lnTo>
                  <a:lnTo>
                    <a:pt x="52" y="624"/>
                  </a:lnTo>
                  <a:lnTo>
                    <a:pt x="52" y="630"/>
                  </a:lnTo>
                  <a:lnTo>
                    <a:pt x="52" y="630"/>
                  </a:lnTo>
                  <a:lnTo>
                    <a:pt x="51" y="633"/>
                  </a:lnTo>
                  <a:lnTo>
                    <a:pt x="47" y="635"/>
                  </a:lnTo>
                  <a:lnTo>
                    <a:pt x="40" y="637"/>
                  </a:lnTo>
                  <a:lnTo>
                    <a:pt x="40" y="637"/>
                  </a:lnTo>
                  <a:lnTo>
                    <a:pt x="31" y="642"/>
                  </a:lnTo>
                  <a:lnTo>
                    <a:pt x="29" y="646"/>
                  </a:lnTo>
                  <a:lnTo>
                    <a:pt x="27" y="651"/>
                  </a:lnTo>
                  <a:lnTo>
                    <a:pt x="27" y="651"/>
                  </a:lnTo>
                  <a:lnTo>
                    <a:pt x="29" y="655"/>
                  </a:lnTo>
                  <a:lnTo>
                    <a:pt x="33" y="659"/>
                  </a:lnTo>
                  <a:lnTo>
                    <a:pt x="42" y="662"/>
                  </a:lnTo>
                  <a:lnTo>
                    <a:pt x="42" y="662"/>
                  </a:lnTo>
                  <a:lnTo>
                    <a:pt x="49" y="664"/>
                  </a:lnTo>
                  <a:lnTo>
                    <a:pt x="54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9"/>
                  </a:lnTo>
                  <a:lnTo>
                    <a:pt x="52" y="673"/>
                  </a:lnTo>
                  <a:lnTo>
                    <a:pt x="47" y="679"/>
                  </a:lnTo>
                  <a:lnTo>
                    <a:pt x="47" y="679"/>
                  </a:lnTo>
                  <a:lnTo>
                    <a:pt x="45" y="688"/>
                  </a:lnTo>
                  <a:lnTo>
                    <a:pt x="47" y="695"/>
                  </a:lnTo>
                  <a:lnTo>
                    <a:pt x="51" y="698"/>
                  </a:lnTo>
                  <a:lnTo>
                    <a:pt x="54" y="700"/>
                  </a:lnTo>
                  <a:lnTo>
                    <a:pt x="58" y="700"/>
                  </a:lnTo>
                  <a:lnTo>
                    <a:pt x="62" y="700"/>
                  </a:lnTo>
                  <a:lnTo>
                    <a:pt x="62" y="700"/>
                  </a:lnTo>
                  <a:lnTo>
                    <a:pt x="67" y="697"/>
                  </a:lnTo>
                  <a:lnTo>
                    <a:pt x="74" y="693"/>
                  </a:lnTo>
                  <a:lnTo>
                    <a:pt x="76" y="693"/>
                  </a:lnTo>
                  <a:lnTo>
                    <a:pt x="78" y="693"/>
                  </a:lnTo>
                  <a:lnTo>
                    <a:pt x="80" y="695"/>
                  </a:lnTo>
                  <a:lnTo>
                    <a:pt x="81" y="698"/>
                  </a:lnTo>
                  <a:lnTo>
                    <a:pt x="81" y="698"/>
                  </a:lnTo>
                  <a:lnTo>
                    <a:pt x="83" y="711"/>
                  </a:lnTo>
                  <a:lnTo>
                    <a:pt x="85" y="717"/>
                  </a:lnTo>
                  <a:lnTo>
                    <a:pt x="87" y="720"/>
                  </a:lnTo>
                  <a:lnTo>
                    <a:pt x="87" y="720"/>
                  </a:lnTo>
                  <a:lnTo>
                    <a:pt x="92" y="724"/>
                  </a:lnTo>
                  <a:lnTo>
                    <a:pt x="98" y="722"/>
                  </a:lnTo>
                  <a:lnTo>
                    <a:pt x="101" y="720"/>
                  </a:lnTo>
                  <a:lnTo>
                    <a:pt x="105" y="718"/>
                  </a:lnTo>
                  <a:lnTo>
                    <a:pt x="105" y="718"/>
                  </a:lnTo>
                  <a:lnTo>
                    <a:pt x="110" y="718"/>
                  </a:lnTo>
                  <a:lnTo>
                    <a:pt x="114" y="720"/>
                  </a:lnTo>
                  <a:lnTo>
                    <a:pt x="121" y="726"/>
                  </a:lnTo>
                  <a:lnTo>
                    <a:pt x="121" y="726"/>
                  </a:lnTo>
                  <a:lnTo>
                    <a:pt x="127" y="727"/>
                  </a:lnTo>
                  <a:lnTo>
                    <a:pt x="132" y="729"/>
                  </a:lnTo>
                  <a:lnTo>
                    <a:pt x="132" y="729"/>
                  </a:lnTo>
                  <a:lnTo>
                    <a:pt x="138" y="726"/>
                  </a:lnTo>
                  <a:lnTo>
                    <a:pt x="145" y="722"/>
                  </a:lnTo>
                  <a:lnTo>
                    <a:pt x="145" y="722"/>
                  </a:lnTo>
                  <a:lnTo>
                    <a:pt x="152" y="720"/>
                  </a:lnTo>
                  <a:lnTo>
                    <a:pt x="152" y="720"/>
                  </a:lnTo>
                  <a:lnTo>
                    <a:pt x="159" y="720"/>
                  </a:lnTo>
                  <a:lnTo>
                    <a:pt x="163" y="720"/>
                  </a:lnTo>
                  <a:lnTo>
                    <a:pt x="165" y="722"/>
                  </a:lnTo>
                  <a:lnTo>
                    <a:pt x="165" y="722"/>
                  </a:lnTo>
                  <a:lnTo>
                    <a:pt x="167" y="726"/>
                  </a:lnTo>
                  <a:lnTo>
                    <a:pt x="167" y="729"/>
                  </a:lnTo>
                  <a:lnTo>
                    <a:pt x="165" y="736"/>
                  </a:lnTo>
                  <a:lnTo>
                    <a:pt x="165" y="736"/>
                  </a:lnTo>
                  <a:lnTo>
                    <a:pt x="161" y="740"/>
                  </a:lnTo>
                  <a:lnTo>
                    <a:pt x="157" y="742"/>
                  </a:lnTo>
                  <a:lnTo>
                    <a:pt x="157" y="742"/>
                  </a:lnTo>
                  <a:lnTo>
                    <a:pt x="150" y="749"/>
                  </a:lnTo>
                  <a:lnTo>
                    <a:pt x="148" y="756"/>
                  </a:lnTo>
                  <a:lnTo>
                    <a:pt x="148" y="756"/>
                  </a:lnTo>
                  <a:lnTo>
                    <a:pt x="145" y="765"/>
                  </a:lnTo>
                  <a:lnTo>
                    <a:pt x="139" y="771"/>
                  </a:lnTo>
                  <a:lnTo>
                    <a:pt x="132" y="776"/>
                  </a:lnTo>
                  <a:lnTo>
                    <a:pt x="123" y="782"/>
                  </a:lnTo>
                  <a:lnTo>
                    <a:pt x="123" y="782"/>
                  </a:lnTo>
                  <a:lnTo>
                    <a:pt x="98" y="794"/>
                  </a:lnTo>
                  <a:lnTo>
                    <a:pt x="87" y="800"/>
                  </a:lnTo>
                  <a:lnTo>
                    <a:pt x="76" y="809"/>
                  </a:lnTo>
                  <a:lnTo>
                    <a:pt x="76" y="809"/>
                  </a:lnTo>
                  <a:lnTo>
                    <a:pt x="72" y="811"/>
                  </a:lnTo>
                  <a:lnTo>
                    <a:pt x="72" y="814"/>
                  </a:lnTo>
                  <a:lnTo>
                    <a:pt x="72" y="821"/>
                  </a:lnTo>
                  <a:lnTo>
                    <a:pt x="74" y="825"/>
                  </a:lnTo>
                  <a:lnTo>
                    <a:pt x="76" y="827"/>
                  </a:lnTo>
                  <a:lnTo>
                    <a:pt x="80" y="829"/>
                  </a:lnTo>
                  <a:lnTo>
                    <a:pt x="83" y="827"/>
                  </a:lnTo>
                  <a:lnTo>
                    <a:pt x="83" y="827"/>
                  </a:lnTo>
                  <a:lnTo>
                    <a:pt x="89" y="825"/>
                  </a:lnTo>
                  <a:lnTo>
                    <a:pt x="91" y="820"/>
                  </a:lnTo>
                  <a:lnTo>
                    <a:pt x="96" y="811"/>
                  </a:lnTo>
                  <a:lnTo>
                    <a:pt x="96" y="811"/>
                  </a:lnTo>
                  <a:lnTo>
                    <a:pt x="101" y="805"/>
                  </a:lnTo>
                  <a:lnTo>
                    <a:pt x="109" y="800"/>
                  </a:lnTo>
                  <a:lnTo>
                    <a:pt x="125" y="793"/>
                  </a:lnTo>
                  <a:lnTo>
                    <a:pt x="141" y="785"/>
                  </a:lnTo>
                  <a:lnTo>
                    <a:pt x="156" y="776"/>
                  </a:lnTo>
                  <a:lnTo>
                    <a:pt x="156" y="776"/>
                  </a:lnTo>
                  <a:lnTo>
                    <a:pt x="161" y="769"/>
                  </a:lnTo>
                  <a:lnTo>
                    <a:pt x="167" y="762"/>
                  </a:lnTo>
                  <a:lnTo>
                    <a:pt x="167" y="762"/>
                  </a:lnTo>
                  <a:lnTo>
                    <a:pt x="172" y="755"/>
                  </a:lnTo>
                  <a:lnTo>
                    <a:pt x="177" y="749"/>
                  </a:lnTo>
                  <a:lnTo>
                    <a:pt x="190" y="740"/>
                  </a:lnTo>
                  <a:lnTo>
                    <a:pt x="190" y="740"/>
                  </a:lnTo>
                  <a:lnTo>
                    <a:pt x="203" y="727"/>
                  </a:lnTo>
                  <a:lnTo>
                    <a:pt x="206" y="720"/>
                  </a:lnTo>
                  <a:lnTo>
                    <a:pt x="210" y="711"/>
                  </a:lnTo>
                  <a:lnTo>
                    <a:pt x="210" y="711"/>
                  </a:lnTo>
                  <a:lnTo>
                    <a:pt x="210" y="706"/>
                  </a:lnTo>
                  <a:lnTo>
                    <a:pt x="214" y="700"/>
                  </a:lnTo>
                  <a:lnTo>
                    <a:pt x="217" y="697"/>
                  </a:lnTo>
                  <a:lnTo>
                    <a:pt x="223" y="693"/>
                  </a:lnTo>
                  <a:lnTo>
                    <a:pt x="223" y="693"/>
                  </a:lnTo>
                  <a:lnTo>
                    <a:pt x="223" y="689"/>
                  </a:lnTo>
                  <a:lnTo>
                    <a:pt x="224" y="688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35" y="684"/>
                  </a:lnTo>
                  <a:lnTo>
                    <a:pt x="237" y="680"/>
                  </a:lnTo>
                  <a:lnTo>
                    <a:pt x="239" y="675"/>
                  </a:lnTo>
                  <a:lnTo>
                    <a:pt x="239" y="675"/>
                  </a:lnTo>
                  <a:lnTo>
                    <a:pt x="241" y="669"/>
                  </a:lnTo>
                  <a:lnTo>
                    <a:pt x="244" y="666"/>
                  </a:lnTo>
                  <a:lnTo>
                    <a:pt x="250" y="662"/>
                  </a:lnTo>
                  <a:lnTo>
                    <a:pt x="252" y="664"/>
                  </a:lnTo>
                  <a:lnTo>
                    <a:pt x="253" y="666"/>
                  </a:lnTo>
                  <a:lnTo>
                    <a:pt x="253" y="666"/>
                  </a:lnTo>
                  <a:lnTo>
                    <a:pt x="255" y="669"/>
                  </a:lnTo>
                  <a:lnTo>
                    <a:pt x="253" y="677"/>
                  </a:lnTo>
                  <a:lnTo>
                    <a:pt x="250" y="686"/>
                  </a:lnTo>
                  <a:lnTo>
                    <a:pt x="250" y="686"/>
                  </a:lnTo>
                  <a:lnTo>
                    <a:pt x="241" y="698"/>
                  </a:lnTo>
                  <a:lnTo>
                    <a:pt x="237" y="707"/>
                  </a:lnTo>
                  <a:lnTo>
                    <a:pt x="235" y="715"/>
                  </a:lnTo>
                  <a:lnTo>
                    <a:pt x="235" y="715"/>
                  </a:lnTo>
                  <a:lnTo>
                    <a:pt x="235" y="718"/>
                  </a:lnTo>
                  <a:lnTo>
                    <a:pt x="237" y="720"/>
                  </a:lnTo>
                  <a:lnTo>
                    <a:pt x="239" y="722"/>
                  </a:lnTo>
                  <a:lnTo>
                    <a:pt x="241" y="724"/>
                  </a:lnTo>
                  <a:lnTo>
                    <a:pt x="248" y="722"/>
                  </a:lnTo>
                  <a:lnTo>
                    <a:pt x="253" y="720"/>
                  </a:lnTo>
                  <a:lnTo>
                    <a:pt x="253" y="720"/>
                  </a:lnTo>
                  <a:lnTo>
                    <a:pt x="262" y="715"/>
                  </a:lnTo>
                  <a:lnTo>
                    <a:pt x="272" y="709"/>
                  </a:lnTo>
                  <a:lnTo>
                    <a:pt x="272" y="70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91" y="693"/>
                  </a:lnTo>
                  <a:lnTo>
                    <a:pt x="293" y="693"/>
                  </a:lnTo>
                  <a:lnTo>
                    <a:pt x="293" y="689"/>
                  </a:lnTo>
                  <a:lnTo>
                    <a:pt x="293" y="689"/>
                  </a:lnTo>
                  <a:lnTo>
                    <a:pt x="293" y="686"/>
                  </a:lnTo>
                  <a:lnTo>
                    <a:pt x="291" y="682"/>
                  </a:lnTo>
                  <a:lnTo>
                    <a:pt x="291" y="679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291" y="673"/>
                  </a:lnTo>
                  <a:lnTo>
                    <a:pt x="295" y="671"/>
                  </a:lnTo>
                  <a:lnTo>
                    <a:pt x="302" y="671"/>
                  </a:lnTo>
                  <a:lnTo>
                    <a:pt x="302" y="671"/>
                  </a:lnTo>
                  <a:lnTo>
                    <a:pt x="313" y="669"/>
                  </a:lnTo>
                  <a:lnTo>
                    <a:pt x="324" y="669"/>
                  </a:lnTo>
                  <a:lnTo>
                    <a:pt x="324" y="669"/>
                  </a:lnTo>
                  <a:lnTo>
                    <a:pt x="335" y="671"/>
                  </a:lnTo>
                  <a:lnTo>
                    <a:pt x="344" y="675"/>
                  </a:lnTo>
                  <a:lnTo>
                    <a:pt x="353" y="682"/>
                  </a:lnTo>
                  <a:lnTo>
                    <a:pt x="358" y="689"/>
                  </a:lnTo>
                  <a:lnTo>
                    <a:pt x="358" y="689"/>
                  </a:lnTo>
                  <a:lnTo>
                    <a:pt x="362" y="693"/>
                  </a:lnTo>
                  <a:lnTo>
                    <a:pt x="366" y="695"/>
                  </a:lnTo>
                  <a:lnTo>
                    <a:pt x="373" y="695"/>
                  </a:lnTo>
                  <a:lnTo>
                    <a:pt x="380" y="693"/>
                  </a:lnTo>
                  <a:lnTo>
                    <a:pt x="387" y="693"/>
                  </a:lnTo>
                  <a:lnTo>
                    <a:pt x="387" y="693"/>
                  </a:lnTo>
                  <a:lnTo>
                    <a:pt x="396" y="695"/>
                  </a:lnTo>
                  <a:lnTo>
                    <a:pt x="404" y="698"/>
                  </a:lnTo>
                  <a:lnTo>
                    <a:pt x="418" y="706"/>
                  </a:lnTo>
                  <a:lnTo>
                    <a:pt x="418" y="706"/>
                  </a:lnTo>
                  <a:lnTo>
                    <a:pt x="434" y="711"/>
                  </a:lnTo>
                  <a:lnTo>
                    <a:pt x="449" y="718"/>
                  </a:lnTo>
                  <a:lnTo>
                    <a:pt x="449" y="718"/>
                  </a:lnTo>
                  <a:lnTo>
                    <a:pt x="458" y="726"/>
                  </a:lnTo>
                  <a:lnTo>
                    <a:pt x="469" y="733"/>
                  </a:lnTo>
                  <a:lnTo>
                    <a:pt x="469" y="733"/>
                  </a:lnTo>
                  <a:lnTo>
                    <a:pt x="474" y="740"/>
                  </a:lnTo>
                  <a:lnTo>
                    <a:pt x="478" y="747"/>
                  </a:lnTo>
                  <a:lnTo>
                    <a:pt x="487" y="762"/>
                  </a:lnTo>
                  <a:lnTo>
                    <a:pt x="487" y="762"/>
                  </a:lnTo>
                  <a:lnTo>
                    <a:pt x="491" y="769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3" y="783"/>
                  </a:lnTo>
                  <a:lnTo>
                    <a:pt x="503" y="783"/>
                  </a:lnTo>
                  <a:lnTo>
                    <a:pt x="507" y="787"/>
                  </a:lnTo>
                  <a:lnTo>
                    <a:pt x="510" y="789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6" y="789"/>
                  </a:lnTo>
                  <a:lnTo>
                    <a:pt x="518" y="785"/>
                  </a:lnTo>
                  <a:lnTo>
                    <a:pt x="519" y="782"/>
                  </a:lnTo>
                  <a:lnTo>
                    <a:pt x="518" y="778"/>
                  </a:lnTo>
                  <a:lnTo>
                    <a:pt x="518" y="778"/>
                  </a:lnTo>
                  <a:lnTo>
                    <a:pt x="512" y="771"/>
                  </a:lnTo>
                  <a:lnTo>
                    <a:pt x="507" y="764"/>
                  </a:lnTo>
                  <a:lnTo>
                    <a:pt x="507" y="764"/>
                  </a:lnTo>
                  <a:lnTo>
                    <a:pt x="503" y="758"/>
                  </a:lnTo>
                  <a:lnTo>
                    <a:pt x="503" y="755"/>
                  </a:lnTo>
                  <a:lnTo>
                    <a:pt x="503" y="751"/>
                  </a:lnTo>
                  <a:lnTo>
                    <a:pt x="503" y="751"/>
                  </a:lnTo>
                  <a:lnTo>
                    <a:pt x="507" y="749"/>
                  </a:lnTo>
                  <a:lnTo>
                    <a:pt x="510" y="749"/>
                  </a:lnTo>
                  <a:lnTo>
                    <a:pt x="514" y="749"/>
                  </a:lnTo>
                  <a:lnTo>
                    <a:pt x="518" y="753"/>
                  </a:lnTo>
                  <a:lnTo>
                    <a:pt x="518" y="753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43" y="798"/>
                  </a:lnTo>
                  <a:lnTo>
                    <a:pt x="543" y="798"/>
                  </a:lnTo>
                  <a:lnTo>
                    <a:pt x="554" y="821"/>
                  </a:lnTo>
                  <a:lnTo>
                    <a:pt x="565" y="843"/>
                  </a:lnTo>
                  <a:lnTo>
                    <a:pt x="565" y="843"/>
                  </a:lnTo>
                  <a:lnTo>
                    <a:pt x="574" y="854"/>
                  </a:lnTo>
                  <a:lnTo>
                    <a:pt x="581" y="865"/>
                  </a:lnTo>
                  <a:lnTo>
                    <a:pt x="590" y="876"/>
                  </a:lnTo>
                  <a:lnTo>
                    <a:pt x="595" y="888"/>
                  </a:lnTo>
                  <a:lnTo>
                    <a:pt x="595" y="888"/>
                  </a:lnTo>
                  <a:lnTo>
                    <a:pt x="608" y="917"/>
                  </a:lnTo>
                  <a:lnTo>
                    <a:pt x="608" y="917"/>
                  </a:lnTo>
                  <a:lnTo>
                    <a:pt x="612" y="928"/>
                  </a:lnTo>
                  <a:lnTo>
                    <a:pt x="614" y="934"/>
                  </a:lnTo>
                  <a:lnTo>
                    <a:pt x="617" y="939"/>
                  </a:lnTo>
                  <a:lnTo>
                    <a:pt x="617" y="939"/>
                  </a:lnTo>
                  <a:lnTo>
                    <a:pt x="623" y="943"/>
                  </a:lnTo>
                  <a:lnTo>
                    <a:pt x="628" y="943"/>
                  </a:lnTo>
                  <a:lnTo>
                    <a:pt x="634" y="941"/>
                  </a:lnTo>
                  <a:lnTo>
                    <a:pt x="641" y="937"/>
                  </a:lnTo>
                  <a:lnTo>
                    <a:pt x="641" y="937"/>
                  </a:lnTo>
                  <a:lnTo>
                    <a:pt x="644" y="935"/>
                  </a:lnTo>
                  <a:lnTo>
                    <a:pt x="652" y="934"/>
                  </a:lnTo>
                  <a:lnTo>
                    <a:pt x="657" y="934"/>
                  </a:lnTo>
                  <a:lnTo>
                    <a:pt x="664" y="935"/>
                  </a:lnTo>
                  <a:lnTo>
                    <a:pt x="670" y="937"/>
                  </a:lnTo>
                  <a:lnTo>
                    <a:pt x="675" y="941"/>
                  </a:lnTo>
                  <a:lnTo>
                    <a:pt x="681" y="945"/>
                  </a:lnTo>
                  <a:lnTo>
                    <a:pt x="684" y="950"/>
                  </a:lnTo>
                  <a:lnTo>
                    <a:pt x="684" y="950"/>
                  </a:lnTo>
                  <a:lnTo>
                    <a:pt x="686" y="957"/>
                  </a:lnTo>
                  <a:lnTo>
                    <a:pt x="684" y="964"/>
                  </a:lnTo>
                  <a:lnTo>
                    <a:pt x="682" y="972"/>
                  </a:lnTo>
                  <a:lnTo>
                    <a:pt x="677" y="975"/>
                  </a:lnTo>
                  <a:lnTo>
                    <a:pt x="677" y="975"/>
                  </a:lnTo>
                  <a:lnTo>
                    <a:pt x="672" y="979"/>
                  </a:lnTo>
                  <a:lnTo>
                    <a:pt x="664" y="979"/>
                  </a:lnTo>
                  <a:lnTo>
                    <a:pt x="657" y="977"/>
                  </a:lnTo>
                  <a:lnTo>
                    <a:pt x="650" y="977"/>
                  </a:lnTo>
                  <a:lnTo>
                    <a:pt x="650" y="977"/>
                  </a:lnTo>
                  <a:lnTo>
                    <a:pt x="646" y="979"/>
                  </a:lnTo>
                  <a:lnTo>
                    <a:pt x="644" y="981"/>
                  </a:lnTo>
                  <a:lnTo>
                    <a:pt x="641" y="986"/>
                  </a:lnTo>
                  <a:lnTo>
                    <a:pt x="639" y="995"/>
                  </a:lnTo>
                  <a:lnTo>
                    <a:pt x="639" y="1002"/>
                  </a:lnTo>
                  <a:lnTo>
                    <a:pt x="639" y="1002"/>
                  </a:lnTo>
                  <a:lnTo>
                    <a:pt x="643" y="1013"/>
                  </a:lnTo>
                  <a:lnTo>
                    <a:pt x="648" y="1022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72" y="1049"/>
                  </a:lnTo>
                  <a:lnTo>
                    <a:pt x="673" y="1057"/>
                  </a:lnTo>
                  <a:lnTo>
                    <a:pt x="675" y="1064"/>
                  </a:lnTo>
                  <a:lnTo>
                    <a:pt x="675" y="1064"/>
                  </a:lnTo>
                  <a:lnTo>
                    <a:pt x="677" y="1082"/>
                  </a:lnTo>
                  <a:lnTo>
                    <a:pt x="675" y="1098"/>
                  </a:lnTo>
                  <a:lnTo>
                    <a:pt x="672" y="1133"/>
                  </a:lnTo>
                  <a:lnTo>
                    <a:pt x="672" y="1133"/>
                  </a:lnTo>
                  <a:lnTo>
                    <a:pt x="670" y="1149"/>
                  </a:lnTo>
                  <a:lnTo>
                    <a:pt x="670" y="1156"/>
                  </a:lnTo>
                  <a:lnTo>
                    <a:pt x="672" y="1165"/>
                  </a:lnTo>
                  <a:lnTo>
                    <a:pt x="672" y="1165"/>
                  </a:lnTo>
                  <a:lnTo>
                    <a:pt x="682" y="1191"/>
                  </a:lnTo>
                  <a:lnTo>
                    <a:pt x="686" y="1201"/>
                  </a:lnTo>
                  <a:lnTo>
                    <a:pt x="690" y="1216"/>
                  </a:lnTo>
                  <a:lnTo>
                    <a:pt x="690" y="1216"/>
                  </a:lnTo>
                  <a:lnTo>
                    <a:pt x="695" y="1229"/>
                  </a:lnTo>
                  <a:lnTo>
                    <a:pt x="700" y="1239"/>
                  </a:lnTo>
                  <a:lnTo>
                    <a:pt x="700" y="1239"/>
                  </a:lnTo>
                  <a:lnTo>
                    <a:pt x="713" y="1268"/>
                  </a:lnTo>
                  <a:lnTo>
                    <a:pt x="713" y="1268"/>
                  </a:lnTo>
                  <a:lnTo>
                    <a:pt x="726" y="1287"/>
                  </a:lnTo>
                  <a:lnTo>
                    <a:pt x="740" y="1303"/>
                  </a:lnTo>
                  <a:lnTo>
                    <a:pt x="740" y="1303"/>
                  </a:lnTo>
                  <a:lnTo>
                    <a:pt x="751" y="1310"/>
                  </a:lnTo>
                  <a:lnTo>
                    <a:pt x="760" y="1317"/>
                  </a:lnTo>
                  <a:lnTo>
                    <a:pt x="771" y="1323"/>
                  </a:lnTo>
                  <a:lnTo>
                    <a:pt x="778" y="1332"/>
                  </a:lnTo>
                  <a:lnTo>
                    <a:pt x="778" y="1332"/>
                  </a:lnTo>
                  <a:lnTo>
                    <a:pt x="784" y="1339"/>
                  </a:lnTo>
                  <a:lnTo>
                    <a:pt x="786" y="1346"/>
                  </a:lnTo>
                  <a:lnTo>
                    <a:pt x="793" y="1361"/>
                  </a:lnTo>
                  <a:lnTo>
                    <a:pt x="793" y="1361"/>
                  </a:lnTo>
                  <a:lnTo>
                    <a:pt x="804" y="1375"/>
                  </a:lnTo>
                  <a:lnTo>
                    <a:pt x="813" y="1390"/>
                  </a:lnTo>
                  <a:lnTo>
                    <a:pt x="813" y="1390"/>
                  </a:lnTo>
                  <a:lnTo>
                    <a:pt x="815" y="1395"/>
                  </a:lnTo>
                  <a:lnTo>
                    <a:pt x="815" y="1402"/>
                  </a:lnTo>
                  <a:lnTo>
                    <a:pt x="809" y="1413"/>
                  </a:lnTo>
                  <a:lnTo>
                    <a:pt x="809" y="1413"/>
                  </a:lnTo>
                  <a:lnTo>
                    <a:pt x="809" y="1417"/>
                  </a:lnTo>
                  <a:lnTo>
                    <a:pt x="811" y="1420"/>
                  </a:lnTo>
                  <a:lnTo>
                    <a:pt x="815" y="1428"/>
                  </a:lnTo>
                  <a:lnTo>
                    <a:pt x="827" y="1437"/>
                  </a:lnTo>
                  <a:lnTo>
                    <a:pt x="827" y="1437"/>
                  </a:lnTo>
                  <a:lnTo>
                    <a:pt x="836" y="1448"/>
                  </a:lnTo>
                  <a:lnTo>
                    <a:pt x="845" y="1458"/>
                  </a:lnTo>
                  <a:lnTo>
                    <a:pt x="845" y="1458"/>
                  </a:lnTo>
                  <a:lnTo>
                    <a:pt x="853" y="1473"/>
                  </a:lnTo>
                  <a:lnTo>
                    <a:pt x="858" y="1487"/>
                  </a:lnTo>
                  <a:lnTo>
                    <a:pt x="858" y="1487"/>
                  </a:lnTo>
                  <a:lnTo>
                    <a:pt x="862" y="1493"/>
                  </a:lnTo>
                  <a:lnTo>
                    <a:pt x="863" y="1496"/>
                  </a:lnTo>
                  <a:lnTo>
                    <a:pt x="867" y="1500"/>
                  </a:lnTo>
                  <a:lnTo>
                    <a:pt x="872" y="1500"/>
                  </a:lnTo>
                  <a:lnTo>
                    <a:pt x="872" y="1500"/>
                  </a:lnTo>
                  <a:lnTo>
                    <a:pt x="876" y="1500"/>
                  </a:lnTo>
                  <a:lnTo>
                    <a:pt x="880" y="1496"/>
                  </a:lnTo>
                  <a:lnTo>
                    <a:pt x="880" y="1493"/>
                  </a:lnTo>
                  <a:lnTo>
                    <a:pt x="880" y="1489"/>
                  </a:lnTo>
                  <a:lnTo>
                    <a:pt x="880" y="1489"/>
                  </a:lnTo>
                  <a:lnTo>
                    <a:pt x="876" y="1482"/>
                  </a:lnTo>
                  <a:lnTo>
                    <a:pt x="872" y="1475"/>
                  </a:lnTo>
                  <a:lnTo>
                    <a:pt x="872" y="1475"/>
                  </a:lnTo>
                  <a:lnTo>
                    <a:pt x="860" y="1457"/>
                  </a:lnTo>
                  <a:lnTo>
                    <a:pt x="860" y="1457"/>
                  </a:lnTo>
                  <a:lnTo>
                    <a:pt x="854" y="1449"/>
                  </a:lnTo>
                  <a:lnTo>
                    <a:pt x="847" y="1440"/>
                  </a:lnTo>
                  <a:lnTo>
                    <a:pt x="847" y="1440"/>
                  </a:lnTo>
                  <a:lnTo>
                    <a:pt x="840" y="1428"/>
                  </a:lnTo>
                  <a:lnTo>
                    <a:pt x="833" y="1413"/>
                  </a:lnTo>
                  <a:lnTo>
                    <a:pt x="833" y="1413"/>
                  </a:lnTo>
                  <a:lnTo>
                    <a:pt x="827" y="1399"/>
                  </a:lnTo>
                  <a:lnTo>
                    <a:pt x="822" y="1382"/>
                  </a:lnTo>
                  <a:lnTo>
                    <a:pt x="822" y="1382"/>
                  </a:lnTo>
                  <a:lnTo>
                    <a:pt x="818" y="1370"/>
                  </a:lnTo>
                  <a:lnTo>
                    <a:pt x="818" y="1357"/>
                  </a:lnTo>
                  <a:lnTo>
                    <a:pt x="818" y="1357"/>
                  </a:lnTo>
                  <a:lnTo>
                    <a:pt x="820" y="1353"/>
                  </a:lnTo>
                  <a:lnTo>
                    <a:pt x="820" y="1350"/>
                  </a:lnTo>
                  <a:lnTo>
                    <a:pt x="824" y="1346"/>
                  </a:lnTo>
                  <a:lnTo>
                    <a:pt x="825" y="1344"/>
                  </a:lnTo>
                  <a:lnTo>
                    <a:pt x="833" y="1344"/>
                  </a:lnTo>
                  <a:lnTo>
                    <a:pt x="840" y="1348"/>
                  </a:lnTo>
                  <a:lnTo>
                    <a:pt x="840" y="1348"/>
                  </a:lnTo>
                  <a:lnTo>
                    <a:pt x="845" y="1353"/>
                  </a:lnTo>
                  <a:lnTo>
                    <a:pt x="851" y="1361"/>
                  </a:lnTo>
                  <a:lnTo>
                    <a:pt x="858" y="1375"/>
                  </a:lnTo>
                  <a:lnTo>
                    <a:pt x="858" y="1375"/>
                  </a:lnTo>
                  <a:lnTo>
                    <a:pt x="878" y="1406"/>
                  </a:lnTo>
                  <a:lnTo>
                    <a:pt x="878" y="1406"/>
                  </a:lnTo>
                  <a:lnTo>
                    <a:pt x="923" y="1484"/>
                  </a:lnTo>
                  <a:lnTo>
                    <a:pt x="923" y="1484"/>
                  </a:lnTo>
                  <a:lnTo>
                    <a:pt x="936" y="1502"/>
                  </a:lnTo>
                  <a:lnTo>
                    <a:pt x="936" y="1502"/>
                  </a:lnTo>
                  <a:lnTo>
                    <a:pt x="943" y="1515"/>
                  </a:lnTo>
                  <a:lnTo>
                    <a:pt x="943" y="1515"/>
                  </a:lnTo>
                  <a:lnTo>
                    <a:pt x="950" y="1525"/>
                  </a:lnTo>
                  <a:lnTo>
                    <a:pt x="952" y="1531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4" y="1552"/>
                  </a:lnTo>
                  <a:lnTo>
                    <a:pt x="954" y="1567"/>
                  </a:lnTo>
                  <a:lnTo>
                    <a:pt x="954" y="1567"/>
                  </a:lnTo>
                  <a:lnTo>
                    <a:pt x="957" y="1585"/>
                  </a:lnTo>
                  <a:lnTo>
                    <a:pt x="961" y="1592"/>
                  </a:lnTo>
                  <a:lnTo>
                    <a:pt x="965" y="1600"/>
                  </a:lnTo>
                  <a:lnTo>
                    <a:pt x="965" y="1600"/>
                  </a:lnTo>
                  <a:lnTo>
                    <a:pt x="972" y="1603"/>
                  </a:lnTo>
                  <a:lnTo>
                    <a:pt x="979" y="1605"/>
                  </a:lnTo>
                  <a:lnTo>
                    <a:pt x="985" y="1609"/>
                  </a:lnTo>
                  <a:lnTo>
                    <a:pt x="992" y="1610"/>
                  </a:lnTo>
                  <a:lnTo>
                    <a:pt x="992" y="1610"/>
                  </a:lnTo>
                  <a:lnTo>
                    <a:pt x="999" y="1618"/>
                  </a:lnTo>
                  <a:lnTo>
                    <a:pt x="1003" y="1621"/>
                  </a:lnTo>
                  <a:lnTo>
                    <a:pt x="1008" y="1623"/>
                  </a:lnTo>
                  <a:lnTo>
                    <a:pt x="1008" y="1623"/>
                  </a:lnTo>
                  <a:lnTo>
                    <a:pt x="1017" y="1625"/>
                  </a:lnTo>
                  <a:lnTo>
                    <a:pt x="1021" y="1625"/>
                  </a:lnTo>
                  <a:lnTo>
                    <a:pt x="1024" y="1627"/>
                  </a:lnTo>
                  <a:lnTo>
                    <a:pt x="1024" y="1627"/>
                  </a:lnTo>
                  <a:lnTo>
                    <a:pt x="1032" y="1634"/>
                  </a:lnTo>
                  <a:lnTo>
                    <a:pt x="1032" y="1634"/>
                  </a:lnTo>
                  <a:lnTo>
                    <a:pt x="1043" y="1643"/>
                  </a:lnTo>
                  <a:lnTo>
                    <a:pt x="1053" y="1650"/>
                  </a:lnTo>
                  <a:lnTo>
                    <a:pt x="1053" y="1650"/>
                  </a:lnTo>
                  <a:lnTo>
                    <a:pt x="1064" y="1654"/>
                  </a:lnTo>
                  <a:lnTo>
                    <a:pt x="1075" y="1656"/>
                  </a:lnTo>
                  <a:lnTo>
                    <a:pt x="1088" y="1654"/>
                  </a:lnTo>
                  <a:lnTo>
                    <a:pt x="1099" y="1652"/>
                  </a:lnTo>
                  <a:lnTo>
                    <a:pt x="1099" y="1652"/>
                  </a:lnTo>
                  <a:lnTo>
                    <a:pt x="1113" y="1647"/>
                  </a:lnTo>
                  <a:lnTo>
                    <a:pt x="1122" y="1647"/>
                  </a:lnTo>
                  <a:lnTo>
                    <a:pt x="1129" y="1648"/>
                  </a:lnTo>
                  <a:lnTo>
                    <a:pt x="1129" y="1648"/>
                  </a:lnTo>
                  <a:lnTo>
                    <a:pt x="1140" y="1657"/>
                  </a:lnTo>
                  <a:lnTo>
                    <a:pt x="1151" y="1666"/>
                  </a:lnTo>
                  <a:lnTo>
                    <a:pt x="1151" y="1666"/>
                  </a:lnTo>
                  <a:lnTo>
                    <a:pt x="1157" y="1672"/>
                  </a:lnTo>
                  <a:lnTo>
                    <a:pt x="1164" y="1679"/>
                  </a:lnTo>
                  <a:lnTo>
                    <a:pt x="1169" y="1686"/>
                  </a:lnTo>
                  <a:lnTo>
                    <a:pt x="1177" y="1692"/>
                  </a:lnTo>
                  <a:lnTo>
                    <a:pt x="1177" y="1692"/>
                  </a:lnTo>
                  <a:lnTo>
                    <a:pt x="1182" y="1694"/>
                  </a:lnTo>
                  <a:lnTo>
                    <a:pt x="1189" y="1695"/>
                  </a:lnTo>
                  <a:lnTo>
                    <a:pt x="1189" y="1695"/>
                  </a:lnTo>
                  <a:lnTo>
                    <a:pt x="1198" y="1697"/>
                  </a:lnTo>
                  <a:lnTo>
                    <a:pt x="1205" y="1701"/>
                  </a:lnTo>
                  <a:lnTo>
                    <a:pt x="1213" y="1704"/>
                  </a:lnTo>
                  <a:lnTo>
                    <a:pt x="1220" y="1712"/>
                  </a:lnTo>
                  <a:lnTo>
                    <a:pt x="1220" y="1712"/>
                  </a:lnTo>
                  <a:lnTo>
                    <a:pt x="1224" y="1715"/>
                  </a:lnTo>
                  <a:lnTo>
                    <a:pt x="1225" y="1721"/>
                  </a:lnTo>
                  <a:lnTo>
                    <a:pt x="1229" y="1733"/>
                  </a:lnTo>
                  <a:lnTo>
                    <a:pt x="1233" y="1744"/>
                  </a:lnTo>
                  <a:lnTo>
                    <a:pt x="1234" y="1750"/>
                  </a:lnTo>
                  <a:lnTo>
                    <a:pt x="1238" y="1755"/>
                  </a:lnTo>
                  <a:lnTo>
                    <a:pt x="1238" y="1755"/>
                  </a:lnTo>
                  <a:lnTo>
                    <a:pt x="1243" y="1759"/>
                  </a:lnTo>
                  <a:lnTo>
                    <a:pt x="1249" y="1762"/>
                  </a:lnTo>
                  <a:lnTo>
                    <a:pt x="1258" y="1766"/>
                  </a:lnTo>
                  <a:lnTo>
                    <a:pt x="1258" y="1766"/>
                  </a:lnTo>
                  <a:lnTo>
                    <a:pt x="1263" y="1771"/>
                  </a:lnTo>
                  <a:lnTo>
                    <a:pt x="1269" y="1777"/>
                  </a:lnTo>
                  <a:lnTo>
                    <a:pt x="1272" y="1782"/>
                  </a:lnTo>
                  <a:lnTo>
                    <a:pt x="1278" y="1788"/>
                  </a:lnTo>
                  <a:lnTo>
                    <a:pt x="1278" y="1788"/>
                  </a:lnTo>
                  <a:lnTo>
                    <a:pt x="1287" y="1790"/>
                  </a:lnTo>
                  <a:lnTo>
                    <a:pt x="1296" y="1791"/>
                  </a:lnTo>
                  <a:lnTo>
                    <a:pt x="1316" y="1788"/>
                  </a:lnTo>
                  <a:lnTo>
                    <a:pt x="1316" y="1788"/>
                  </a:lnTo>
                  <a:lnTo>
                    <a:pt x="1330" y="1784"/>
                  </a:lnTo>
                  <a:lnTo>
                    <a:pt x="1338" y="1784"/>
                  </a:lnTo>
                  <a:lnTo>
                    <a:pt x="1345" y="1784"/>
                  </a:lnTo>
                  <a:lnTo>
                    <a:pt x="1345" y="1784"/>
                  </a:lnTo>
                  <a:lnTo>
                    <a:pt x="1348" y="1770"/>
                  </a:lnTo>
                  <a:lnTo>
                    <a:pt x="1348" y="1770"/>
                  </a:lnTo>
                  <a:lnTo>
                    <a:pt x="1341" y="1770"/>
                  </a:lnTo>
                  <a:lnTo>
                    <a:pt x="1334" y="1771"/>
                  </a:lnTo>
                  <a:lnTo>
                    <a:pt x="1325" y="1773"/>
                  </a:lnTo>
                  <a:lnTo>
                    <a:pt x="1318" y="1775"/>
                  </a:lnTo>
                  <a:lnTo>
                    <a:pt x="1318" y="1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10">
              <a:hlinkHover r:id="" action="ppaction://noaction"/>
            </p:cNvPr>
            <p:cNvSpPr>
              <a:spLocks/>
            </p:cNvSpPr>
            <p:nvPr userDrawn="1"/>
          </p:nvSpPr>
          <p:spPr bwMode="auto">
            <a:xfrm>
              <a:off x="2343845" y="3242096"/>
              <a:ext cx="1117600" cy="2103438"/>
            </a:xfrm>
            <a:custGeom>
              <a:avLst/>
              <a:gdLst>
                <a:gd name="T0" fmla="*/ 644 w 704"/>
                <a:gd name="T1" fmla="*/ 283 h 1325"/>
                <a:gd name="T2" fmla="*/ 561 w 704"/>
                <a:gd name="T3" fmla="*/ 256 h 1325"/>
                <a:gd name="T4" fmla="*/ 512 w 704"/>
                <a:gd name="T5" fmla="*/ 227 h 1325"/>
                <a:gd name="T6" fmla="*/ 449 w 704"/>
                <a:gd name="T7" fmla="*/ 152 h 1325"/>
                <a:gd name="T8" fmla="*/ 394 w 704"/>
                <a:gd name="T9" fmla="*/ 95 h 1325"/>
                <a:gd name="T10" fmla="*/ 291 w 704"/>
                <a:gd name="T11" fmla="*/ 24 h 1325"/>
                <a:gd name="T12" fmla="*/ 211 w 704"/>
                <a:gd name="T13" fmla="*/ 4 h 1325"/>
                <a:gd name="T14" fmla="*/ 143 w 704"/>
                <a:gd name="T15" fmla="*/ 11 h 1325"/>
                <a:gd name="T16" fmla="*/ 146 w 704"/>
                <a:gd name="T17" fmla="*/ 42 h 1325"/>
                <a:gd name="T18" fmla="*/ 119 w 704"/>
                <a:gd name="T19" fmla="*/ 4 h 1325"/>
                <a:gd name="T20" fmla="*/ 79 w 704"/>
                <a:gd name="T21" fmla="*/ 38 h 1325"/>
                <a:gd name="T22" fmla="*/ 32 w 704"/>
                <a:gd name="T23" fmla="*/ 28 h 1325"/>
                <a:gd name="T24" fmla="*/ 40 w 704"/>
                <a:gd name="T25" fmla="*/ 51 h 1325"/>
                <a:gd name="T26" fmla="*/ 56 w 704"/>
                <a:gd name="T27" fmla="*/ 96 h 1325"/>
                <a:gd name="T28" fmla="*/ 50 w 704"/>
                <a:gd name="T29" fmla="*/ 178 h 1325"/>
                <a:gd name="T30" fmla="*/ 0 w 704"/>
                <a:gd name="T31" fmla="*/ 299 h 1325"/>
                <a:gd name="T32" fmla="*/ 49 w 704"/>
                <a:gd name="T33" fmla="*/ 382 h 1325"/>
                <a:gd name="T34" fmla="*/ 74 w 704"/>
                <a:gd name="T35" fmla="*/ 473 h 1325"/>
                <a:gd name="T36" fmla="*/ 119 w 704"/>
                <a:gd name="T37" fmla="*/ 518 h 1325"/>
                <a:gd name="T38" fmla="*/ 164 w 704"/>
                <a:gd name="T39" fmla="*/ 580 h 1325"/>
                <a:gd name="T40" fmla="*/ 159 w 704"/>
                <a:gd name="T41" fmla="*/ 652 h 1325"/>
                <a:gd name="T42" fmla="*/ 154 w 704"/>
                <a:gd name="T43" fmla="*/ 715 h 1325"/>
                <a:gd name="T44" fmla="*/ 144 w 704"/>
                <a:gd name="T45" fmla="*/ 779 h 1325"/>
                <a:gd name="T46" fmla="*/ 146 w 704"/>
                <a:gd name="T47" fmla="*/ 817 h 1325"/>
                <a:gd name="T48" fmla="*/ 130 w 704"/>
                <a:gd name="T49" fmla="*/ 885 h 1325"/>
                <a:gd name="T50" fmla="*/ 123 w 704"/>
                <a:gd name="T51" fmla="*/ 954 h 1325"/>
                <a:gd name="T52" fmla="*/ 121 w 704"/>
                <a:gd name="T53" fmla="*/ 1025 h 1325"/>
                <a:gd name="T54" fmla="*/ 126 w 704"/>
                <a:gd name="T55" fmla="*/ 1073 h 1325"/>
                <a:gd name="T56" fmla="*/ 117 w 704"/>
                <a:gd name="T57" fmla="*/ 1124 h 1325"/>
                <a:gd name="T58" fmla="*/ 110 w 704"/>
                <a:gd name="T59" fmla="*/ 1238 h 1325"/>
                <a:gd name="T60" fmla="*/ 186 w 704"/>
                <a:gd name="T61" fmla="*/ 1325 h 1325"/>
                <a:gd name="T62" fmla="*/ 179 w 704"/>
                <a:gd name="T63" fmla="*/ 1282 h 1325"/>
                <a:gd name="T64" fmla="*/ 188 w 704"/>
                <a:gd name="T65" fmla="*/ 1225 h 1325"/>
                <a:gd name="T66" fmla="*/ 202 w 704"/>
                <a:gd name="T67" fmla="*/ 1211 h 1325"/>
                <a:gd name="T68" fmla="*/ 221 w 704"/>
                <a:gd name="T69" fmla="*/ 1173 h 1325"/>
                <a:gd name="T70" fmla="*/ 211 w 704"/>
                <a:gd name="T71" fmla="*/ 1128 h 1325"/>
                <a:gd name="T72" fmla="*/ 239 w 704"/>
                <a:gd name="T73" fmla="*/ 1090 h 1325"/>
                <a:gd name="T74" fmla="*/ 244 w 704"/>
                <a:gd name="T75" fmla="*/ 1054 h 1325"/>
                <a:gd name="T76" fmla="*/ 255 w 704"/>
                <a:gd name="T77" fmla="*/ 1043 h 1325"/>
                <a:gd name="T78" fmla="*/ 257 w 704"/>
                <a:gd name="T79" fmla="*/ 1016 h 1325"/>
                <a:gd name="T80" fmla="*/ 284 w 704"/>
                <a:gd name="T81" fmla="*/ 981 h 1325"/>
                <a:gd name="T82" fmla="*/ 313 w 704"/>
                <a:gd name="T83" fmla="*/ 963 h 1325"/>
                <a:gd name="T84" fmla="*/ 360 w 704"/>
                <a:gd name="T85" fmla="*/ 940 h 1325"/>
                <a:gd name="T86" fmla="*/ 353 w 704"/>
                <a:gd name="T87" fmla="*/ 907 h 1325"/>
                <a:gd name="T88" fmla="*/ 338 w 704"/>
                <a:gd name="T89" fmla="*/ 880 h 1325"/>
                <a:gd name="T90" fmla="*/ 347 w 704"/>
                <a:gd name="T91" fmla="*/ 860 h 1325"/>
                <a:gd name="T92" fmla="*/ 382 w 704"/>
                <a:gd name="T93" fmla="*/ 883 h 1325"/>
                <a:gd name="T94" fmla="*/ 429 w 704"/>
                <a:gd name="T95" fmla="*/ 842 h 1325"/>
                <a:gd name="T96" fmla="*/ 438 w 704"/>
                <a:gd name="T97" fmla="*/ 818 h 1325"/>
                <a:gd name="T98" fmla="*/ 468 w 704"/>
                <a:gd name="T99" fmla="*/ 786 h 1325"/>
                <a:gd name="T100" fmla="*/ 485 w 704"/>
                <a:gd name="T101" fmla="*/ 706 h 1325"/>
                <a:gd name="T102" fmla="*/ 559 w 704"/>
                <a:gd name="T103" fmla="*/ 648 h 1325"/>
                <a:gd name="T104" fmla="*/ 604 w 704"/>
                <a:gd name="T105" fmla="*/ 603 h 1325"/>
                <a:gd name="T106" fmla="*/ 626 w 704"/>
                <a:gd name="T107" fmla="*/ 551 h 1325"/>
                <a:gd name="T108" fmla="*/ 628 w 704"/>
                <a:gd name="T109" fmla="*/ 480 h 1325"/>
                <a:gd name="T110" fmla="*/ 653 w 704"/>
                <a:gd name="T111" fmla="*/ 446 h 1325"/>
                <a:gd name="T112" fmla="*/ 680 w 704"/>
                <a:gd name="T113" fmla="*/ 400 h 1325"/>
                <a:gd name="T114" fmla="*/ 702 w 704"/>
                <a:gd name="T115" fmla="*/ 342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4" h="1325">
                  <a:moveTo>
                    <a:pt x="702" y="342"/>
                  </a:moveTo>
                  <a:lnTo>
                    <a:pt x="702" y="342"/>
                  </a:lnTo>
                  <a:lnTo>
                    <a:pt x="695" y="324"/>
                  </a:lnTo>
                  <a:lnTo>
                    <a:pt x="695" y="324"/>
                  </a:lnTo>
                  <a:lnTo>
                    <a:pt x="687" y="317"/>
                  </a:lnTo>
                  <a:lnTo>
                    <a:pt x="680" y="310"/>
                  </a:lnTo>
                  <a:lnTo>
                    <a:pt x="680" y="310"/>
                  </a:lnTo>
                  <a:lnTo>
                    <a:pt x="662" y="295"/>
                  </a:lnTo>
                  <a:lnTo>
                    <a:pt x="655" y="290"/>
                  </a:lnTo>
                  <a:lnTo>
                    <a:pt x="644" y="283"/>
                  </a:lnTo>
                  <a:lnTo>
                    <a:pt x="644" y="283"/>
                  </a:lnTo>
                  <a:lnTo>
                    <a:pt x="628" y="276"/>
                  </a:lnTo>
                  <a:lnTo>
                    <a:pt x="610" y="270"/>
                  </a:lnTo>
                  <a:lnTo>
                    <a:pt x="610" y="270"/>
                  </a:lnTo>
                  <a:lnTo>
                    <a:pt x="599" y="268"/>
                  </a:lnTo>
                  <a:lnTo>
                    <a:pt x="586" y="266"/>
                  </a:lnTo>
                  <a:lnTo>
                    <a:pt x="586" y="266"/>
                  </a:lnTo>
                  <a:lnTo>
                    <a:pt x="577" y="265"/>
                  </a:lnTo>
                  <a:lnTo>
                    <a:pt x="568" y="261"/>
                  </a:lnTo>
                  <a:lnTo>
                    <a:pt x="561" y="256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48" y="241"/>
                  </a:lnTo>
                  <a:lnTo>
                    <a:pt x="539" y="236"/>
                  </a:lnTo>
                  <a:lnTo>
                    <a:pt x="539" y="236"/>
                  </a:lnTo>
                  <a:lnTo>
                    <a:pt x="530" y="230"/>
                  </a:lnTo>
                  <a:lnTo>
                    <a:pt x="525" y="227"/>
                  </a:lnTo>
                  <a:lnTo>
                    <a:pt x="519" y="227"/>
                  </a:lnTo>
                  <a:lnTo>
                    <a:pt x="519" y="227"/>
                  </a:lnTo>
                  <a:lnTo>
                    <a:pt x="512" y="227"/>
                  </a:lnTo>
                  <a:lnTo>
                    <a:pt x="503" y="225"/>
                  </a:lnTo>
                  <a:lnTo>
                    <a:pt x="503" y="225"/>
                  </a:lnTo>
                  <a:lnTo>
                    <a:pt x="492" y="219"/>
                  </a:lnTo>
                  <a:lnTo>
                    <a:pt x="481" y="210"/>
                  </a:lnTo>
                  <a:lnTo>
                    <a:pt x="481" y="210"/>
                  </a:lnTo>
                  <a:lnTo>
                    <a:pt x="468" y="198"/>
                  </a:lnTo>
                  <a:lnTo>
                    <a:pt x="463" y="190"/>
                  </a:lnTo>
                  <a:lnTo>
                    <a:pt x="458" y="181"/>
                  </a:lnTo>
                  <a:lnTo>
                    <a:pt x="458" y="181"/>
                  </a:lnTo>
                  <a:lnTo>
                    <a:pt x="449" y="152"/>
                  </a:lnTo>
                  <a:lnTo>
                    <a:pt x="449" y="152"/>
                  </a:lnTo>
                  <a:lnTo>
                    <a:pt x="443" y="140"/>
                  </a:lnTo>
                  <a:lnTo>
                    <a:pt x="438" y="127"/>
                  </a:lnTo>
                  <a:lnTo>
                    <a:pt x="434" y="120"/>
                  </a:lnTo>
                  <a:lnTo>
                    <a:pt x="430" y="114"/>
                  </a:lnTo>
                  <a:lnTo>
                    <a:pt x="425" y="111"/>
                  </a:lnTo>
                  <a:lnTo>
                    <a:pt x="420" y="107"/>
                  </a:lnTo>
                  <a:lnTo>
                    <a:pt x="420" y="107"/>
                  </a:lnTo>
                  <a:lnTo>
                    <a:pt x="407" y="102"/>
                  </a:lnTo>
                  <a:lnTo>
                    <a:pt x="394" y="95"/>
                  </a:lnTo>
                  <a:lnTo>
                    <a:pt x="394" y="95"/>
                  </a:lnTo>
                  <a:lnTo>
                    <a:pt x="378" y="89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45" y="75"/>
                  </a:lnTo>
                  <a:lnTo>
                    <a:pt x="327" y="64"/>
                  </a:lnTo>
                  <a:lnTo>
                    <a:pt x="313" y="49"/>
                  </a:lnTo>
                  <a:lnTo>
                    <a:pt x="300" y="35"/>
                  </a:lnTo>
                  <a:lnTo>
                    <a:pt x="300" y="35"/>
                  </a:lnTo>
                  <a:lnTo>
                    <a:pt x="291" y="24"/>
                  </a:lnTo>
                  <a:lnTo>
                    <a:pt x="286" y="19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66" y="10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40" y="4"/>
                  </a:lnTo>
                  <a:lnTo>
                    <a:pt x="231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193" y="4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3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46" y="4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3" y="11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38"/>
                  </a:lnTo>
                  <a:lnTo>
                    <a:pt x="148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39" y="42"/>
                  </a:lnTo>
                  <a:lnTo>
                    <a:pt x="135" y="38"/>
                  </a:lnTo>
                  <a:lnTo>
                    <a:pt x="132" y="35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6" y="19"/>
                  </a:lnTo>
                  <a:lnTo>
                    <a:pt x="125" y="13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19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4" y="13"/>
                  </a:lnTo>
                  <a:lnTo>
                    <a:pt x="90" y="17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3" y="33"/>
                  </a:lnTo>
                  <a:lnTo>
                    <a:pt x="79" y="38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2" y="46"/>
                  </a:lnTo>
                  <a:lnTo>
                    <a:pt x="65" y="48"/>
                  </a:lnTo>
                  <a:lnTo>
                    <a:pt x="59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2" y="44"/>
                  </a:lnTo>
                  <a:lnTo>
                    <a:pt x="38" y="48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3" y="66"/>
                  </a:lnTo>
                  <a:lnTo>
                    <a:pt x="43" y="69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2" y="78"/>
                  </a:lnTo>
                  <a:lnTo>
                    <a:pt x="56" y="84"/>
                  </a:lnTo>
                  <a:lnTo>
                    <a:pt x="56" y="91"/>
                  </a:lnTo>
                  <a:lnTo>
                    <a:pt x="56" y="96"/>
                  </a:lnTo>
                  <a:lnTo>
                    <a:pt x="54" y="111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9" y="134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72"/>
                  </a:lnTo>
                  <a:lnTo>
                    <a:pt x="50" y="178"/>
                  </a:lnTo>
                  <a:lnTo>
                    <a:pt x="45" y="190"/>
                  </a:lnTo>
                  <a:lnTo>
                    <a:pt x="45" y="190"/>
                  </a:lnTo>
                  <a:lnTo>
                    <a:pt x="36" y="205"/>
                  </a:lnTo>
                  <a:lnTo>
                    <a:pt x="27" y="218"/>
                  </a:lnTo>
                  <a:lnTo>
                    <a:pt x="9" y="245"/>
                  </a:lnTo>
                  <a:lnTo>
                    <a:pt x="9" y="245"/>
                  </a:lnTo>
                  <a:lnTo>
                    <a:pt x="3" y="257"/>
                  </a:lnTo>
                  <a:lnTo>
                    <a:pt x="0" y="272"/>
                  </a:lnTo>
                  <a:lnTo>
                    <a:pt x="0" y="286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" y="308"/>
                  </a:lnTo>
                  <a:lnTo>
                    <a:pt x="3" y="317"/>
                  </a:lnTo>
                  <a:lnTo>
                    <a:pt x="11" y="332"/>
                  </a:lnTo>
                  <a:lnTo>
                    <a:pt x="21" y="346"/>
                  </a:lnTo>
                  <a:lnTo>
                    <a:pt x="32" y="359"/>
                  </a:lnTo>
                  <a:lnTo>
                    <a:pt x="32" y="359"/>
                  </a:lnTo>
                  <a:lnTo>
                    <a:pt x="38" y="364"/>
                  </a:lnTo>
                  <a:lnTo>
                    <a:pt x="43" y="370"/>
                  </a:lnTo>
                  <a:lnTo>
                    <a:pt x="49" y="382"/>
                  </a:lnTo>
                  <a:lnTo>
                    <a:pt x="54" y="411"/>
                  </a:lnTo>
                  <a:lnTo>
                    <a:pt x="54" y="411"/>
                  </a:lnTo>
                  <a:lnTo>
                    <a:pt x="59" y="424"/>
                  </a:lnTo>
                  <a:lnTo>
                    <a:pt x="65" y="437"/>
                  </a:lnTo>
                  <a:lnTo>
                    <a:pt x="65" y="437"/>
                  </a:lnTo>
                  <a:lnTo>
                    <a:pt x="72" y="446"/>
                  </a:lnTo>
                  <a:lnTo>
                    <a:pt x="74" y="451"/>
                  </a:lnTo>
                  <a:lnTo>
                    <a:pt x="74" y="458"/>
                  </a:lnTo>
                  <a:lnTo>
                    <a:pt x="74" y="458"/>
                  </a:lnTo>
                  <a:lnTo>
                    <a:pt x="74" y="473"/>
                  </a:lnTo>
                  <a:lnTo>
                    <a:pt x="74" y="473"/>
                  </a:lnTo>
                  <a:lnTo>
                    <a:pt x="76" y="480"/>
                  </a:lnTo>
                  <a:lnTo>
                    <a:pt x="78" y="489"/>
                  </a:lnTo>
                  <a:lnTo>
                    <a:pt x="81" y="498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96" y="509"/>
                  </a:lnTo>
                  <a:lnTo>
                    <a:pt x="105" y="513"/>
                  </a:lnTo>
                  <a:lnTo>
                    <a:pt x="105" y="513"/>
                  </a:lnTo>
                  <a:lnTo>
                    <a:pt x="119" y="518"/>
                  </a:lnTo>
                  <a:lnTo>
                    <a:pt x="126" y="522"/>
                  </a:lnTo>
                  <a:lnTo>
                    <a:pt x="132" y="527"/>
                  </a:lnTo>
                  <a:lnTo>
                    <a:pt x="132" y="527"/>
                  </a:lnTo>
                  <a:lnTo>
                    <a:pt x="144" y="536"/>
                  </a:lnTo>
                  <a:lnTo>
                    <a:pt x="154" y="547"/>
                  </a:lnTo>
                  <a:lnTo>
                    <a:pt x="154" y="547"/>
                  </a:lnTo>
                  <a:lnTo>
                    <a:pt x="159" y="554"/>
                  </a:lnTo>
                  <a:lnTo>
                    <a:pt x="163" y="563"/>
                  </a:lnTo>
                  <a:lnTo>
                    <a:pt x="163" y="563"/>
                  </a:lnTo>
                  <a:lnTo>
                    <a:pt x="164" y="580"/>
                  </a:lnTo>
                  <a:lnTo>
                    <a:pt x="164" y="594"/>
                  </a:lnTo>
                  <a:lnTo>
                    <a:pt x="164" y="594"/>
                  </a:lnTo>
                  <a:lnTo>
                    <a:pt x="164" y="610"/>
                  </a:lnTo>
                  <a:lnTo>
                    <a:pt x="164" y="610"/>
                  </a:lnTo>
                  <a:lnTo>
                    <a:pt x="164" y="616"/>
                  </a:lnTo>
                  <a:lnTo>
                    <a:pt x="164" y="623"/>
                  </a:lnTo>
                  <a:lnTo>
                    <a:pt x="164" y="623"/>
                  </a:lnTo>
                  <a:lnTo>
                    <a:pt x="163" y="637"/>
                  </a:lnTo>
                  <a:lnTo>
                    <a:pt x="163" y="637"/>
                  </a:lnTo>
                  <a:lnTo>
                    <a:pt x="159" y="652"/>
                  </a:lnTo>
                  <a:lnTo>
                    <a:pt x="157" y="661"/>
                  </a:lnTo>
                  <a:lnTo>
                    <a:pt x="157" y="668"/>
                  </a:lnTo>
                  <a:lnTo>
                    <a:pt x="157" y="668"/>
                  </a:lnTo>
                  <a:lnTo>
                    <a:pt x="157" y="681"/>
                  </a:lnTo>
                  <a:lnTo>
                    <a:pt x="159" y="688"/>
                  </a:lnTo>
                  <a:lnTo>
                    <a:pt x="157" y="694"/>
                  </a:lnTo>
                  <a:lnTo>
                    <a:pt x="157" y="694"/>
                  </a:lnTo>
                  <a:lnTo>
                    <a:pt x="154" y="704"/>
                  </a:lnTo>
                  <a:lnTo>
                    <a:pt x="154" y="715"/>
                  </a:lnTo>
                  <a:lnTo>
                    <a:pt x="154" y="715"/>
                  </a:lnTo>
                  <a:lnTo>
                    <a:pt x="155" y="722"/>
                  </a:lnTo>
                  <a:lnTo>
                    <a:pt x="155" y="732"/>
                  </a:lnTo>
                  <a:lnTo>
                    <a:pt x="155" y="732"/>
                  </a:lnTo>
                  <a:lnTo>
                    <a:pt x="154" y="739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48" y="762"/>
                  </a:lnTo>
                  <a:lnTo>
                    <a:pt x="148" y="762"/>
                  </a:lnTo>
                  <a:lnTo>
                    <a:pt x="146" y="770"/>
                  </a:lnTo>
                  <a:lnTo>
                    <a:pt x="144" y="779"/>
                  </a:lnTo>
                  <a:lnTo>
                    <a:pt x="144" y="779"/>
                  </a:lnTo>
                  <a:lnTo>
                    <a:pt x="146" y="786"/>
                  </a:lnTo>
                  <a:lnTo>
                    <a:pt x="148" y="791"/>
                  </a:lnTo>
                  <a:lnTo>
                    <a:pt x="148" y="791"/>
                  </a:lnTo>
                  <a:lnTo>
                    <a:pt x="144" y="800"/>
                  </a:lnTo>
                  <a:lnTo>
                    <a:pt x="144" y="804"/>
                  </a:lnTo>
                  <a:lnTo>
                    <a:pt x="144" y="809"/>
                  </a:lnTo>
                  <a:lnTo>
                    <a:pt x="144" y="809"/>
                  </a:lnTo>
                  <a:lnTo>
                    <a:pt x="144" y="813"/>
                  </a:lnTo>
                  <a:lnTo>
                    <a:pt x="146" y="817"/>
                  </a:lnTo>
                  <a:lnTo>
                    <a:pt x="150" y="824"/>
                  </a:lnTo>
                  <a:lnTo>
                    <a:pt x="150" y="824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0" y="842"/>
                  </a:lnTo>
                  <a:lnTo>
                    <a:pt x="148" y="847"/>
                  </a:lnTo>
                  <a:lnTo>
                    <a:pt x="141" y="858"/>
                  </a:lnTo>
                  <a:lnTo>
                    <a:pt x="137" y="869"/>
                  </a:lnTo>
                  <a:lnTo>
                    <a:pt x="137" y="869"/>
                  </a:lnTo>
                  <a:lnTo>
                    <a:pt x="130" y="885"/>
                  </a:lnTo>
                  <a:lnTo>
                    <a:pt x="128" y="894"/>
                  </a:lnTo>
                  <a:lnTo>
                    <a:pt x="126" y="903"/>
                  </a:lnTo>
                  <a:lnTo>
                    <a:pt x="126" y="903"/>
                  </a:lnTo>
                  <a:lnTo>
                    <a:pt x="125" y="920"/>
                  </a:lnTo>
                  <a:lnTo>
                    <a:pt x="119" y="934"/>
                  </a:lnTo>
                  <a:lnTo>
                    <a:pt x="119" y="934"/>
                  </a:lnTo>
                  <a:lnTo>
                    <a:pt x="119" y="940"/>
                  </a:lnTo>
                  <a:lnTo>
                    <a:pt x="119" y="945"/>
                  </a:lnTo>
                  <a:lnTo>
                    <a:pt x="123" y="954"/>
                  </a:lnTo>
                  <a:lnTo>
                    <a:pt x="123" y="954"/>
                  </a:lnTo>
                  <a:lnTo>
                    <a:pt x="126" y="965"/>
                  </a:lnTo>
                  <a:lnTo>
                    <a:pt x="128" y="978"/>
                  </a:lnTo>
                  <a:lnTo>
                    <a:pt x="128" y="978"/>
                  </a:lnTo>
                  <a:lnTo>
                    <a:pt x="126" y="987"/>
                  </a:lnTo>
                  <a:lnTo>
                    <a:pt x="125" y="994"/>
                  </a:lnTo>
                  <a:lnTo>
                    <a:pt x="121" y="1003"/>
                  </a:lnTo>
                  <a:lnTo>
                    <a:pt x="121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21" y="1025"/>
                  </a:lnTo>
                  <a:lnTo>
                    <a:pt x="121" y="1025"/>
                  </a:lnTo>
                  <a:lnTo>
                    <a:pt x="125" y="1030"/>
                  </a:lnTo>
                  <a:lnTo>
                    <a:pt x="128" y="1034"/>
                  </a:lnTo>
                  <a:lnTo>
                    <a:pt x="128" y="1034"/>
                  </a:lnTo>
                  <a:lnTo>
                    <a:pt x="130" y="1037"/>
                  </a:lnTo>
                  <a:lnTo>
                    <a:pt x="128" y="1045"/>
                  </a:lnTo>
                  <a:lnTo>
                    <a:pt x="128" y="1045"/>
                  </a:lnTo>
                  <a:lnTo>
                    <a:pt x="126" y="1064"/>
                  </a:lnTo>
                  <a:lnTo>
                    <a:pt x="126" y="1064"/>
                  </a:lnTo>
                  <a:lnTo>
                    <a:pt x="126" y="1073"/>
                  </a:lnTo>
                  <a:lnTo>
                    <a:pt x="126" y="1077"/>
                  </a:lnTo>
                  <a:lnTo>
                    <a:pt x="125" y="1081"/>
                  </a:lnTo>
                  <a:lnTo>
                    <a:pt x="125" y="1081"/>
                  </a:lnTo>
                  <a:lnTo>
                    <a:pt x="117" y="1088"/>
                  </a:lnTo>
                  <a:lnTo>
                    <a:pt x="116" y="1092"/>
                  </a:lnTo>
                  <a:lnTo>
                    <a:pt x="112" y="1097"/>
                  </a:lnTo>
                  <a:lnTo>
                    <a:pt x="112" y="1097"/>
                  </a:lnTo>
                  <a:lnTo>
                    <a:pt x="112" y="1106"/>
                  </a:lnTo>
                  <a:lnTo>
                    <a:pt x="116" y="1115"/>
                  </a:lnTo>
                  <a:lnTo>
                    <a:pt x="117" y="1124"/>
                  </a:lnTo>
                  <a:lnTo>
                    <a:pt x="117" y="1135"/>
                  </a:lnTo>
                  <a:lnTo>
                    <a:pt x="117" y="1135"/>
                  </a:lnTo>
                  <a:lnTo>
                    <a:pt x="116" y="1144"/>
                  </a:lnTo>
                  <a:lnTo>
                    <a:pt x="112" y="1153"/>
                  </a:lnTo>
                  <a:lnTo>
                    <a:pt x="108" y="1162"/>
                  </a:lnTo>
                  <a:lnTo>
                    <a:pt x="106" y="1173"/>
                  </a:lnTo>
                  <a:lnTo>
                    <a:pt x="106" y="1173"/>
                  </a:lnTo>
                  <a:lnTo>
                    <a:pt x="105" y="1195"/>
                  </a:lnTo>
                  <a:lnTo>
                    <a:pt x="106" y="1216"/>
                  </a:lnTo>
                  <a:lnTo>
                    <a:pt x="110" y="1238"/>
                  </a:lnTo>
                  <a:lnTo>
                    <a:pt x="116" y="1258"/>
                  </a:lnTo>
                  <a:lnTo>
                    <a:pt x="116" y="1258"/>
                  </a:lnTo>
                  <a:lnTo>
                    <a:pt x="123" y="1273"/>
                  </a:lnTo>
                  <a:lnTo>
                    <a:pt x="130" y="1287"/>
                  </a:lnTo>
                  <a:lnTo>
                    <a:pt x="141" y="1298"/>
                  </a:lnTo>
                  <a:lnTo>
                    <a:pt x="154" y="1309"/>
                  </a:lnTo>
                  <a:lnTo>
                    <a:pt x="154" y="1309"/>
                  </a:lnTo>
                  <a:lnTo>
                    <a:pt x="164" y="1316"/>
                  </a:lnTo>
                  <a:lnTo>
                    <a:pt x="179" y="1323"/>
                  </a:lnTo>
                  <a:lnTo>
                    <a:pt x="186" y="1325"/>
                  </a:lnTo>
                  <a:lnTo>
                    <a:pt x="192" y="1325"/>
                  </a:lnTo>
                  <a:lnTo>
                    <a:pt x="197" y="1321"/>
                  </a:lnTo>
                  <a:lnTo>
                    <a:pt x="199" y="1314"/>
                  </a:lnTo>
                  <a:lnTo>
                    <a:pt x="199" y="1314"/>
                  </a:lnTo>
                  <a:lnTo>
                    <a:pt x="199" y="1311"/>
                  </a:lnTo>
                  <a:lnTo>
                    <a:pt x="197" y="1305"/>
                  </a:lnTo>
                  <a:lnTo>
                    <a:pt x="192" y="1298"/>
                  </a:lnTo>
                  <a:lnTo>
                    <a:pt x="184" y="1289"/>
                  </a:lnTo>
                  <a:lnTo>
                    <a:pt x="179" y="1282"/>
                  </a:lnTo>
                  <a:lnTo>
                    <a:pt x="179" y="1282"/>
                  </a:lnTo>
                  <a:lnTo>
                    <a:pt x="177" y="1274"/>
                  </a:lnTo>
                  <a:lnTo>
                    <a:pt x="177" y="1265"/>
                  </a:lnTo>
                  <a:lnTo>
                    <a:pt x="177" y="1251"/>
                  </a:lnTo>
                  <a:lnTo>
                    <a:pt x="177" y="1251"/>
                  </a:lnTo>
                  <a:lnTo>
                    <a:pt x="177" y="1244"/>
                  </a:lnTo>
                  <a:lnTo>
                    <a:pt x="177" y="1236"/>
                  </a:lnTo>
                  <a:lnTo>
                    <a:pt x="177" y="1236"/>
                  </a:lnTo>
                  <a:lnTo>
                    <a:pt x="183" y="1231"/>
                  </a:lnTo>
                  <a:lnTo>
                    <a:pt x="188" y="1225"/>
                  </a:lnTo>
                  <a:lnTo>
                    <a:pt x="188" y="1225"/>
                  </a:lnTo>
                  <a:lnTo>
                    <a:pt x="186" y="1216"/>
                  </a:lnTo>
                  <a:lnTo>
                    <a:pt x="186" y="1215"/>
                  </a:lnTo>
                  <a:lnTo>
                    <a:pt x="188" y="1215"/>
                  </a:lnTo>
                  <a:lnTo>
                    <a:pt x="190" y="1215"/>
                  </a:lnTo>
                  <a:lnTo>
                    <a:pt x="190" y="1215"/>
                  </a:lnTo>
                  <a:lnTo>
                    <a:pt x="195" y="1220"/>
                  </a:lnTo>
                  <a:lnTo>
                    <a:pt x="197" y="1220"/>
                  </a:lnTo>
                  <a:lnTo>
                    <a:pt x="201" y="1216"/>
                  </a:lnTo>
                  <a:lnTo>
                    <a:pt x="201" y="1216"/>
                  </a:lnTo>
                  <a:lnTo>
                    <a:pt x="202" y="1211"/>
                  </a:lnTo>
                  <a:lnTo>
                    <a:pt x="202" y="1207"/>
                  </a:lnTo>
                  <a:lnTo>
                    <a:pt x="204" y="1197"/>
                  </a:lnTo>
                  <a:lnTo>
                    <a:pt x="204" y="1197"/>
                  </a:lnTo>
                  <a:lnTo>
                    <a:pt x="208" y="1191"/>
                  </a:lnTo>
                  <a:lnTo>
                    <a:pt x="213" y="1184"/>
                  </a:lnTo>
                  <a:lnTo>
                    <a:pt x="213" y="1184"/>
                  </a:lnTo>
                  <a:lnTo>
                    <a:pt x="215" y="1178"/>
                  </a:lnTo>
                  <a:lnTo>
                    <a:pt x="217" y="1175"/>
                  </a:lnTo>
                  <a:lnTo>
                    <a:pt x="221" y="1173"/>
                  </a:lnTo>
                  <a:lnTo>
                    <a:pt x="221" y="1173"/>
                  </a:lnTo>
                  <a:lnTo>
                    <a:pt x="226" y="1169"/>
                  </a:lnTo>
                  <a:lnTo>
                    <a:pt x="231" y="1164"/>
                  </a:lnTo>
                  <a:lnTo>
                    <a:pt x="231" y="1164"/>
                  </a:lnTo>
                  <a:lnTo>
                    <a:pt x="231" y="1160"/>
                  </a:lnTo>
                  <a:lnTo>
                    <a:pt x="231" y="1157"/>
                  </a:lnTo>
                  <a:lnTo>
                    <a:pt x="228" y="1148"/>
                  </a:lnTo>
                  <a:lnTo>
                    <a:pt x="222" y="1140"/>
                  </a:lnTo>
                  <a:lnTo>
                    <a:pt x="217" y="1135"/>
                  </a:lnTo>
                  <a:lnTo>
                    <a:pt x="217" y="1135"/>
                  </a:lnTo>
                  <a:lnTo>
                    <a:pt x="211" y="1128"/>
                  </a:lnTo>
                  <a:lnTo>
                    <a:pt x="211" y="1121"/>
                  </a:lnTo>
                  <a:lnTo>
                    <a:pt x="213" y="1113"/>
                  </a:lnTo>
                  <a:lnTo>
                    <a:pt x="217" y="1106"/>
                  </a:lnTo>
                  <a:lnTo>
                    <a:pt x="217" y="1106"/>
                  </a:lnTo>
                  <a:lnTo>
                    <a:pt x="222" y="1102"/>
                  </a:lnTo>
                  <a:lnTo>
                    <a:pt x="230" y="1099"/>
                  </a:lnTo>
                  <a:lnTo>
                    <a:pt x="235" y="1095"/>
                  </a:lnTo>
                  <a:lnTo>
                    <a:pt x="239" y="1093"/>
                  </a:lnTo>
                  <a:lnTo>
                    <a:pt x="239" y="1090"/>
                  </a:lnTo>
                  <a:lnTo>
                    <a:pt x="239" y="1090"/>
                  </a:lnTo>
                  <a:lnTo>
                    <a:pt x="240" y="1081"/>
                  </a:lnTo>
                  <a:lnTo>
                    <a:pt x="239" y="1072"/>
                  </a:lnTo>
                  <a:lnTo>
                    <a:pt x="239" y="1072"/>
                  </a:lnTo>
                  <a:lnTo>
                    <a:pt x="239" y="1068"/>
                  </a:lnTo>
                  <a:lnTo>
                    <a:pt x="240" y="1066"/>
                  </a:lnTo>
                  <a:lnTo>
                    <a:pt x="244" y="1061"/>
                  </a:lnTo>
                  <a:lnTo>
                    <a:pt x="244" y="1061"/>
                  </a:lnTo>
                  <a:lnTo>
                    <a:pt x="246" y="1057"/>
                  </a:lnTo>
                  <a:lnTo>
                    <a:pt x="246" y="1055"/>
                  </a:lnTo>
                  <a:lnTo>
                    <a:pt x="244" y="1054"/>
                  </a:lnTo>
                  <a:lnTo>
                    <a:pt x="246" y="1050"/>
                  </a:lnTo>
                  <a:lnTo>
                    <a:pt x="246" y="1050"/>
                  </a:lnTo>
                  <a:lnTo>
                    <a:pt x="248" y="1050"/>
                  </a:lnTo>
                  <a:lnTo>
                    <a:pt x="253" y="1050"/>
                  </a:lnTo>
                  <a:lnTo>
                    <a:pt x="257" y="1050"/>
                  </a:lnTo>
                  <a:lnTo>
                    <a:pt x="259" y="1048"/>
                  </a:lnTo>
                  <a:lnTo>
                    <a:pt x="259" y="1048"/>
                  </a:lnTo>
                  <a:lnTo>
                    <a:pt x="260" y="1046"/>
                  </a:lnTo>
                  <a:lnTo>
                    <a:pt x="259" y="1046"/>
                  </a:lnTo>
                  <a:lnTo>
                    <a:pt x="255" y="1043"/>
                  </a:lnTo>
                  <a:lnTo>
                    <a:pt x="249" y="1041"/>
                  </a:lnTo>
                  <a:lnTo>
                    <a:pt x="246" y="1037"/>
                  </a:lnTo>
                  <a:lnTo>
                    <a:pt x="246" y="1037"/>
                  </a:lnTo>
                  <a:lnTo>
                    <a:pt x="244" y="1032"/>
                  </a:lnTo>
                  <a:lnTo>
                    <a:pt x="244" y="1026"/>
                  </a:lnTo>
                  <a:lnTo>
                    <a:pt x="246" y="1023"/>
                  </a:lnTo>
                  <a:lnTo>
                    <a:pt x="249" y="1017"/>
                  </a:lnTo>
                  <a:lnTo>
                    <a:pt x="249" y="1017"/>
                  </a:lnTo>
                  <a:lnTo>
                    <a:pt x="253" y="1016"/>
                  </a:lnTo>
                  <a:lnTo>
                    <a:pt x="257" y="1016"/>
                  </a:lnTo>
                  <a:lnTo>
                    <a:pt x="266" y="1016"/>
                  </a:lnTo>
                  <a:lnTo>
                    <a:pt x="266" y="1016"/>
                  </a:lnTo>
                  <a:lnTo>
                    <a:pt x="271" y="1014"/>
                  </a:lnTo>
                  <a:lnTo>
                    <a:pt x="275" y="1012"/>
                  </a:lnTo>
                  <a:lnTo>
                    <a:pt x="282" y="1005"/>
                  </a:lnTo>
                  <a:lnTo>
                    <a:pt x="287" y="994"/>
                  </a:lnTo>
                  <a:lnTo>
                    <a:pt x="287" y="990"/>
                  </a:lnTo>
                  <a:lnTo>
                    <a:pt x="286" y="985"/>
                  </a:lnTo>
                  <a:lnTo>
                    <a:pt x="286" y="985"/>
                  </a:lnTo>
                  <a:lnTo>
                    <a:pt x="284" y="981"/>
                  </a:lnTo>
                  <a:lnTo>
                    <a:pt x="280" y="978"/>
                  </a:lnTo>
                  <a:lnTo>
                    <a:pt x="280" y="978"/>
                  </a:lnTo>
                  <a:lnTo>
                    <a:pt x="278" y="972"/>
                  </a:lnTo>
                  <a:lnTo>
                    <a:pt x="278" y="970"/>
                  </a:lnTo>
                  <a:lnTo>
                    <a:pt x="280" y="970"/>
                  </a:lnTo>
                  <a:lnTo>
                    <a:pt x="291" y="970"/>
                  </a:lnTo>
                  <a:lnTo>
                    <a:pt x="291" y="970"/>
                  </a:lnTo>
                  <a:lnTo>
                    <a:pt x="298" y="969"/>
                  </a:lnTo>
                  <a:lnTo>
                    <a:pt x="306" y="965"/>
                  </a:lnTo>
                  <a:lnTo>
                    <a:pt x="313" y="963"/>
                  </a:lnTo>
                  <a:lnTo>
                    <a:pt x="320" y="959"/>
                  </a:lnTo>
                  <a:lnTo>
                    <a:pt x="320" y="959"/>
                  </a:lnTo>
                  <a:lnTo>
                    <a:pt x="333" y="959"/>
                  </a:lnTo>
                  <a:lnTo>
                    <a:pt x="338" y="959"/>
                  </a:lnTo>
                  <a:lnTo>
                    <a:pt x="345" y="958"/>
                  </a:lnTo>
                  <a:lnTo>
                    <a:pt x="345" y="958"/>
                  </a:lnTo>
                  <a:lnTo>
                    <a:pt x="349" y="954"/>
                  </a:lnTo>
                  <a:lnTo>
                    <a:pt x="353" y="949"/>
                  </a:lnTo>
                  <a:lnTo>
                    <a:pt x="360" y="940"/>
                  </a:lnTo>
                  <a:lnTo>
                    <a:pt x="360" y="940"/>
                  </a:lnTo>
                  <a:lnTo>
                    <a:pt x="365" y="932"/>
                  </a:lnTo>
                  <a:lnTo>
                    <a:pt x="365" y="927"/>
                  </a:lnTo>
                  <a:lnTo>
                    <a:pt x="365" y="923"/>
                  </a:lnTo>
                  <a:lnTo>
                    <a:pt x="365" y="923"/>
                  </a:lnTo>
                  <a:lnTo>
                    <a:pt x="364" y="920"/>
                  </a:lnTo>
                  <a:lnTo>
                    <a:pt x="360" y="916"/>
                  </a:lnTo>
                  <a:lnTo>
                    <a:pt x="356" y="914"/>
                  </a:lnTo>
                  <a:lnTo>
                    <a:pt x="354" y="911"/>
                  </a:lnTo>
                  <a:lnTo>
                    <a:pt x="354" y="911"/>
                  </a:lnTo>
                  <a:lnTo>
                    <a:pt x="353" y="907"/>
                  </a:lnTo>
                  <a:lnTo>
                    <a:pt x="354" y="903"/>
                  </a:lnTo>
                  <a:lnTo>
                    <a:pt x="356" y="900"/>
                  </a:lnTo>
                  <a:lnTo>
                    <a:pt x="356" y="896"/>
                  </a:lnTo>
                  <a:lnTo>
                    <a:pt x="356" y="896"/>
                  </a:lnTo>
                  <a:lnTo>
                    <a:pt x="356" y="893"/>
                  </a:lnTo>
                  <a:lnTo>
                    <a:pt x="353" y="891"/>
                  </a:lnTo>
                  <a:lnTo>
                    <a:pt x="349" y="887"/>
                  </a:lnTo>
                  <a:lnTo>
                    <a:pt x="342" y="885"/>
                  </a:lnTo>
                  <a:lnTo>
                    <a:pt x="338" y="880"/>
                  </a:lnTo>
                  <a:lnTo>
                    <a:pt x="338" y="880"/>
                  </a:lnTo>
                  <a:lnTo>
                    <a:pt x="335" y="874"/>
                  </a:lnTo>
                  <a:lnTo>
                    <a:pt x="333" y="869"/>
                  </a:lnTo>
                  <a:lnTo>
                    <a:pt x="331" y="856"/>
                  </a:lnTo>
                  <a:lnTo>
                    <a:pt x="331" y="856"/>
                  </a:lnTo>
                  <a:lnTo>
                    <a:pt x="333" y="851"/>
                  </a:lnTo>
                  <a:lnTo>
                    <a:pt x="336" y="847"/>
                  </a:lnTo>
                  <a:lnTo>
                    <a:pt x="340" y="849"/>
                  </a:lnTo>
                  <a:lnTo>
                    <a:pt x="345" y="855"/>
                  </a:lnTo>
                  <a:lnTo>
                    <a:pt x="345" y="855"/>
                  </a:lnTo>
                  <a:lnTo>
                    <a:pt x="347" y="860"/>
                  </a:lnTo>
                  <a:lnTo>
                    <a:pt x="349" y="867"/>
                  </a:lnTo>
                  <a:lnTo>
                    <a:pt x="353" y="873"/>
                  </a:lnTo>
                  <a:lnTo>
                    <a:pt x="354" y="878"/>
                  </a:lnTo>
                  <a:lnTo>
                    <a:pt x="354" y="878"/>
                  </a:lnTo>
                  <a:lnTo>
                    <a:pt x="360" y="883"/>
                  </a:lnTo>
                  <a:lnTo>
                    <a:pt x="364" y="885"/>
                  </a:lnTo>
                  <a:lnTo>
                    <a:pt x="369" y="885"/>
                  </a:lnTo>
                  <a:lnTo>
                    <a:pt x="374" y="885"/>
                  </a:lnTo>
                  <a:lnTo>
                    <a:pt x="374" y="885"/>
                  </a:lnTo>
                  <a:lnTo>
                    <a:pt x="382" y="883"/>
                  </a:lnTo>
                  <a:lnTo>
                    <a:pt x="387" y="883"/>
                  </a:lnTo>
                  <a:lnTo>
                    <a:pt x="387" y="883"/>
                  </a:lnTo>
                  <a:lnTo>
                    <a:pt x="392" y="883"/>
                  </a:lnTo>
                  <a:lnTo>
                    <a:pt x="400" y="883"/>
                  </a:lnTo>
                  <a:lnTo>
                    <a:pt x="400" y="883"/>
                  </a:lnTo>
                  <a:lnTo>
                    <a:pt x="403" y="882"/>
                  </a:lnTo>
                  <a:lnTo>
                    <a:pt x="409" y="874"/>
                  </a:lnTo>
                  <a:lnTo>
                    <a:pt x="421" y="856"/>
                  </a:lnTo>
                  <a:lnTo>
                    <a:pt x="421" y="856"/>
                  </a:lnTo>
                  <a:lnTo>
                    <a:pt x="429" y="842"/>
                  </a:lnTo>
                  <a:lnTo>
                    <a:pt x="429" y="842"/>
                  </a:lnTo>
                  <a:lnTo>
                    <a:pt x="429" y="838"/>
                  </a:lnTo>
                  <a:lnTo>
                    <a:pt x="429" y="836"/>
                  </a:lnTo>
                  <a:lnTo>
                    <a:pt x="427" y="835"/>
                  </a:lnTo>
                  <a:lnTo>
                    <a:pt x="427" y="831"/>
                  </a:lnTo>
                  <a:lnTo>
                    <a:pt x="427" y="831"/>
                  </a:lnTo>
                  <a:lnTo>
                    <a:pt x="429" y="827"/>
                  </a:lnTo>
                  <a:lnTo>
                    <a:pt x="432" y="824"/>
                  </a:lnTo>
                  <a:lnTo>
                    <a:pt x="438" y="818"/>
                  </a:lnTo>
                  <a:lnTo>
                    <a:pt x="438" y="818"/>
                  </a:lnTo>
                  <a:lnTo>
                    <a:pt x="443" y="809"/>
                  </a:lnTo>
                  <a:lnTo>
                    <a:pt x="450" y="802"/>
                  </a:lnTo>
                  <a:lnTo>
                    <a:pt x="450" y="802"/>
                  </a:lnTo>
                  <a:lnTo>
                    <a:pt x="456" y="800"/>
                  </a:lnTo>
                  <a:lnTo>
                    <a:pt x="461" y="800"/>
                  </a:lnTo>
                  <a:lnTo>
                    <a:pt x="461" y="800"/>
                  </a:lnTo>
                  <a:lnTo>
                    <a:pt x="463" y="797"/>
                  </a:lnTo>
                  <a:lnTo>
                    <a:pt x="465" y="793"/>
                  </a:lnTo>
                  <a:lnTo>
                    <a:pt x="468" y="786"/>
                  </a:lnTo>
                  <a:lnTo>
                    <a:pt x="468" y="786"/>
                  </a:lnTo>
                  <a:lnTo>
                    <a:pt x="474" y="775"/>
                  </a:lnTo>
                  <a:lnTo>
                    <a:pt x="481" y="768"/>
                  </a:lnTo>
                  <a:lnTo>
                    <a:pt x="481" y="768"/>
                  </a:lnTo>
                  <a:lnTo>
                    <a:pt x="487" y="760"/>
                  </a:lnTo>
                  <a:lnTo>
                    <a:pt x="488" y="753"/>
                  </a:lnTo>
                  <a:lnTo>
                    <a:pt x="490" y="746"/>
                  </a:lnTo>
                  <a:lnTo>
                    <a:pt x="488" y="739"/>
                  </a:lnTo>
                  <a:lnTo>
                    <a:pt x="485" y="722"/>
                  </a:lnTo>
                  <a:lnTo>
                    <a:pt x="485" y="715"/>
                  </a:lnTo>
                  <a:lnTo>
                    <a:pt x="485" y="706"/>
                  </a:lnTo>
                  <a:lnTo>
                    <a:pt x="485" y="706"/>
                  </a:lnTo>
                  <a:lnTo>
                    <a:pt x="488" y="697"/>
                  </a:lnTo>
                  <a:lnTo>
                    <a:pt x="496" y="690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41" y="657"/>
                  </a:lnTo>
                  <a:lnTo>
                    <a:pt x="541" y="657"/>
                  </a:lnTo>
                  <a:lnTo>
                    <a:pt x="559" y="648"/>
                  </a:lnTo>
                  <a:lnTo>
                    <a:pt x="579" y="641"/>
                  </a:lnTo>
                  <a:lnTo>
                    <a:pt x="579" y="641"/>
                  </a:lnTo>
                  <a:lnTo>
                    <a:pt x="592" y="636"/>
                  </a:lnTo>
                  <a:lnTo>
                    <a:pt x="597" y="632"/>
                  </a:lnTo>
                  <a:lnTo>
                    <a:pt x="599" y="625"/>
                  </a:lnTo>
                  <a:lnTo>
                    <a:pt x="599" y="625"/>
                  </a:lnTo>
                  <a:lnTo>
                    <a:pt x="601" y="618"/>
                  </a:lnTo>
                  <a:lnTo>
                    <a:pt x="601" y="608"/>
                  </a:lnTo>
                  <a:lnTo>
                    <a:pt x="601" y="608"/>
                  </a:lnTo>
                  <a:lnTo>
                    <a:pt x="604" y="603"/>
                  </a:lnTo>
                  <a:lnTo>
                    <a:pt x="608" y="596"/>
                  </a:lnTo>
                  <a:lnTo>
                    <a:pt x="608" y="596"/>
                  </a:lnTo>
                  <a:lnTo>
                    <a:pt x="617" y="587"/>
                  </a:lnTo>
                  <a:lnTo>
                    <a:pt x="624" y="578"/>
                  </a:lnTo>
                  <a:lnTo>
                    <a:pt x="624" y="578"/>
                  </a:lnTo>
                  <a:lnTo>
                    <a:pt x="626" y="572"/>
                  </a:lnTo>
                  <a:lnTo>
                    <a:pt x="626" y="567"/>
                  </a:lnTo>
                  <a:lnTo>
                    <a:pt x="624" y="556"/>
                  </a:lnTo>
                  <a:lnTo>
                    <a:pt x="624" y="556"/>
                  </a:lnTo>
                  <a:lnTo>
                    <a:pt x="626" y="551"/>
                  </a:lnTo>
                  <a:lnTo>
                    <a:pt x="628" y="547"/>
                  </a:lnTo>
                  <a:lnTo>
                    <a:pt x="631" y="538"/>
                  </a:lnTo>
                  <a:lnTo>
                    <a:pt x="631" y="538"/>
                  </a:lnTo>
                  <a:lnTo>
                    <a:pt x="633" y="532"/>
                  </a:lnTo>
                  <a:lnTo>
                    <a:pt x="635" y="525"/>
                  </a:lnTo>
                  <a:lnTo>
                    <a:pt x="635" y="513"/>
                  </a:lnTo>
                  <a:lnTo>
                    <a:pt x="635" y="513"/>
                  </a:lnTo>
                  <a:lnTo>
                    <a:pt x="631" y="496"/>
                  </a:lnTo>
                  <a:lnTo>
                    <a:pt x="630" y="489"/>
                  </a:lnTo>
                  <a:lnTo>
                    <a:pt x="628" y="480"/>
                  </a:lnTo>
                  <a:lnTo>
                    <a:pt x="628" y="480"/>
                  </a:lnTo>
                  <a:lnTo>
                    <a:pt x="628" y="473"/>
                  </a:lnTo>
                  <a:lnTo>
                    <a:pt x="630" y="464"/>
                  </a:lnTo>
                  <a:lnTo>
                    <a:pt x="630" y="464"/>
                  </a:lnTo>
                  <a:lnTo>
                    <a:pt x="635" y="455"/>
                  </a:lnTo>
                  <a:lnTo>
                    <a:pt x="639" y="449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649" y="446"/>
                  </a:lnTo>
                  <a:lnTo>
                    <a:pt x="653" y="446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438"/>
                  </a:lnTo>
                  <a:lnTo>
                    <a:pt x="664" y="431"/>
                  </a:lnTo>
                  <a:lnTo>
                    <a:pt x="669" y="418"/>
                  </a:lnTo>
                  <a:lnTo>
                    <a:pt x="669" y="418"/>
                  </a:lnTo>
                  <a:lnTo>
                    <a:pt x="671" y="411"/>
                  </a:lnTo>
                  <a:lnTo>
                    <a:pt x="675" y="406"/>
                  </a:lnTo>
                  <a:lnTo>
                    <a:pt x="675" y="406"/>
                  </a:lnTo>
                  <a:lnTo>
                    <a:pt x="680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93" y="390"/>
                  </a:lnTo>
                  <a:lnTo>
                    <a:pt x="697" y="380"/>
                  </a:lnTo>
                  <a:lnTo>
                    <a:pt x="697" y="380"/>
                  </a:lnTo>
                  <a:lnTo>
                    <a:pt x="700" y="371"/>
                  </a:lnTo>
                  <a:lnTo>
                    <a:pt x="704" y="362"/>
                  </a:lnTo>
                  <a:lnTo>
                    <a:pt x="704" y="352"/>
                  </a:lnTo>
                  <a:lnTo>
                    <a:pt x="702" y="342"/>
                  </a:lnTo>
                  <a:lnTo>
                    <a:pt x="702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1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5061646" y="629072"/>
              <a:ext cx="3795713" cy="3197225"/>
            </a:xfrm>
            <a:custGeom>
              <a:avLst/>
              <a:gdLst>
                <a:gd name="T0" fmla="*/ 1671 w 2391"/>
                <a:gd name="T1" fmla="*/ 222 h 2014"/>
                <a:gd name="T2" fmla="*/ 990 w 2391"/>
                <a:gd name="T3" fmla="*/ 72 h 2014"/>
                <a:gd name="T4" fmla="*/ 1090 w 2391"/>
                <a:gd name="T5" fmla="*/ 89 h 2014"/>
                <a:gd name="T6" fmla="*/ 2255 w 2391"/>
                <a:gd name="T7" fmla="*/ 311 h 2014"/>
                <a:gd name="T8" fmla="*/ 1558 w 2391"/>
                <a:gd name="T9" fmla="*/ 1198 h 2014"/>
                <a:gd name="T10" fmla="*/ 1705 w 2391"/>
                <a:gd name="T11" fmla="*/ 1013 h 2014"/>
                <a:gd name="T12" fmla="*/ 1687 w 2391"/>
                <a:gd name="T13" fmla="*/ 925 h 2014"/>
                <a:gd name="T14" fmla="*/ 1681 w 2391"/>
                <a:gd name="T15" fmla="*/ 762 h 2014"/>
                <a:gd name="T16" fmla="*/ 1504 w 2391"/>
                <a:gd name="T17" fmla="*/ 1230 h 2014"/>
                <a:gd name="T18" fmla="*/ 1560 w 2391"/>
                <a:gd name="T19" fmla="*/ 1172 h 2014"/>
                <a:gd name="T20" fmla="*/ 1631 w 2391"/>
                <a:gd name="T21" fmla="*/ 1181 h 2014"/>
                <a:gd name="T22" fmla="*/ 1640 w 2391"/>
                <a:gd name="T23" fmla="*/ 1095 h 2014"/>
                <a:gd name="T24" fmla="*/ 1117 w 2391"/>
                <a:gd name="T25" fmla="*/ 1900 h 2014"/>
                <a:gd name="T26" fmla="*/ 1057 w 2391"/>
                <a:gd name="T27" fmla="*/ 1894 h 2014"/>
                <a:gd name="T28" fmla="*/ 758 w 2391"/>
                <a:gd name="T29" fmla="*/ 1732 h 2014"/>
                <a:gd name="T30" fmla="*/ 1423 w 2391"/>
                <a:gd name="T31" fmla="*/ 1690 h 2014"/>
                <a:gd name="T32" fmla="*/ 1432 w 2391"/>
                <a:gd name="T33" fmla="*/ 1692 h 2014"/>
                <a:gd name="T34" fmla="*/ 1196 w 2391"/>
                <a:gd name="T35" fmla="*/ 1902 h 2014"/>
                <a:gd name="T36" fmla="*/ 1303 w 2391"/>
                <a:gd name="T37" fmla="*/ 1813 h 2014"/>
                <a:gd name="T38" fmla="*/ 1236 w 2391"/>
                <a:gd name="T39" fmla="*/ 1802 h 2014"/>
                <a:gd name="T40" fmla="*/ 1202 w 2391"/>
                <a:gd name="T41" fmla="*/ 1970 h 2014"/>
                <a:gd name="T42" fmla="*/ 1236 w 2391"/>
                <a:gd name="T43" fmla="*/ 2005 h 2014"/>
                <a:gd name="T44" fmla="*/ 2342 w 2391"/>
                <a:gd name="T45" fmla="*/ 431 h 2014"/>
                <a:gd name="T46" fmla="*/ 1929 w 2391"/>
                <a:gd name="T47" fmla="*/ 324 h 2014"/>
                <a:gd name="T48" fmla="*/ 1685 w 2391"/>
                <a:gd name="T49" fmla="*/ 268 h 2014"/>
                <a:gd name="T50" fmla="*/ 1564 w 2391"/>
                <a:gd name="T51" fmla="*/ 298 h 2014"/>
                <a:gd name="T52" fmla="*/ 1453 w 2391"/>
                <a:gd name="T53" fmla="*/ 277 h 2014"/>
                <a:gd name="T54" fmla="*/ 1356 w 2391"/>
                <a:gd name="T55" fmla="*/ 253 h 2014"/>
                <a:gd name="T56" fmla="*/ 1186 w 2391"/>
                <a:gd name="T57" fmla="*/ 237 h 2014"/>
                <a:gd name="T58" fmla="*/ 1243 w 2391"/>
                <a:gd name="T59" fmla="*/ 161 h 2014"/>
                <a:gd name="T60" fmla="*/ 1061 w 2391"/>
                <a:gd name="T61" fmla="*/ 148 h 2014"/>
                <a:gd name="T62" fmla="*/ 842 w 2391"/>
                <a:gd name="T63" fmla="*/ 184 h 2014"/>
                <a:gd name="T64" fmla="*/ 791 w 2391"/>
                <a:gd name="T65" fmla="*/ 289 h 2014"/>
                <a:gd name="T66" fmla="*/ 751 w 2391"/>
                <a:gd name="T67" fmla="*/ 279 h 2014"/>
                <a:gd name="T68" fmla="*/ 664 w 2391"/>
                <a:gd name="T69" fmla="*/ 311 h 2014"/>
                <a:gd name="T70" fmla="*/ 713 w 2391"/>
                <a:gd name="T71" fmla="*/ 418 h 2014"/>
                <a:gd name="T72" fmla="*/ 628 w 2391"/>
                <a:gd name="T73" fmla="*/ 409 h 2014"/>
                <a:gd name="T74" fmla="*/ 541 w 2391"/>
                <a:gd name="T75" fmla="*/ 304 h 2014"/>
                <a:gd name="T76" fmla="*/ 451 w 2391"/>
                <a:gd name="T77" fmla="*/ 633 h 2014"/>
                <a:gd name="T78" fmla="*/ 490 w 2391"/>
                <a:gd name="T79" fmla="*/ 738 h 2014"/>
                <a:gd name="T80" fmla="*/ 309 w 2391"/>
                <a:gd name="T81" fmla="*/ 801 h 2014"/>
                <a:gd name="T82" fmla="*/ 293 w 2391"/>
                <a:gd name="T83" fmla="*/ 1044 h 2014"/>
                <a:gd name="T84" fmla="*/ 396 w 2391"/>
                <a:gd name="T85" fmla="*/ 1214 h 2014"/>
                <a:gd name="T86" fmla="*/ 23 w 2391"/>
                <a:gd name="T87" fmla="*/ 1239 h 2014"/>
                <a:gd name="T88" fmla="*/ 143 w 2391"/>
                <a:gd name="T89" fmla="*/ 1496 h 2014"/>
                <a:gd name="T90" fmla="*/ 313 w 2391"/>
                <a:gd name="T91" fmla="*/ 1542 h 2014"/>
                <a:gd name="T92" fmla="*/ 304 w 2391"/>
                <a:gd name="T93" fmla="*/ 1388 h 2014"/>
                <a:gd name="T94" fmla="*/ 384 w 2391"/>
                <a:gd name="T95" fmla="*/ 1343 h 2014"/>
                <a:gd name="T96" fmla="*/ 590 w 2391"/>
                <a:gd name="T97" fmla="*/ 1460 h 2014"/>
                <a:gd name="T98" fmla="*/ 728 w 2391"/>
                <a:gd name="T99" fmla="*/ 1637 h 2014"/>
                <a:gd name="T100" fmla="*/ 894 w 2391"/>
                <a:gd name="T101" fmla="*/ 1429 h 2014"/>
                <a:gd name="T102" fmla="*/ 1010 w 2391"/>
                <a:gd name="T103" fmla="*/ 1589 h 2014"/>
                <a:gd name="T104" fmla="*/ 1064 w 2391"/>
                <a:gd name="T105" fmla="*/ 1722 h 2014"/>
                <a:gd name="T106" fmla="*/ 1171 w 2391"/>
                <a:gd name="T107" fmla="*/ 1552 h 2014"/>
                <a:gd name="T108" fmla="*/ 1352 w 2391"/>
                <a:gd name="T109" fmla="*/ 1315 h 2014"/>
                <a:gd name="T110" fmla="*/ 1325 w 2391"/>
                <a:gd name="T111" fmla="*/ 1116 h 2014"/>
                <a:gd name="T112" fmla="*/ 1446 w 2391"/>
                <a:gd name="T113" fmla="*/ 1156 h 2014"/>
                <a:gd name="T114" fmla="*/ 1593 w 2391"/>
                <a:gd name="T115" fmla="*/ 963 h 2014"/>
                <a:gd name="T116" fmla="*/ 1643 w 2391"/>
                <a:gd name="T117" fmla="*/ 668 h 2014"/>
                <a:gd name="T118" fmla="*/ 1937 w 2391"/>
                <a:gd name="T119" fmla="*/ 570 h 2014"/>
                <a:gd name="T120" fmla="*/ 1888 w 2391"/>
                <a:gd name="T121" fmla="*/ 796 h 2014"/>
                <a:gd name="T122" fmla="*/ 2033 w 2391"/>
                <a:gd name="T123" fmla="*/ 606 h 2014"/>
                <a:gd name="T124" fmla="*/ 2244 w 2391"/>
                <a:gd name="T125" fmla="*/ 481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1" h="2014">
                  <a:moveTo>
                    <a:pt x="1605" y="168"/>
                  </a:moveTo>
                  <a:lnTo>
                    <a:pt x="1605" y="168"/>
                  </a:lnTo>
                  <a:lnTo>
                    <a:pt x="1615" y="163"/>
                  </a:lnTo>
                  <a:lnTo>
                    <a:pt x="1620" y="161"/>
                  </a:lnTo>
                  <a:lnTo>
                    <a:pt x="1627" y="161"/>
                  </a:lnTo>
                  <a:lnTo>
                    <a:pt x="1627" y="161"/>
                  </a:lnTo>
                  <a:lnTo>
                    <a:pt x="1634" y="163"/>
                  </a:lnTo>
                  <a:lnTo>
                    <a:pt x="1636" y="165"/>
                  </a:lnTo>
                  <a:lnTo>
                    <a:pt x="1640" y="168"/>
                  </a:lnTo>
                  <a:lnTo>
                    <a:pt x="1640" y="168"/>
                  </a:lnTo>
                  <a:lnTo>
                    <a:pt x="1642" y="175"/>
                  </a:lnTo>
                  <a:lnTo>
                    <a:pt x="1643" y="183"/>
                  </a:lnTo>
                  <a:lnTo>
                    <a:pt x="1643" y="183"/>
                  </a:lnTo>
                  <a:lnTo>
                    <a:pt x="1647" y="192"/>
                  </a:lnTo>
                  <a:lnTo>
                    <a:pt x="1647" y="197"/>
                  </a:lnTo>
                  <a:lnTo>
                    <a:pt x="1647" y="201"/>
                  </a:lnTo>
                  <a:lnTo>
                    <a:pt x="1647" y="201"/>
                  </a:lnTo>
                  <a:lnTo>
                    <a:pt x="1643" y="208"/>
                  </a:lnTo>
                  <a:lnTo>
                    <a:pt x="1640" y="212"/>
                  </a:lnTo>
                  <a:lnTo>
                    <a:pt x="1634" y="213"/>
                  </a:lnTo>
                  <a:lnTo>
                    <a:pt x="1629" y="213"/>
                  </a:lnTo>
                  <a:lnTo>
                    <a:pt x="1624" y="213"/>
                  </a:lnTo>
                  <a:lnTo>
                    <a:pt x="1618" y="210"/>
                  </a:lnTo>
                  <a:lnTo>
                    <a:pt x="1607" y="204"/>
                  </a:lnTo>
                  <a:lnTo>
                    <a:pt x="1607" y="204"/>
                  </a:lnTo>
                  <a:lnTo>
                    <a:pt x="1600" y="195"/>
                  </a:lnTo>
                  <a:lnTo>
                    <a:pt x="1598" y="192"/>
                  </a:lnTo>
                  <a:lnTo>
                    <a:pt x="1596" y="188"/>
                  </a:lnTo>
                  <a:lnTo>
                    <a:pt x="1596" y="183"/>
                  </a:lnTo>
                  <a:lnTo>
                    <a:pt x="1598" y="179"/>
                  </a:lnTo>
                  <a:lnTo>
                    <a:pt x="1602" y="174"/>
                  </a:lnTo>
                  <a:lnTo>
                    <a:pt x="1605" y="168"/>
                  </a:lnTo>
                  <a:lnTo>
                    <a:pt x="1605" y="168"/>
                  </a:lnTo>
                  <a:close/>
                  <a:moveTo>
                    <a:pt x="1687" y="251"/>
                  </a:moveTo>
                  <a:lnTo>
                    <a:pt x="1687" y="251"/>
                  </a:lnTo>
                  <a:lnTo>
                    <a:pt x="1692" y="250"/>
                  </a:lnTo>
                  <a:lnTo>
                    <a:pt x="1696" y="244"/>
                  </a:lnTo>
                  <a:lnTo>
                    <a:pt x="1698" y="237"/>
                  </a:lnTo>
                  <a:lnTo>
                    <a:pt x="1696" y="232"/>
                  </a:lnTo>
                  <a:lnTo>
                    <a:pt x="1696" y="232"/>
                  </a:lnTo>
                  <a:lnTo>
                    <a:pt x="1692" y="228"/>
                  </a:lnTo>
                  <a:lnTo>
                    <a:pt x="1685" y="224"/>
                  </a:lnTo>
                  <a:lnTo>
                    <a:pt x="1678" y="222"/>
                  </a:lnTo>
                  <a:lnTo>
                    <a:pt x="1671" y="222"/>
                  </a:lnTo>
                  <a:lnTo>
                    <a:pt x="1671" y="222"/>
                  </a:lnTo>
                  <a:lnTo>
                    <a:pt x="1663" y="222"/>
                  </a:lnTo>
                  <a:lnTo>
                    <a:pt x="1663" y="222"/>
                  </a:lnTo>
                  <a:lnTo>
                    <a:pt x="1658" y="224"/>
                  </a:lnTo>
                  <a:lnTo>
                    <a:pt x="1653" y="228"/>
                  </a:lnTo>
                  <a:lnTo>
                    <a:pt x="1651" y="232"/>
                  </a:lnTo>
                  <a:lnTo>
                    <a:pt x="1651" y="233"/>
                  </a:lnTo>
                  <a:lnTo>
                    <a:pt x="1651" y="237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60" y="246"/>
                  </a:lnTo>
                  <a:lnTo>
                    <a:pt x="1669" y="250"/>
                  </a:lnTo>
                  <a:lnTo>
                    <a:pt x="1680" y="251"/>
                  </a:lnTo>
                  <a:lnTo>
                    <a:pt x="1687" y="251"/>
                  </a:lnTo>
                  <a:lnTo>
                    <a:pt x="1687" y="251"/>
                  </a:lnTo>
                  <a:close/>
                  <a:moveTo>
                    <a:pt x="1812" y="308"/>
                  </a:moveTo>
                  <a:lnTo>
                    <a:pt x="1812" y="308"/>
                  </a:lnTo>
                  <a:lnTo>
                    <a:pt x="1810" y="306"/>
                  </a:lnTo>
                  <a:lnTo>
                    <a:pt x="1810" y="306"/>
                  </a:lnTo>
                  <a:lnTo>
                    <a:pt x="1806" y="306"/>
                  </a:lnTo>
                  <a:lnTo>
                    <a:pt x="1803" y="309"/>
                  </a:lnTo>
                  <a:lnTo>
                    <a:pt x="1803" y="311"/>
                  </a:lnTo>
                  <a:lnTo>
                    <a:pt x="1805" y="315"/>
                  </a:lnTo>
                  <a:lnTo>
                    <a:pt x="1805" y="315"/>
                  </a:lnTo>
                  <a:lnTo>
                    <a:pt x="1808" y="317"/>
                  </a:lnTo>
                  <a:lnTo>
                    <a:pt x="1812" y="315"/>
                  </a:lnTo>
                  <a:lnTo>
                    <a:pt x="1814" y="311"/>
                  </a:lnTo>
                  <a:lnTo>
                    <a:pt x="1812" y="308"/>
                  </a:lnTo>
                  <a:lnTo>
                    <a:pt x="1812" y="308"/>
                  </a:lnTo>
                  <a:close/>
                  <a:moveTo>
                    <a:pt x="985" y="40"/>
                  </a:moveTo>
                  <a:lnTo>
                    <a:pt x="985" y="40"/>
                  </a:lnTo>
                  <a:lnTo>
                    <a:pt x="985" y="43"/>
                  </a:lnTo>
                  <a:lnTo>
                    <a:pt x="985" y="45"/>
                  </a:lnTo>
                  <a:lnTo>
                    <a:pt x="979" y="47"/>
                  </a:lnTo>
                  <a:lnTo>
                    <a:pt x="972" y="49"/>
                  </a:lnTo>
                  <a:lnTo>
                    <a:pt x="967" y="52"/>
                  </a:lnTo>
                  <a:lnTo>
                    <a:pt x="967" y="52"/>
                  </a:lnTo>
                  <a:lnTo>
                    <a:pt x="965" y="56"/>
                  </a:lnTo>
                  <a:lnTo>
                    <a:pt x="965" y="60"/>
                  </a:lnTo>
                  <a:lnTo>
                    <a:pt x="967" y="63"/>
                  </a:lnTo>
                  <a:lnTo>
                    <a:pt x="970" y="65"/>
                  </a:lnTo>
                  <a:lnTo>
                    <a:pt x="970" y="65"/>
                  </a:lnTo>
                  <a:lnTo>
                    <a:pt x="977" y="70"/>
                  </a:lnTo>
                  <a:lnTo>
                    <a:pt x="990" y="72"/>
                  </a:lnTo>
                  <a:lnTo>
                    <a:pt x="1003" y="72"/>
                  </a:lnTo>
                  <a:lnTo>
                    <a:pt x="1014" y="70"/>
                  </a:lnTo>
                  <a:lnTo>
                    <a:pt x="1024" y="67"/>
                  </a:lnTo>
                  <a:lnTo>
                    <a:pt x="1028" y="63"/>
                  </a:lnTo>
                  <a:lnTo>
                    <a:pt x="1032" y="60"/>
                  </a:lnTo>
                  <a:lnTo>
                    <a:pt x="1032" y="56"/>
                  </a:lnTo>
                  <a:lnTo>
                    <a:pt x="1032" y="52"/>
                  </a:lnTo>
                  <a:lnTo>
                    <a:pt x="1030" y="47"/>
                  </a:lnTo>
                  <a:lnTo>
                    <a:pt x="1024" y="42"/>
                  </a:lnTo>
                  <a:lnTo>
                    <a:pt x="1024" y="42"/>
                  </a:lnTo>
                  <a:lnTo>
                    <a:pt x="1019" y="38"/>
                  </a:lnTo>
                  <a:lnTo>
                    <a:pt x="1014" y="32"/>
                  </a:lnTo>
                  <a:lnTo>
                    <a:pt x="1014" y="32"/>
                  </a:lnTo>
                  <a:lnTo>
                    <a:pt x="1010" y="25"/>
                  </a:lnTo>
                  <a:lnTo>
                    <a:pt x="1006" y="18"/>
                  </a:lnTo>
                  <a:lnTo>
                    <a:pt x="1006" y="18"/>
                  </a:lnTo>
                  <a:lnTo>
                    <a:pt x="1003" y="11"/>
                  </a:lnTo>
                  <a:lnTo>
                    <a:pt x="997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76" y="2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3" y="11"/>
                  </a:lnTo>
                  <a:lnTo>
                    <a:pt x="959" y="18"/>
                  </a:lnTo>
                  <a:lnTo>
                    <a:pt x="959" y="18"/>
                  </a:lnTo>
                  <a:lnTo>
                    <a:pt x="959" y="23"/>
                  </a:lnTo>
                  <a:lnTo>
                    <a:pt x="961" y="27"/>
                  </a:lnTo>
                  <a:lnTo>
                    <a:pt x="965" y="29"/>
                  </a:lnTo>
                  <a:lnTo>
                    <a:pt x="970" y="31"/>
                  </a:lnTo>
                  <a:lnTo>
                    <a:pt x="979" y="34"/>
                  </a:lnTo>
                  <a:lnTo>
                    <a:pt x="983" y="38"/>
                  </a:lnTo>
                  <a:lnTo>
                    <a:pt x="985" y="40"/>
                  </a:lnTo>
                  <a:lnTo>
                    <a:pt x="985" y="40"/>
                  </a:lnTo>
                  <a:close/>
                  <a:moveTo>
                    <a:pt x="1043" y="99"/>
                  </a:moveTo>
                  <a:lnTo>
                    <a:pt x="1043" y="99"/>
                  </a:lnTo>
                  <a:lnTo>
                    <a:pt x="1050" y="99"/>
                  </a:lnTo>
                  <a:lnTo>
                    <a:pt x="1055" y="98"/>
                  </a:lnTo>
                  <a:lnTo>
                    <a:pt x="1068" y="92"/>
                  </a:lnTo>
                  <a:lnTo>
                    <a:pt x="1068" y="92"/>
                  </a:lnTo>
                  <a:lnTo>
                    <a:pt x="1073" y="89"/>
                  </a:lnTo>
                  <a:lnTo>
                    <a:pt x="1079" y="89"/>
                  </a:lnTo>
                  <a:lnTo>
                    <a:pt x="1090" y="89"/>
                  </a:lnTo>
                  <a:lnTo>
                    <a:pt x="1090" y="89"/>
                  </a:lnTo>
                  <a:lnTo>
                    <a:pt x="1095" y="87"/>
                  </a:lnTo>
                  <a:lnTo>
                    <a:pt x="1100" y="83"/>
                  </a:lnTo>
                  <a:lnTo>
                    <a:pt x="1102" y="78"/>
                  </a:lnTo>
                  <a:lnTo>
                    <a:pt x="1102" y="74"/>
                  </a:lnTo>
                  <a:lnTo>
                    <a:pt x="1100" y="69"/>
                  </a:lnTo>
                  <a:lnTo>
                    <a:pt x="1097" y="63"/>
                  </a:lnTo>
                  <a:lnTo>
                    <a:pt x="1093" y="60"/>
                  </a:lnTo>
                  <a:lnTo>
                    <a:pt x="1088" y="58"/>
                  </a:lnTo>
                  <a:lnTo>
                    <a:pt x="1088" y="58"/>
                  </a:lnTo>
                  <a:lnTo>
                    <a:pt x="1079" y="54"/>
                  </a:lnTo>
                  <a:lnTo>
                    <a:pt x="1068" y="54"/>
                  </a:lnTo>
                  <a:lnTo>
                    <a:pt x="1068" y="54"/>
                  </a:lnTo>
                  <a:lnTo>
                    <a:pt x="1061" y="56"/>
                  </a:lnTo>
                  <a:lnTo>
                    <a:pt x="1057" y="58"/>
                  </a:lnTo>
                  <a:lnTo>
                    <a:pt x="1057" y="58"/>
                  </a:lnTo>
                  <a:lnTo>
                    <a:pt x="1053" y="61"/>
                  </a:lnTo>
                  <a:lnTo>
                    <a:pt x="1053" y="65"/>
                  </a:lnTo>
                  <a:lnTo>
                    <a:pt x="1052" y="70"/>
                  </a:lnTo>
                  <a:lnTo>
                    <a:pt x="1052" y="70"/>
                  </a:lnTo>
                  <a:lnTo>
                    <a:pt x="1046" y="78"/>
                  </a:lnTo>
                  <a:lnTo>
                    <a:pt x="1039" y="87"/>
                  </a:lnTo>
                  <a:lnTo>
                    <a:pt x="1037" y="90"/>
                  </a:lnTo>
                  <a:lnTo>
                    <a:pt x="1037" y="94"/>
                  </a:lnTo>
                  <a:lnTo>
                    <a:pt x="1037" y="98"/>
                  </a:lnTo>
                  <a:lnTo>
                    <a:pt x="1043" y="99"/>
                  </a:lnTo>
                  <a:lnTo>
                    <a:pt x="1043" y="99"/>
                  </a:lnTo>
                  <a:close/>
                  <a:moveTo>
                    <a:pt x="2275" y="322"/>
                  </a:moveTo>
                  <a:lnTo>
                    <a:pt x="2275" y="322"/>
                  </a:lnTo>
                  <a:lnTo>
                    <a:pt x="2282" y="320"/>
                  </a:lnTo>
                  <a:lnTo>
                    <a:pt x="2286" y="317"/>
                  </a:lnTo>
                  <a:lnTo>
                    <a:pt x="2288" y="313"/>
                  </a:lnTo>
                  <a:lnTo>
                    <a:pt x="2288" y="313"/>
                  </a:lnTo>
                  <a:lnTo>
                    <a:pt x="2286" y="309"/>
                  </a:lnTo>
                  <a:lnTo>
                    <a:pt x="2284" y="306"/>
                  </a:lnTo>
                  <a:lnTo>
                    <a:pt x="2275" y="304"/>
                  </a:lnTo>
                  <a:lnTo>
                    <a:pt x="2275" y="304"/>
                  </a:lnTo>
                  <a:lnTo>
                    <a:pt x="2266" y="302"/>
                  </a:lnTo>
                  <a:lnTo>
                    <a:pt x="2262" y="302"/>
                  </a:lnTo>
                  <a:lnTo>
                    <a:pt x="2257" y="302"/>
                  </a:lnTo>
                  <a:lnTo>
                    <a:pt x="2257" y="302"/>
                  </a:lnTo>
                  <a:lnTo>
                    <a:pt x="2255" y="306"/>
                  </a:lnTo>
                  <a:lnTo>
                    <a:pt x="2255" y="311"/>
                  </a:lnTo>
                  <a:lnTo>
                    <a:pt x="2255" y="311"/>
                  </a:lnTo>
                  <a:lnTo>
                    <a:pt x="2259" y="315"/>
                  </a:lnTo>
                  <a:lnTo>
                    <a:pt x="2264" y="318"/>
                  </a:lnTo>
                  <a:lnTo>
                    <a:pt x="2275" y="322"/>
                  </a:lnTo>
                  <a:lnTo>
                    <a:pt x="2275" y="322"/>
                  </a:lnTo>
                  <a:close/>
                  <a:moveTo>
                    <a:pt x="2091" y="340"/>
                  </a:moveTo>
                  <a:lnTo>
                    <a:pt x="2091" y="340"/>
                  </a:lnTo>
                  <a:lnTo>
                    <a:pt x="2091" y="336"/>
                  </a:lnTo>
                  <a:lnTo>
                    <a:pt x="2089" y="335"/>
                  </a:lnTo>
                  <a:lnTo>
                    <a:pt x="2087" y="333"/>
                  </a:lnTo>
                  <a:lnTo>
                    <a:pt x="2083" y="333"/>
                  </a:lnTo>
                  <a:lnTo>
                    <a:pt x="2083" y="333"/>
                  </a:lnTo>
                  <a:lnTo>
                    <a:pt x="2078" y="333"/>
                  </a:lnTo>
                  <a:lnTo>
                    <a:pt x="2078" y="336"/>
                  </a:lnTo>
                  <a:lnTo>
                    <a:pt x="2078" y="338"/>
                  </a:lnTo>
                  <a:lnTo>
                    <a:pt x="2078" y="338"/>
                  </a:lnTo>
                  <a:lnTo>
                    <a:pt x="2080" y="344"/>
                  </a:lnTo>
                  <a:lnTo>
                    <a:pt x="2083" y="346"/>
                  </a:lnTo>
                  <a:lnTo>
                    <a:pt x="2089" y="346"/>
                  </a:lnTo>
                  <a:lnTo>
                    <a:pt x="2091" y="340"/>
                  </a:lnTo>
                  <a:lnTo>
                    <a:pt x="2091" y="340"/>
                  </a:lnTo>
                  <a:close/>
                  <a:moveTo>
                    <a:pt x="1823" y="318"/>
                  </a:moveTo>
                  <a:lnTo>
                    <a:pt x="1823" y="318"/>
                  </a:lnTo>
                  <a:lnTo>
                    <a:pt x="1826" y="320"/>
                  </a:lnTo>
                  <a:lnTo>
                    <a:pt x="1830" y="318"/>
                  </a:lnTo>
                  <a:lnTo>
                    <a:pt x="1832" y="317"/>
                  </a:lnTo>
                  <a:lnTo>
                    <a:pt x="1834" y="313"/>
                  </a:lnTo>
                  <a:lnTo>
                    <a:pt x="1834" y="309"/>
                  </a:lnTo>
                  <a:lnTo>
                    <a:pt x="1832" y="308"/>
                  </a:lnTo>
                  <a:lnTo>
                    <a:pt x="1830" y="304"/>
                  </a:lnTo>
                  <a:lnTo>
                    <a:pt x="1826" y="302"/>
                  </a:lnTo>
                  <a:lnTo>
                    <a:pt x="1826" y="302"/>
                  </a:lnTo>
                  <a:lnTo>
                    <a:pt x="1823" y="302"/>
                  </a:lnTo>
                  <a:lnTo>
                    <a:pt x="1821" y="304"/>
                  </a:lnTo>
                  <a:lnTo>
                    <a:pt x="1821" y="304"/>
                  </a:lnTo>
                  <a:lnTo>
                    <a:pt x="1819" y="308"/>
                  </a:lnTo>
                  <a:lnTo>
                    <a:pt x="1817" y="313"/>
                  </a:lnTo>
                  <a:lnTo>
                    <a:pt x="1819" y="317"/>
                  </a:lnTo>
                  <a:lnTo>
                    <a:pt x="1823" y="318"/>
                  </a:lnTo>
                  <a:lnTo>
                    <a:pt x="1823" y="318"/>
                  </a:lnTo>
                  <a:close/>
                  <a:moveTo>
                    <a:pt x="1557" y="1207"/>
                  </a:moveTo>
                  <a:lnTo>
                    <a:pt x="1557" y="1207"/>
                  </a:lnTo>
                  <a:lnTo>
                    <a:pt x="1558" y="1203"/>
                  </a:lnTo>
                  <a:lnTo>
                    <a:pt x="1558" y="1198"/>
                  </a:lnTo>
                  <a:lnTo>
                    <a:pt x="1558" y="1198"/>
                  </a:lnTo>
                  <a:lnTo>
                    <a:pt x="1557" y="1194"/>
                  </a:lnTo>
                  <a:lnTo>
                    <a:pt x="1551" y="1192"/>
                  </a:lnTo>
                  <a:lnTo>
                    <a:pt x="1551" y="1192"/>
                  </a:lnTo>
                  <a:lnTo>
                    <a:pt x="1548" y="1192"/>
                  </a:lnTo>
                  <a:lnTo>
                    <a:pt x="1542" y="1194"/>
                  </a:lnTo>
                  <a:lnTo>
                    <a:pt x="1533" y="1201"/>
                  </a:lnTo>
                  <a:lnTo>
                    <a:pt x="1529" y="1205"/>
                  </a:lnTo>
                  <a:lnTo>
                    <a:pt x="1529" y="1209"/>
                  </a:lnTo>
                  <a:lnTo>
                    <a:pt x="1529" y="1212"/>
                  </a:lnTo>
                  <a:lnTo>
                    <a:pt x="1533" y="1216"/>
                  </a:lnTo>
                  <a:lnTo>
                    <a:pt x="1533" y="1216"/>
                  </a:lnTo>
                  <a:lnTo>
                    <a:pt x="1540" y="1218"/>
                  </a:lnTo>
                  <a:lnTo>
                    <a:pt x="1546" y="1216"/>
                  </a:lnTo>
                  <a:lnTo>
                    <a:pt x="1553" y="1212"/>
                  </a:lnTo>
                  <a:lnTo>
                    <a:pt x="1557" y="1207"/>
                  </a:lnTo>
                  <a:lnTo>
                    <a:pt x="1557" y="1207"/>
                  </a:lnTo>
                  <a:close/>
                  <a:moveTo>
                    <a:pt x="1647" y="1004"/>
                  </a:moveTo>
                  <a:lnTo>
                    <a:pt x="1647" y="1004"/>
                  </a:lnTo>
                  <a:lnTo>
                    <a:pt x="1643" y="1006"/>
                  </a:lnTo>
                  <a:lnTo>
                    <a:pt x="1642" y="1008"/>
                  </a:lnTo>
                  <a:lnTo>
                    <a:pt x="1638" y="1017"/>
                  </a:lnTo>
                  <a:lnTo>
                    <a:pt x="1640" y="1024"/>
                  </a:lnTo>
                  <a:lnTo>
                    <a:pt x="1640" y="1028"/>
                  </a:lnTo>
                  <a:lnTo>
                    <a:pt x="1643" y="1031"/>
                  </a:lnTo>
                  <a:lnTo>
                    <a:pt x="1643" y="1031"/>
                  </a:lnTo>
                  <a:lnTo>
                    <a:pt x="1649" y="1033"/>
                  </a:lnTo>
                  <a:lnTo>
                    <a:pt x="1653" y="1033"/>
                  </a:lnTo>
                  <a:lnTo>
                    <a:pt x="1654" y="1031"/>
                  </a:lnTo>
                  <a:lnTo>
                    <a:pt x="1654" y="1031"/>
                  </a:lnTo>
                  <a:lnTo>
                    <a:pt x="1656" y="1029"/>
                  </a:lnTo>
                  <a:lnTo>
                    <a:pt x="1656" y="1026"/>
                  </a:lnTo>
                  <a:lnTo>
                    <a:pt x="1656" y="1022"/>
                  </a:lnTo>
                  <a:lnTo>
                    <a:pt x="1656" y="1020"/>
                  </a:lnTo>
                  <a:lnTo>
                    <a:pt x="1656" y="1020"/>
                  </a:lnTo>
                  <a:lnTo>
                    <a:pt x="1660" y="1015"/>
                  </a:lnTo>
                  <a:lnTo>
                    <a:pt x="1662" y="1013"/>
                  </a:lnTo>
                  <a:lnTo>
                    <a:pt x="1665" y="1013"/>
                  </a:lnTo>
                  <a:lnTo>
                    <a:pt x="1669" y="1013"/>
                  </a:lnTo>
                  <a:lnTo>
                    <a:pt x="1676" y="1017"/>
                  </a:lnTo>
                  <a:lnTo>
                    <a:pt x="1683" y="1019"/>
                  </a:lnTo>
                  <a:lnTo>
                    <a:pt x="1683" y="1019"/>
                  </a:lnTo>
                  <a:lnTo>
                    <a:pt x="1691" y="1019"/>
                  </a:lnTo>
                  <a:lnTo>
                    <a:pt x="1698" y="1017"/>
                  </a:lnTo>
                  <a:lnTo>
                    <a:pt x="1705" y="1013"/>
                  </a:lnTo>
                  <a:lnTo>
                    <a:pt x="1710" y="1008"/>
                  </a:lnTo>
                  <a:lnTo>
                    <a:pt x="1710" y="1008"/>
                  </a:lnTo>
                  <a:lnTo>
                    <a:pt x="1714" y="1002"/>
                  </a:lnTo>
                  <a:lnTo>
                    <a:pt x="1716" y="995"/>
                  </a:lnTo>
                  <a:lnTo>
                    <a:pt x="1716" y="990"/>
                  </a:lnTo>
                  <a:lnTo>
                    <a:pt x="1716" y="986"/>
                  </a:lnTo>
                  <a:lnTo>
                    <a:pt x="1712" y="984"/>
                  </a:lnTo>
                  <a:lnTo>
                    <a:pt x="1712" y="984"/>
                  </a:lnTo>
                  <a:lnTo>
                    <a:pt x="1707" y="982"/>
                  </a:lnTo>
                  <a:lnTo>
                    <a:pt x="1701" y="982"/>
                  </a:lnTo>
                  <a:lnTo>
                    <a:pt x="1694" y="981"/>
                  </a:lnTo>
                  <a:lnTo>
                    <a:pt x="1689" y="979"/>
                  </a:lnTo>
                  <a:lnTo>
                    <a:pt x="1689" y="979"/>
                  </a:lnTo>
                  <a:lnTo>
                    <a:pt x="1687" y="975"/>
                  </a:lnTo>
                  <a:lnTo>
                    <a:pt x="1685" y="972"/>
                  </a:lnTo>
                  <a:lnTo>
                    <a:pt x="1683" y="963"/>
                  </a:lnTo>
                  <a:lnTo>
                    <a:pt x="1683" y="963"/>
                  </a:lnTo>
                  <a:lnTo>
                    <a:pt x="1676" y="955"/>
                  </a:lnTo>
                  <a:lnTo>
                    <a:pt x="1669" y="948"/>
                  </a:lnTo>
                  <a:lnTo>
                    <a:pt x="1669" y="948"/>
                  </a:lnTo>
                  <a:lnTo>
                    <a:pt x="1665" y="950"/>
                  </a:lnTo>
                  <a:lnTo>
                    <a:pt x="1663" y="952"/>
                  </a:lnTo>
                  <a:lnTo>
                    <a:pt x="1665" y="959"/>
                  </a:lnTo>
                  <a:lnTo>
                    <a:pt x="1671" y="970"/>
                  </a:lnTo>
                  <a:lnTo>
                    <a:pt x="1671" y="970"/>
                  </a:lnTo>
                  <a:lnTo>
                    <a:pt x="1671" y="977"/>
                  </a:lnTo>
                  <a:lnTo>
                    <a:pt x="1671" y="986"/>
                  </a:lnTo>
                  <a:lnTo>
                    <a:pt x="1667" y="993"/>
                  </a:lnTo>
                  <a:lnTo>
                    <a:pt x="1663" y="999"/>
                  </a:lnTo>
                  <a:lnTo>
                    <a:pt x="1663" y="999"/>
                  </a:lnTo>
                  <a:lnTo>
                    <a:pt x="1658" y="1002"/>
                  </a:lnTo>
                  <a:lnTo>
                    <a:pt x="1656" y="1002"/>
                  </a:lnTo>
                  <a:lnTo>
                    <a:pt x="1647" y="1004"/>
                  </a:lnTo>
                  <a:lnTo>
                    <a:pt x="1647" y="1004"/>
                  </a:lnTo>
                  <a:close/>
                  <a:moveTo>
                    <a:pt x="1669" y="925"/>
                  </a:moveTo>
                  <a:lnTo>
                    <a:pt x="1669" y="925"/>
                  </a:lnTo>
                  <a:lnTo>
                    <a:pt x="1669" y="926"/>
                  </a:lnTo>
                  <a:lnTo>
                    <a:pt x="1672" y="930"/>
                  </a:lnTo>
                  <a:lnTo>
                    <a:pt x="1674" y="932"/>
                  </a:lnTo>
                  <a:lnTo>
                    <a:pt x="1678" y="934"/>
                  </a:lnTo>
                  <a:lnTo>
                    <a:pt x="1678" y="934"/>
                  </a:lnTo>
                  <a:lnTo>
                    <a:pt x="1683" y="934"/>
                  </a:lnTo>
                  <a:lnTo>
                    <a:pt x="1685" y="932"/>
                  </a:lnTo>
                  <a:lnTo>
                    <a:pt x="1687" y="925"/>
                  </a:lnTo>
                  <a:lnTo>
                    <a:pt x="1687" y="925"/>
                  </a:lnTo>
                  <a:lnTo>
                    <a:pt x="1687" y="917"/>
                  </a:lnTo>
                  <a:lnTo>
                    <a:pt x="1685" y="912"/>
                  </a:lnTo>
                  <a:lnTo>
                    <a:pt x="1683" y="905"/>
                  </a:lnTo>
                  <a:lnTo>
                    <a:pt x="1681" y="897"/>
                  </a:lnTo>
                  <a:lnTo>
                    <a:pt x="1681" y="897"/>
                  </a:lnTo>
                  <a:lnTo>
                    <a:pt x="1683" y="890"/>
                  </a:lnTo>
                  <a:lnTo>
                    <a:pt x="1687" y="881"/>
                  </a:lnTo>
                  <a:lnTo>
                    <a:pt x="1687" y="881"/>
                  </a:lnTo>
                  <a:lnTo>
                    <a:pt x="1687" y="872"/>
                  </a:lnTo>
                  <a:lnTo>
                    <a:pt x="1687" y="872"/>
                  </a:lnTo>
                  <a:lnTo>
                    <a:pt x="1689" y="870"/>
                  </a:lnTo>
                  <a:lnTo>
                    <a:pt x="1691" y="870"/>
                  </a:lnTo>
                  <a:lnTo>
                    <a:pt x="1696" y="870"/>
                  </a:lnTo>
                  <a:lnTo>
                    <a:pt x="1696" y="870"/>
                  </a:lnTo>
                  <a:lnTo>
                    <a:pt x="1709" y="874"/>
                  </a:lnTo>
                  <a:lnTo>
                    <a:pt x="1710" y="872"/>
                  </a:lnTo>
                  <a:lnTo>
                    <a:pt x="1712" y="872"/>
                  </a:lnTo>
                  <a:lnTo>
                    <a:pt x="1714" y="868"/>
                  </a:lnTo>
                  <a:lnTo>
                    <a:pt x="1714" y="865"/>
                  </a:lnTo>
                  <a:lnTo>
                    <a:pt x="1714" y="865"/>
                  </a:lnTo>
                  <a:lnTo>
                    <a:pt x="1712" y="861"/>
                  </a:lnTo>
                  <a:lnTo>
                    <a:pt x="1709" y="858"/>
                  </a:lnTo>
                  <a:lnTo>
                    <a:pt x="1701" y="852"/>
                  </a:lnTo>
                  <a:lnTo>
                    <a:pt x="1701" y="852"/>
                  </a:lnTo>
                  <a:lnTo>
                    <a:pt x="1698" y="847"/>
                  </a:lnTo>
                  <a:lnTo>
                    <a:pt x="1694" y="841"/>
                  </a:lnTo>
                  <a:lnTo>
                    <a:pt x="1694" y="834"/>
                  </a:lnTo>
                  <a:lnTo>
                    <a:pt x="1694" y="827"/>
                  </a:lnTo>
                  <a:lnTo>
                    <a:pt x="1698" y="800"/>
                  </a:lnTo>
                  <a:lnTo>
                    <a:pt x="1698" y="800"/>
                  </a:lnTo>
                  <a:lnTo>
                    <a:pt x="1698" y="796"/>
                  </a:lnTo>
                  <a:lnTo>
                    <a:pt x="1696" y="791"/>
                  </a:lnTo>
                  <a:lnTo>
                    <a:pt x="1692" y="783"/>
                  </a:lnTo>
                  <a:lnTo>
                    <a:pt x="1692" y="783"/>
                  </a:lnTo>
                  <a:lnTo>
                    <a:pt x="1691" y="778"/>
                  </a:lnTo>
                  <a:lnTo>
                    <a:pt x="1691" y="771"/>
                  </a:lnTo>
                  <a:lnTo>
                    <a:pt x="1692" y="765"/>
                  </a:lnTo>
                  <a:lnTo>
                    <a:pt x="1691" y="758"/>
                  </a:lnTo>
                  <a:lnTo>
                    <a:pt x="1691" y="758"/>
                  </a:lnTo>
                  <a:lnTo>
                    <a:pt x="1687" y="758"/>
                  </a:lnTo>
                  <a:lnTo>
                    <a:pt x="1687" y="758"/>
                  </a:lnTo>
                  <a:lnTo>
                    <a:pt x="1683" y="758"/>
                  </a:lnTo>
                  <a:lnTo>
                    <a:pt x="1681" y="762"/>
                  </a:lnTo>
                  <a:lnTo>
                    <a:pt x="1681" y="769"/>
                  </a:lnTo>
                  <a:lnTo>
                    <a:pt x="1681" y="769"/>
                  </a:lnTo>
                  <a:lnTo>
                    <a:pt x="1680" y="776"/>
                  </a:lnTo>
                  <a:lnTo>
                    <a:pt x="1678" y="783"/>
                  </a:lnTo>
                  <a:lnTo>
                    <a:pt x="1674" y="789"/>
                  </a:lnTo>
                  <a:lnTo>
                    <a:pt x="1672" y="796"/>
                  </a:lnTo>
                  <a:lnTo>
                    <a:pt x="1672" y="796"/>
                  </a:lnTo>
                  <a:lnTo>
                    <a:pt x="1672" y="811"/>
                  </a:lnTo>
                  <a:lnTo>
                    <a:pt x="1674" y="825"/>
                  </a:lnTo>
                  <a:lnTo>
                    <a:pt x="1674" y="825"/>
                  </a:lnTo>
                  <a:lnTo>
                    <a:pt x="1676" y="843"/>
                  </a:lnTo>
                  <a:lnTo>
                    <a:pt x="1676" y="863"/>
                  </a:lnTo>
                  <a:lnTo>
                    <a:pt x="1676" y="863"/>
                  </a:lnTo>
                  <a:lnTo>
                    <a:pt x="1674" y="876"/>
                  </a:lnTo>
                  <a:lnTo>
                    <a:pt x="1672" y="881"/>
                  </a:lnTo>
                  <a:lnTo>
                    <a:pt x="1672" y="888"/>
                  </a:lnTo>
                  <a:lnTo>
                    <a:pt x="1672" y="888"/>
                  </a:lnTo>
                  <a:lnTo>
                    <a:pt x="1676" y="901"/>
                  </a:lnTo>
                  <a:lnTo>
                    <a:pt x="1676" y="908"/>
                  </a:lnTo>
                  <a:lnTo>
                    <a:pt x="1674" y="914"/>
                  </a:lnTo>
                  <a:lnTo>
                    <a:pt x="1674" y="914"/>
                  </a:lnTo>
                  <a:lnTo>
                    <a:pt x="1672" y="917"/>
                  </a:lnTo>
                  <a:lnTo>
                    <a:pt x="1671" y="917"/>
                  </a:lnTo>
                  <a:lnTo>
                    <a:pt x="1669" y="921"/>
                  </a:lnTo>
                  <a:lnTo>
                    <a:pt x="1669" y="925"/>
                  </a:lnTo>
                  <a:lnTo>
                    <a:pt x="1669" y="925"/>
                  </a:lnTo>
                  <a:close/>
                  <a:moveTo>
                    <a:pt x="1508" y="1203"/>
                  </a:moveTo>
                  <a:lnTo>
                    <a:pt x="1508" y="1203"/>
                  </a:lnTo>
                  <a:lnTo>
                    <a:pt x="1500" y="1201"/>
                  </a:lnTo>
                  <a:lnTo>
                    <a:pt x="1500" y="1201"/>
                  </a:lnTo>
                  <a:lnTo>
                    <a:pt x="1491" y="1201"/>
                  </a:lnTo>
                  <a:lnTo>
                    <a:pt x="1491" y="1201"/>
                  </a:lnTo>
                  <a:lnTo>
                    <a:pt x="1488" y="1203"/>
                  </a:lnTo>
                  <a:lnTo>
                    <a:pt x="1486" y="1207"/>
                  </a:lnTo>
                  <a:lnTo>
                    <a:pt x="1484" y="1214"/>
                  </a:lnTo>
                  <a:lnTo>
                    <a:pt x="1484" y="1214"/>
                  </a:lnTo>
                  <a:lnTo>
                    <a:pt x="1484" y="1221"/>
                  </a:lnTo>
                  <a:lnTo>
                    <a:pt x="1486" y="1225"/>
                  </a:lnTo>
                  <a:lnTo>
                    <a:pt x="1490" y="1227"/>
                  </a:lnTo>
                  <a:lnTo>
                    <a:pt x="1493" y="1227"/>
                  </a:lnTo>
                  <a:lnTo>
                    <a:pt x="1500" y="1225"/>
                  </a:lnTo>
                  <a:lnTo>
                    <a:pt x="1502" y="1227"/>
                  </a:lnTo>
                  <a:lnTo>
                    <a:pt x="1504" y="1230"/>
                  </a:lnTo>
                  <a:lnTo>
                    <a:pt x="1504" y="1230"/>
                  </a:lnTo>
                  <a:lnTo>
                    <a:pt x="1502" y="1234"/>
                  </a:lnTo>
                  <a:lnTo>
                    <a:pt x="1500" y="1238"/>
                  </a:lnTo>
                  <a:lnTo>
                    <a:pt x="1499" y="1241"/>
                  </a:lnTo>
                  <a:lnTo>
                    <a:pt x="1497" y="1247"/>
                  </a:lnTo>
                  <a:lnTo>
                    <a:pt x="1497" y="1247"/>
                  </a:lnTo>
                  <a:lnTo>
                    <a:pt x="1499" y="1250"/>
                  </a:lnTo>
                  <a:lnTo>
                    <a:pt x="1502" y="1252"/>
                  </a:lnTo>
                  <a:lnTo>
                    <a:pt x="1506" y="1254"/>
                  </a:lnTo>
                  <a:lnTo>
                    <a:pt x="1511" y="1252"/>
                  </a:lnTo>
                  <a:lnTo>
                    <a:pt x="1511" y="1252"/>
                  </a:lnTo>
                  <a:lnTo>
                    <a:pt x="1515" y="1248"/>
                  </a:lnTo>
                  <a:lnTo>
                    <a:pt x="1517" y="1245"/>
                  </a:lnTo>
                  <a:lnTo>
                    <a:pt x="1519" y="1234"/>
                  </a:lnTo>
                  <a:lnTo>
                    <a:pt x="1517" y="1223"/>
                  </a:lnTo>
                  <a:lnTo>
                    <a:pt x="1517" y="1214"/>
                  </a:lnTo>
                  <a:lnTo>
                    <a:pt x="1517" y="1214"/>
                  </a:lnTo>
                  <a:lnTo>
                    <a:pt x="1515" y="1207"/>
                  </a:lnTo>
                  <a:lnTo>
                    <a:pt x="1511" y="1205"/>
                  </a:lnTo>
                  <a:lnTo>
                    <a:pt x="1508" y="1203"/>
                  </a:lnTo>
                  <a:lnTo>
                    <a:pt x="1508" y="1203"/>
                  </a:lnTo>
                  <a:close/>
                  <a:moveTo>
                    <a:pt x="1620" y="1122"/>
                  </a:moveTo>
                  <a:lnTo>
                    <a:pt x="1620" y="1122"/>
                  </a:lnTo>
                  <a:lnTo>
                    <a:pt x="1618" y="1125"/>
                  </a:lnTo>
                  <a:lnTo>
                    <a:pt x="1615" y="1131"/>
                  </a:lnTo>
                  <a:lnTo>
                    <a:pt x="1611" y="1138"/>
                  </a:lnTo>
                  <a:lnTo>
                    <a:pt x="1607" y="1140"/>
                  </a:lnTo>
                  <a:lnTo>
                    <a:pt x="1605" y="1142"/>
                  </a:lnTo>
                  <a:lnTo>
                    <a:pt x="1605" y="1142"/>
                  </a:lnTo>
                  <a:lnTo>
                    <a:pt x="1600" y="1140"/>
                  </a:lnTo>
                  <a:lnTo>
                    <a:pt x="1598" y="1138"/>
                  </a:lnTo>
                  <a:lnTo>
                    <a:pt x="1598" y="1134"/>
                  </a:lnTo>
                  <a:lnTo>
                    <a:pt x="1596" y="1131"/>
                  </a:lnTo>
                  <a:lnTo>
                    <a:pt x="1596" y="1131"/>
                  </a:lnTo>
                  <a:lnTo>
                    <a:pt x="1593" y="1131"/>
                  </a:lnTo>
                  <a:lnTo>
                    <a:pt x="1591" y="1131"/>
                  </a:lnTo>
                  <a:lnTo>
                    <a:pt x="1589" y="1134"/>
                  </a:lnTo>
                  <a:lnTo>
                    <a:pt x="1587" y="1143"/>
                  </a:lnTo>
                  <a:lnTo>
                    <a:pt x="1587" y="1143"/>
                  </a:lnTo>
                  <a:lnTo>
                    <a:pt x="1582" y="1154"/>
                  </a:lnTo>
                  <a:lnTo>
                    <a:pt x="1576" y="1165"/>
                  </a:lnTo>
                  <a:lnTo>
                    <a:pt x="1576" y="1165"/>
                  </a:lnTo>
                  <a:lnTo>
                    <a:pt x="1573" y="1169"/>
                  </a:lnTo>
                  <a:lnTo>
                    <a:pt x="1569" y="1171"/>
                  </a:lnTo>
                  <a:lnTo>
                    <a:pt x="1560" y="1172"/>
                  </a:lnTo>
                  <a:lnTo>
                    <a:pt x="1560" y="1172"/>
                  </a:lnTo>
                  <a:lnTo>
                    <a:pt x="1546" y="1172"/>
                  </a:lnTo>
                  <a:lnTo>
                    <a:pt x="1538" y="1174"/>
                  </a:lnTo>
                  <a:lnTo>
                    <a:pt x="1537" y="1178"/>
                  </a:lnTo>
                  <a:lnTo>
                    <a:pt x="1535" y="1180"/>
                  </a:lnTo>
                  <a:lnTo>
                    <a:pt x="1535" y="1180"/>
                  </a:lnTo>
                  <a:lnTo>
                    <a:pt x="1526" y="1185"/>
                  </a:lnTo>
                  <a:lnTo>
                    <a:pt x="1519" y="1191"/>
                  </a:lnTo>
                  <a:lnTo>
                    <a:pt x="1517" y="1192"/>
                  </a:lnTo>
                  <a:lnTo>
                    <a:pt x="1517" y="1196"/>
                  </a:lnTo>
                  <a:lnTo>
                    <a:pt x="1520" y="1196"/>
                  </a:lnTo>
                  <a:lnTo>
                    <a:pt x="1526" y="1198"/>
                  </a:lnTo>
                  <a:lnTo>
                    <a:pt x="1526" y="1198"/>
                  </a:lnTo>
                  <a:lnTo>
                    <a:pt x="1531" y="1196"/>
                  </a:lnTo>
                  <a:lnTo>
                    <a:pt x="1537" y="1194"/>
                  </a:lnTo>
                  <a:lnTo>
                    <a:pt x="1546" y="1189"/>
                  </a:lnTo>
                  <a:lnTo>
                    <a:pt x="1551" y="1185"/>
                  </a:lnTo>
                  <a:lnTo>
                    <a:pt x="1555" y="1185"/>
                  </a:lnTo>
                  <a:lnTo>
                    <a:pt x="1560" y="1187"/>
                  </a:lnTo>
                  <a:lnTo>
                    <a:pt x="1566" y="1191"/>
                  </a:lnTo>
                  <a:lnTo>
                    <a:pt x="1566" y="1191"/>
                  </a:lnTo>
                  <a:lnTo>
                    <a:pt x="1571" y="1201"/>
                  </a:lnTo>
                  <a:lnTo>
                    <a:pt x="1575" y="1207"/>
                  </a:lnTo>
                  <a:lnTo>
                    <a:pt x="1576" y="1207"/>
                  </a:lnTo>
                  <a:lnTo>
                    <a:pt x="1580" y="1209"/>
                  </a:lnTo>
                  <a:lnTo>
                    <a:pt x="1580" y="1209"/>
                  </a:lnTo>
                  <a:lnTo>
                    <a:pt x="1584" y="1207"/>
                  </a:lnTo>
                  <a:lnTo>
                    <a:pt x="1586" y="1203"/>
                  </a:lnTo>
                  <a:lnTo>
                    <a:pt x="1587" y="1194"/>
                  </a:lnTo>
                  <a:lnTo>
                    <a:pt x="1587" y="1194"/>
                  </a:lnTo>
                  <a:lnTo>
                    <a:pt x="1589" y="1189"/>
                  </a:lnTo>
                  <a:lnTo>
                    <a:pt x="1591" y="1187"/>
                  </a:lnTo>
                  <a:lnTo>
                    <a:pt x="1595" y="1185"/>
                  </a:lnTo>
                  <a:lnTo>
                    <a:pt x="1595" y="1185"/>
                  </a:lnTo>
                  <a:lnTo>
                    <a:pt x="1602" y="1185"/>
                  </a:lnTo>
                  <a:lnTo>
                    <a:pt x="1609" y="1187"/>
                  </a:lnTo>
                  <a:lnTo>
                    <a:pt x="1609" y="1187"/>
                  </a:lnTo>
                  <a:lnTo>
                    <a:pt x="1618" y="1191"/>
                  </a:lnTo>
                  <a:lnTo>
                    <a:pt x="1622" y="1192"/>
                  </a:lnTo>
                  <a:lnTo>
                    <a:pt x="1625" y="1191"/>
                  </a:lnTo>
                  <a:lnTo>
                    <a:pt x="1625" y="1191"/>
                  </a:lnTo>
                  <a:lnTo>
                    <a:pt x="1629" y="1187"/>
                  </a:lnTo>
                  <a:lnTo>
                    <a:pt x="1629" y="1185"/>
                  </a:lnTo>
                  <a:lnTo>
                    <a:pt x="1631" y="1181"/>
                  </a:lnTo>
                  <a:lnTo>
                    <a:pt x="1636" y="1181"/>
                  </a:lnTo>
                  <a:lnTo>
                    <a:pt x="1636" y="1181"/>
                  </a:lnTo>
                  <a:lnTo>
                    <a:pt x="1636" y="1176"/>
                  </a:lnTo>
                  <a:lnTo>
                    <a:pt x="1636" y="1172"/>
                  </a:lnTo>
                  <a:lnTo>
                    <a:pt x="1638" y="1171"/>
                  </a:lnTo>
                  <a:lnTo>
                    <a:pt x="1638" y="1171"/>
                  </a:lnTo>
                  <a:lnTo>
                    <a:pt x="1642" y="1169"/>
                  </a:lnTo>
                  <a:lnTo>
                    <a:pt x="1645" y="1171"/>
                  </a:lnTo>
                  <a:lnTo>
                    <a:pt x="1645" y="1174"/>
                  </a:lnTo>
                  <a:lnTo>
                    <a:pt x="1647" y="1178"/>
                  </a:lnTo>
                  <a:lnTo>
                    <a:pt x="1647" y="1178"/>
                  </a:lnTo>
                  <a:lnTo>
                    <a:pt x="1651" y="1178"/>
                  </a:lnTo>
                  <a:lnTo>
                    <a:pt x="1654" y="1176"/>
                  </a:lnTo>
                  <a:lnTo>
                    <a:pt x="1656" y="1172"/>
                  </a:lnTo>
                  <a:lnTo>
                    <a:pt x="1658" y="1169"/>
                  </a:lnTo>
                  <a:lnTo>
                    <a:pt x="1658" y="1160"/>
                  </a:lnTo>
                  <a:lnTo>
                    <a:pt x="1656" y="1153"/>
                  </a:lnTo>
                  <a:lnTo>
                    <a:pt x="1656" y="1153"/>
                  </a:lnTo>
                  <a:lnTo>
                    <a:pt x="1654" y="1142"/>
                  </a:lnTo>
                  <a:lnTo>
                    <a:pt x="1654" y="1136"/>
                  </a:lnTo>
                  <a:lnTo>
                    <a:pt x="1656" y="1129"/>
                  </a:lnTo>
                  <a:lnTo>
                    <a:pt x="1656" y="1129"/>
                  </a:lnTo>
                  <a:lnTo>
                    <a:pt x="1658" y="1124"/>
                  </a:lnTo>
                  <a:lnTo>
                    <a:pt x="1662" y="1118"/>
                  </a:lnTo>
                  <a:lnTo>
                    <a:pt x="1665" y="1111"/>
                  </a:lnTo>
                  <a:lnTo>
                    <a:pt x="1667" y="1105"/>
                  </a:lnTo>
                  <a:lnTo>
                    <a:pt x="1667" y="1105"/>
                  </a:lnTo>
                  <a:lnTo>
                    <a:pt x="1669" y="1093"/>
                  </a:lnTo>
                  <a:lnTo>
                    <a:pt x="1669" y="1077"/>
                  </a:lnTo>
                  <a:lnTo>
                    <a:pt x="1669" y="1069"/>
                  </a:lnTo>
                  <a:lnTo>
                    <a:pt x="1665" y="1062"/>
                  </a:lnTo>
                  <a:lnTo>
                    <a:pt x="1662" y="1057"/>
                  </a:lnTo>
                  <a:lnTo>
                    <a:pt x="1656" y="1053"/>
                  </a:lnTo>
                  <a:lnTo>
                    <a:pt x="1656" y="1053"/>
                  </a:lnTo>
                  <a:lnTo>
                    <a:pt x="1651" y="1053"/>
                  </a:lnTo>
                  <a:lnTo>
                    <a:pt x="1651" y="1053"/>
                  </a:lnTo>
                  <a:lnTo>
                    <a:pt x="1643" y="1055"/>
                  </a:lnTo>
                  <a:lnTo>
                    <a:pt x="1640" y="1058"/>
                  </a:lnTo>
                  <a:lnTo>
                    <a:pt x="1640" y="1058"/>
                  </a:lnTo>
                  <a:lnTo>
                    <a:pt x="1636" y="1064"/>
                  </a:lnTo>
                  <a:lnTo>
                    <a:pt x="1638" y="1071"/>
                  </a:lnTo>
                  <a:lnTo>
                    <a:pt x="1640" y="1084"/>
                  </a:lnTo>
                  <a:lnTo>
                    <a:pt x="1640" y="1084"/>
                  </a:lnTo>
                  <a:lnTo>
                    <a:pt x="1640" y="1095"/>
                  </a:lnTo>
                  <a:lnTo>
                    <a:pt x="1636" y="1104"/>
                  </a:lnTo>
                  <a:lnTo>
                    <a:pt x="1631" y="1113"/>
                  </a:lnTo>
                  <a:lnTo>
                    <a:pt x="1624" y="1122"/>
                  </a:lnTo>
                  <a:lnTo>
                    <a:pt x="1620" y="1122"/>
                  </a:lnTo>
                  <a:close/>
                  <a:moveTo>
                    <a:pt x="1609" y="736"/>
                  </a:moveTo>
                  <a:lnTo>
                    <a:pt x="1609" y="736"/>
                  </a:lnTo>
                  <a:lnTo>
                    <a:pt x="1609" y="736"/>
                  </a:lnTo>
                  <a:lnTo>
                    <a:pt x="1609" y="736"/>
                  </a:lnTo>
                  <a:lnTo>
                    <a:pt x="1604" y="740"/>
                  </a:lnTo>
                  <a:lnTo>
                    <a:pt x="1604" y="744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7" y="747"/>
                  </a:lnTo>
                  <a:lnTo>
                    <a:pt x="1607" y="747"/>
                  </a:lnTo>
                  <a:lnTo>
                    <a:pt x="1609" y="747"/>
                  </a:lnTo>
                  <a:lnTo>
                    <a:pt x="1609" y="747"/>
                  </a:lnTo>
                  <a:lnTo>
                    <a:pt x="1613" y="747"/>
                  </a:lnTo>
                  <a:lnTo>
                    <a:pt x="1613" y="747"/>
                  </a:lnTo>
                  <a:lnTo>
                    <a:pt x="1611" y="747"/>
                  </a:lnTo>
                  <a:lnTo>
                    <a:pt x="1611" y="747"/>
                  </a:lnTo>
                  <a:lnTo>
                    <a:pt x="1611" y="745"/>
                  </a:lnTo>
                  <a:lnTo>
                    <a:pt x="1611" y="745"/>
                  </a:lnTo>
                  <a:lnTo>
                    <a:pt x="1613" y="744"/>
                  </a:lnTo>
                  <a:lnTo>
                    <a:pt x="1613" y="740"/>
                  </a:lnTo>
                  <a:lnTo>
                    <a:pt x="1611" y="738"/>
                  </a:lnTo>
                  <a:lnTo>
                    <a:pt x="1609" y="736"/>
                  </a:lnTo>
                  <a:lnTo>
                    <a:pt x="1609" y="736"/>
                  </a:lnTo>
                  <a:close/>
                  <a:moveTo>
                    <a:pt x="1124" y="1922"/>
                  </a:moveTo>
                  <a:lnTo>
                    <a:pt x="1124" y="1922"/>
                  </a:lnTo>
                  <a:lnTo>
                    <a:pt x="1124" y="1912"/>
                  </a:lnTo>
                  <a:lnTo>
                    <a:pt x="1120" y="1905"/>
                  </a:lnTo>
                  <a:lnTo>
                    <a:pt x="1117" y="1900"/>
                  </a:lnTo>
                  <a:lnTo>
                    <a:pt x="1111" y="1894"/>
                  </a:lnTo>
                  <a:lnTo>
                    <a:pt x="1111" y="1894"/>
                  </a:lnTo>
                  <a:lnTo>
                    <a:pt x="1097" y="1885"/>
                  </a:lnTo>
                  <a:lnTo>
                    <a:pt x="1091" y="1878"/>
                  </a:lnTo>
                  <a:lnTo>
                    <a:pt x="1088" y="1869"/>
                  </a:lnTo>
                  <a:lnTo>
                    <a:pt x="1088" y="1869"/>
                  </a:lnTo>
                  <a:lnTo>
                    <a:pt x="1084" y="1856"/>
                  </a:lnTo>
                  <a:lnTo>
                    <a:pt x="1082" y="1849"/>
                  </a:lnTo>
                  <a:lnTo>
                    <a:pt x="1079" y="1844"/>
                  </a:lnTo>
                  <a:lnTo>
                    <a:pt x="1079" y="1844"/>
                  </a:lnTo>
                  <a:lnTo>
                    <a:pt x="1068" y="1836"/>
                  </a:lnTo>
                  <a:lnTo>
                    <a:pt x="1057" y="1829"/>
                  </a:lnTo>
                  <a:lnTo>
                    <a:pt x="1048" y="1824"/>
                  </a:lnTo>
                  <a:lnTo>
                    <a:pt x="1039" y="1817"/>
                  </a:lnTo>
                  <a:lnTo>
                    <a:pt x="1039" y="1817"/>
                  </a:lnTo>
                  <a:lnTo>
                    <a:pt x="1033" y="1809"/>
                  </a:lnTo>
                  <a:lnTo>
                    <a:pt x="1030" y="1800"/>
                  </a:lnTo>
                  <a:lnTo>
                    <a:pt x="1026" y="1784"/>
                  </a:lnTo>
                  <a:lnTo>
                    <a:pt x="1026" y="1784"/>
                  </a:lnTo>
                  <a:lnTo>
                    <a:pt x="1021" y="1770"/>
                  </a:lnTo>
                  <a:lnTo>
                    <a:pt x="1014" y="1760"/>
                  </a:lnTo>
                  <a:lnTo>
                    <a:pt x="1003" y="1755"/>
                  </a:lnTo>
                  <a:lnTo>
                    <a:pt x="990" y="1750"/>
                  </a:lnTo>
                  <a:lnTo>
                    <a:pt x="990" y="1750"/>
                  </a:lnTo>
                  <a:lnTo>
                    <a:pt x="979" y="1748"/>
                  </a:lnTo>
                  <a:lnTo>
                    <a:pt x="974" y="1746"/>
                  </a:lnTo>
                  <a:lnTo>
                    <a:pt x="968" y="1746"/>
                  </a:lnTo>
                  <a:lnTo>
                    <a:pt x="968" y="1746"/>
                  </a:lnTo>
                  <a:lnTo>
                    <a:pt x="967" y="1748"/>
                  </a:lnTo>
                  <a:lnTo>
                    <a:pt x="967" y="1748"/>
                  </a:lnTo>
                  <a:lnTo>
                    <a:pt x="965" y="1750"/>
                  </a:lnTo>
                  <a:lnTo>
                    <a:pt x="965" y="1753"/>
                  </a:lnTo>
                  <a:lnTo>
                    <a:pt x="968" y="1760"/>
                  </a:lnTo>
                  <a:lnTo>
                    <a:pt x="977" y="1771"/>
                  </a:lnTo>
                  <a:lnTo>
                    <a:pt x="977" y="1771"/>
                  </a:lnTo>
                  <a:lnTo>
                    <a:pt x="997" y="1795"/>
                  </a:lnTo>
                  <a:lnTo>
                    <a:pt x="1006" y="1808"/>
                  </a:lnTo>
                  <a:lnTo>
                    <a:pt x="1014" y="1822"/>
                  </a:lnTo>
                  <a:lnTo>
                    <a:pt x="1014" y="1822"/>
                  </a:lnTo>
                  <a:lnTo>
                    <a:pt x="1024" y="1844"/>
                  </a:lnTo>
                  <a:lnTo>
                    <a:pt x="1039" y="1865"/>
                  </a:lnTo>
                  <a:lnTo>
                    <a:pt x="1039" y="1865"/>
                  </a:lnTo>
                  <a:lnTo>
                    <a:pt x="1048" y="1880"/>
                  </a:lnTo>
                  <a:lnTo>
                    <a:pt x="1057" y="1894"/>
                  </a:lnTo>
                  <a:lnTo>
                    <a:pt x="1073" y="1925"/>
                  </a:lnTo>
                  <a:lnTo>
                    <a:pt x="1073" y="1925"/>
                  </a:lnTo>
                  <a:lnTo>
                    <a:pt x="1082" y="1938"/>
                  </a:lnTo>
                  <a:lnTo>
                    <a:pt x="1088" y="1941"/>
                  </a:lnTo>
                  <a:lnTo>
                    <a:pt x="1095" y="1947"/>
                  </a:lnTo>
                  <a:lnTo>
                    <a:pt x="1095" y="1947"/>
                  </a:lnTo>
                  <a:lnTo>
                    <a:pt x="1100" y="1949"/>
                  </a:lnTo>
                  <a:lnTo>
                    <a:pt x="1108" y="1952"/>
                  </a:lnTo>
                  <a:lnTo>
                    <a:pt x="1115" y="1952"/>
                  </a:lnTo>
                  <a:lnTo>
                    <a:pt x="1119" y="1952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6" y="1943"/>
                  </a:lnTo>
                  <a:lnTo>
                    <a:pt x="1126" y="1936"/>
                  </a:lnTo>
                  <a:lnTo>
                    <a:pt x="1124" y="1922"/>
                  </a:lnTo>
                  <a:lnTo>
                    <a:pt x="1124" y="1922"/>
                  </a:lnTo>
                  <a:close/>
                  <a:moveTo>
                    <a:pt x="729" y="1674"/>
                  </a:moveTo>
                  <a:lnTo>
                    <a:pt x="729" y="1674"/>
                  </a:lnTo>
                  <a:lnTo>
                    <a:pt x="728" y="1677"/>
                  </a:lnTo>
                  <a:lnTo>
                    <a:pt x="728" y="1677"/>
                  </a:lnTo>
                  <a:lnTo>
                    <a:pt x="726" y="1679"/>
                  </a:lnTo>
                  <a:lnTo>
                    <a:pt x="726" y="1679"/>
                  </a:lnTo>
                  <a:lnTo>
                    <a:pt x="728" y="1681"/>
                  </a:lnTo>
                  <a:lnTo>
                    <a:pt x="728" y="1683"/>
                  </a:lnTo>
                  <a:lnTo>
                    <a:pt x="728" y="1683"/>
                  </a:lnTo>
                  <a:lnTo>
                    <a:pt x="729" y="1684"/>
                  </a:lnTo>
                  <a:lnTo>
                    <a:pt x="729" y="1688"/>
                  </a:lnTo>
                  <a:lnTo>
                    <a:pt x="729" y="1688"/>
                  </a:lnTo>
                  <a:lnTo>
                    <a:pt x="722" y="1706"/>
                  </a:lnTo>
                  <a:lnTo>
                    <a:pt x="722" y="1706"/>
                  </a:lnTo>
                  <a:lnTo>
                    <a:pt x="724" y="1715"/>
                  </a:lnTo>
                  <a:lnTo>
                    <a:pt x="728" y="1726"/>
                  </a:lnTo>
                  <a:lnTo>
                    <a:pt x="728" y="1726"/>
                  </a:lnTo>
                  <a:lnTo>
                    <a:pt x="729" y="1737"/>
                  </a:lnTo>
                  <a:lnTo>
                    <a:pt x="731" y="1744"/>
                  </a:lnTo>
                  <a:lnTo>
                    <a:pt x="733" y="1746"/>
                  </a:lnTo>
                  <a:lnTo>
                    <a:pt x="737" y="1746"/>
                  </a:lnTo>
                  <a:lnTo>
                    <a:pt x="746" y="1742"/>
                  </a:lnTo>
                  <a:lnTo>
                    <a:pt x="746" y="1742"/>
                  </a:lnTo>
                  <a:lnTo>
                    <a:pt x="751" y="1741"/>
                  </a:lnTo>
                  <a:lnTo>
                    <a:pt x="755" y="1739"/>
                  </a:lnTo>
                  <a:lnTo>
                    <a:pt x="757" y="1737"/>
                  </a:lnTo>
                  <a:lnTo>
                    <a:pt x="757" y="1737"/>
                  </a:lnTo>
                  <a:lnTo>
                    <a:pt x="758" y="1732"/>
                  </a:lnTo>
                  <a:lnTo>
                    <a:pt x="758" y="1724"/>
                  </a:lnTo>
                  <a:lnTo>
                    <a:pt x="758" y="1717"/>
                  </a:lnTo>
                  <a:lnTo>
                    <a:pt x="757" y="1712"/>
                  </a:lnTo>
                  <a:lnTo>
                    <a:pt x="757" y="1712"/>
                  </a:lnTo>
                  <a:lnTo>
                    <a:pt x="749" y="1699"/>
                  </a:lnTo>
                  <a:lnTo>
                    <a:pt x="740" y="1688"/>
                  </a:lnTo>
                  <a:lnTo>
                    <a:pt x="729" y="1674"/>
                  </a:lnTo>
                  <a:lnTo>
                    <a:pt x="729" y="1674"/>
                  </a:lnTo>
                  <a:close/>
                  <a:moveTo>
                    <a:pt x="1330" y="1656"/>
                  </a:moveTo>
                  <a:lnTo>
                    <a:pt x="1330" y="1656"/>
                  </a:lnTo>
                  <a:lnTo>
                    <a:pt x="1325" y="1656"/>
                  </a:lnTo>
                  <a:lnTo>
                    <a:pt x="1321" y="1659"/>
                  </a:lnTo>
                  <a:lnTo>
                    <a:pt x="1321" y="1659"/>
                  </a:lnTo>
                  <a:lnTo>
                    <a:pt x="1319" y="1661"/>
                  </a:lnTo>
                  <a:lnTo>
                    <a:pt x="1318" y="1665"/>
                  </a:lnTo>
                  <a:lnTo>
                    <a:pt x="1316" y="1672"/>
                  </a:lnTo>
                  <a:lnTo>
                    <a:pt x="1316" y="1672"/>
                  </a:lnTo>
                  <a:lnTo>
                    <a:pt x="1316" y="1675"/>
                  </a:lnTo>
                  <a:lnTo>
                    <a:pt x="1314" y="1679"/>
                  </a:lnTo>
                  <a:lnTo>
                    <a:pt x="1307" y="1683"/>
                  </a:lnTo>
                  <a:lnTo>
                    <a:pt x="1307" y="1683"/>
                  </a:lnTo>
                  <a:lnTo>
                    <a:pt x="1301" y="1688"/>
                  </a:lnTo>
                  <a:lnTo>
                    <a:pt x="1300" y="1690"/>
                  </a:lnTo>
                  <a:lnTo>
                    <a:pt x="1301" y="1694"/>
                  </a:lnTo>
                  <a:lnTo>
                    <a:pt x="1301" y="1694"/>
                  </a:lnTo>
                  <a:lnTo>
                    <a:pt x="1309" y="1694"/>
                  </a:lnTo>
                  <a:lnTo>
                    <a:pt x="1314" y="1692"/>
                  </a:lnTo>
                  <a:lnTo>
                    <a:pt x="1318" y="1688"/>
                  </a:lnTo>
                  <a:lnTo>
                    <a:pt x="1321" y="1683"/>
                  </a:lnTo>
                  <a:lnTo>
                    <a:pt x="1321" y="1683"/>
                  </a:lnTo>
                  <a:lnTo>
                    <a:pt x="1327" y="1677"/>
                  </a:lnTo>
                  <a:lnTo>
                    <a:pt x="1332" y="1672"/>
                  </a:lnTo>
                  <a:lnTo>
                    <a:pt x="1334" y="1666"/>
                  </a:lnTo>
                  <a:lnTo>
                    <a:pt x="1336" y="1663"/>
                  </a:lnTo>
                  <a:lnTo>
                    <a:pt x="1334" y="1659"/>
                  </a:lnTo>
                  <a:lnTo>
                    <a:pt x="1334" y="1659"/>
                  </a:lnTo>
                  <a:lnTo>
                    <a:pt x="1332" y="1656"/>
                  </a:lnTo>
                  <a:lnTo>
                    <a:pt x="1330" y="1656"/>
                  </a:lnTo>
                  <a:lnTo>
                    <a:pt x="1330" y="1656"/>
                  </a:lnTo>
                  <a:close/>
                  <a:moveTo>
                    <a:pt x="1428" y="1688"/>
                  </a:moveTo>
                  <a:lnTo>
                    <a:pt x="1428" y="1688"/>
                  </a:lnTo>
                  <a:lnTo>
                    <a:pt x="1424" y="1688"/>
                  </a:lnTo>
                  <a:lnTo>
                    <a:pt x="1424" y="1688"/>
                  </a:lnTo>
                  <a:lnTo>
                    <a:pt x="1423" y="1690"/>
                  </a:lnTo>
                  <a:lnTo>
                    <a:pt x="1421" y="1694"/>
                  </a:lnTo>
                  <a:lnTo>
                    <a:pt x="1417" y="1699"/>
                  </a:lnTo>
                  <a:lnTo>
                    <a:pt x="1417" y="1699"/>
                  </a:lnTo>
                  <a:lnTo>
                    <a:pt x="1412" y="1703"/>
                  </a:lnTo>
                  <a:lnTo>
                    <a:pt x="1403" y="1704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1" y="1704"/>
                  </a:lnTo>
                  <a:lnTo>
                    <a:pt x="1377" y="1706"/>
                  </a:lnTo>
                  <a:lnTo>
                    <a:pt x="1374" y="1710"/>
                  </a:lnTo>
                  <a:lnTo>
                    <a:pt x="1374" y="1715"/>
                  </a:lnTo>
                  <a:lnTo>
                    <a:pt x="1374" y="1715"/>
                  </a:lnTo>
                  <a:lnTo>
                    <a:pt x="1376" y="1719"/>
                  </a:lnTo>
                  <a:lnTo>
                    <a:pt x="1377" y="1721"/>
                  </a:lnTo>
                  <a:lnTo>
                    <a:pt x="1386" y="1721"/>
                  </a:lnTo>
                  <a:lnTo>
                    <a:pt x="1386" y="1721"/>
                  </a:lnTo>
                  <a:lnTo>
                    <a:pt x="1395" y="1721"/>
                  </a:lnTo>
                  <a:lnTo>
                    <a:pt x="1401" y="1722"/>
                  </a:lnTo>
                  <a:lnTo>
                    <a:pt x="1405" y="1724"/>
                  </a:lnTo>
                  <a:lnTo>
                    <a:pt x="1405" y="1724"/>
                  </a:lnTo>
                  <a:lnTo>
                    <a:pt x="1406" y="1728"/>
                  </a:lnTo>
                  <a:lnTo>
                    <a:pt x="1406" y="1732"/>
                  </a:lnTo>
                  <a:lnTo>
                    <a:pt x="1406" y="1735"/>
                  </a:lnTo>
                  <a:lnTo>
                    <a:pt x="1406" y="1739"/>
                  </a:lnTo>
                  <a:lnTo>
                    <a:pt x="1406" y="1739"/>
                  </a:lnTo>
                  <a:lnTo>
                    <a:pt x="1408" y="1742"/>
                  </a:lnTo>
                  <a:lnTo>
                    <a:pt x="1414" y="1746"/>
                  </a:lnTo>
                  <a:lnTo>
                    <a:pt x="1419" y="1748"/>
                  </a:lnTo>
                  <a:lnTo>
                    <a:pt x="1424" y="1748"/>
                  </a:lnTo>
                  <a:lnTo>
                    <a:pt x="1424" y="1748"/>
                  </a:lnTo>
                  <a:lnTo>
                    <a:pt x="1428" y="1744"/>
                  </a:lnTo>
                  <a:lnTo>
                    <a:pt x="1428" y="1741"/>
                  </a:lnTo>
                  <a:lnTo>
                    <a:pt x="1428" y="1735"/>
                  </a:lnTo>
                  <a:lnTo>
                    <a:pt x="1426" y="1730"/>
                  </a:lnTo>
                  <a:lnTo>
                    <a:pt x="1426" y="1730"/>
                  </a:lnTo>
                  <a:lnTo>
                    <a:pt x="1424" y="1724"/>
                  </a:lnTo>
                  <a:lnTo>
                    <a:pt x="1426" y="1721"/>
                  </a:lnTo>
                  <a:lnTo>
                    <a:pt x="1434" y="1713"/>
                  </a:lnTo>
                  <a:lnTo>
                    <a:pt x="1434" y="1713"/>
                  </a:lnTo>
                  <a:lnTo>
                    <a:pt x="1437" y="1710"/>
                  </a:lnTo>
                  <a:lnTo>
                    <a:pt x="1437" y="1706"/>
                  </a:lnTo>
                  <a:lnTo>
                    <a:pt x="1437" y="1706"/>
                  </a:lnTo>
                  <a:lnTo>
                    <a:pt x="1434" y="1697"/>
                  </a:lnTo>
                  <a:lnTo>
                    <a:pt x="1432" y="1692"/>
                  </a:lnTo>
                  <a:lnTo>
                    <a:pt x="1428" y="1688"/>
                  </a:lnTo>
                  <a:lnTo>
                    <a:pt x="1428" y="1688"/>
                  </a:lnTo>
                  <a:close/>
                  <a:moveTo>
                    <a:pt x="1359" y="1373"/>
                  </a:moveTo>
                  <a:lnTo>
                    <a:pt x="1359" y="1373"/>
                  </a:lnTo>
                  <a:lnTo>
                    <a:pt x="1356" y="1377"/>
                  </a:lnTo>
                  <a:lnTo>
                    <a:pt x="1350" y="1382"/>
                  </a:lnTo>
                  <a:lnTo>
                    <a:pt x="1350" y="1382"/>
                  </a:lnTo>
                  <a:lnTo>
                    <a:pt x="1343" y="1393"/>
                  </a:lnTo>
                  <a:lnTo>
                    <a:pt x="1336" y="1406"/>
                  </a:lnTo>
                  <a:lnTo>
                    <a:pt x="1336" y="1413"/>
                  </a:lnTo>
                  <a:lnTo>
                    <a:pt x="1336" y="1420"/>
                  </a:lnTo>
                  <a:lnTo>
                    <a:pt x="1338" y="1426"/>
                  </a:lnTo>
                  <a:lnTo>
                    <a:pt x="1343" y="1431"/>
                  </a:lnTo>
                  <a:lnTo>
                    <a:pt x="1343" y="1431"/>
                  </a:lnTo>
                  <a:lnTo>
                    <a:pt x="1348" y="1431"/>
                  </a:lnTo>
                  <a:lnTo>
                    <a:pt x="1354" y="1431"/>
                  </a:lnTo>
                  <a:lnTo>
                    <a:pt x="1359" y="1428"/>
                  </a:lnTo>
                  <a:lnTo>
                    <a:pt x="1365" y="1424"/>
                  </a:lnTo>
                  <a:lnTo>
                    <a:pt x="1374" y="1413"/>
                  </a:lnTo>
                  <a:lnTo>
                    <a:pt x="1377" y="1404"/>
                  </a:lnTo>
                  <a:lnTo>
                    <a:pt x="1377" y="1404"/>
                  </a:lnTo>
                  <a:lnTo>
                    <a:pt x="1377" y="1397"/>
                  </a:lnTo>
                  <a:lnTo>
                    <a:pt x="1376" y="1390"/>
                  </a:lnTo>
                  <a:lnTo>
                    <a:pt x="1370" y="1379"/>
                  </a:lnTo>
                  <a:lnTo>
                    <a:pt x="1370" y="1379"/>
                  </a:lnTo>
                  <a:lnTo>
                    <a:pt x="1368" y="1375"/>
                  </a:lnTo>
                  <a:lnTo>
                    <a:pt x="1365" y="1373"/>
                  </a:lnTo>
                  <a:lnTo>
                    <a:pt x="1363" y="1373"/>
                  </a:lnTo>
                  <a:lnTo>
                    <a:pt x="1359" y="1373"/>
                  </a:lnTo>
                  <a:lnTo>
                    <a:pt x="1359" y="1373"/>
                  </a:lnTo>
                  <a:close/>
                  <a:moveTo>
                    <a:pt x="1175" y="1829"/>
                  </a:moveTo>
                  <a:lnTo>
                    <a:pt x="1175" y="1829"/>
                  </a:lnTo>
                  <a:lnTo>
                    <a:pt x="1173" y="1836"/>
                  </a:lnTo>
                  <a:lnTo>
                    <a:pt x="1171" y="1844"/>
                  </a:lnTo>
                  <a:lnTo>
                    <a:pt x="1173" y="1851"/>
                  </a:lnTo>
                  <a:lnTo>
                    <a:pt x="1175" y="1858"/>
                  </a:lnTo>
                  <a:lnTo>
                    <a:pt x="1175" y="1858"/>
                  </a:lnTo>
                  <a:lnTo>
                    <a:pt x="1176" y="1865"/>
                  </a:lnTo>
                  <a:lnTo>
                    <a:pt x="1180" y="1871"/>
                  </a:lnTo>
                  <a:lnTo>
                    <a:pt x="1189" y="1880"/>
                  </a:lnTo>
                  <a:lnTo>
                    <a:pt x="1189" y="1880"/>
                  </a:lnTo>
                  <a:lnTo>
                    <a:pt x="1191" y="1887"/>
                  </a:lnTo>
                  <a:lnTo>
                    <a:pt x="1193" y="1894"/>
                  </a:lnTo>
                  <a:lnTo>
                    <a:pt x="1196" y="1902"/>
                  </a:lnTo>
                  <a:lnTo>
                    <a:pt x="1200" y="1909"/>
                  </a:lnTo>
                  <a:lnTo>
                    <a:pt x="1200" y="1909"/>
                  </a:lnTo>
                  <a:lnTo>
                    <a:pt x="1204" y="1912"/>
                  </a:lnTo>
                  <a:lnTo>
                    <a:pt x="1209" y="1914"/>
                  </a:lnTo>
                  <a:lnTo>
                    <a:pt x="1222" y="1918"/>
                  </a:lnTo>
                  <a:lnTo>
                    <a:pt x="1234" y="1918"/>
                  </a:lnTo>
                  <a:lnTo>
                    <a:pt x="1245" y="1916"/>
                  </a:lnTo>
                  <a:lnTo>
                    <a:pt x="1245" y="1916"/>
                  </a:lnTo>
                  <a:lnTo>
                    <a:pt x="1251" y="1914"/>
                  </a:lnTo>
                  <a:lnTo>
                    <a:pt x="1256" y="1914"/>
                  </a:lnTo>
                  <a:lnTo>
                    <a:pt x="1256" y="1914"/>
                  </a:lnTo>
                  <a:lnTo>
                    <a:pt x="1260" y="1914"/>
                  </a:lnTo>
                  <a:lnTo>
                    <a:pt x="1263" y="1916"/>
                  </a:lnTo>
                  <a:lnTo>
                    <a:pt x="1263" y="1916"/>
                  </a:lnTo>
                  <a:lnTo>
                    <a:pt x="1269" y="1918"/>
                  </a:lnTo>
                  <a:lnTo>
                    <a:pt x="1274" y="1918"/>
                  </a:lnTo>
                  <a:lnTo>
                    <a:pt x="1285" y="1914"/>
                  </a:lnTo>
                  <a:lnTo>
                    <a:pt x="1285" y="1914"/>
                  </a:lnTo>
                  <a:lnTo>
                    <a:pt x="1289" y="1912"/>
                  </a:lnTo>
                  <a:lnTo>
                    <a:pt x="1291" y="1909"/>
                  </a:lnTo>
                  <a:lnTo>
                    <a:pt x="1294" y="1902"/>
                  </a:lnTo>
                  <a:lnTo>
                    <a:pt x="1294" y="1902"/>
                  </a:lnTo>
                  <a:lnTo>
                    <a:pt x="1298" y="1893"/>
                  </a:lnTo>
                  <a:lnTo>
                    <a:pt x="1300" y="1884"/>
                  </a:lnTo>
                  <a:lnTo>
                    <a:pt x="1300" y="1873"/>
                  </a:lnTo>
                  <a:lnTo>
                    <a:pt x="1300" y="1864"/>
                  </a:lnTo>
                  <a:lnTo>
                    <a:pt x="1300" y="1864"/>
                  </a:lnTo>
                  <a:lnTo>
                    <a:pt x="1298" y="1858"/>
                  </a:lnTo>
                  <a:lnTo>
                    <a:pt x="1298" y="1855"/>
                  </a:lnTo>
                  <a:lnTo>
                    <a:pt x="1298" y="1851"/>
                  </a:lnTo>
                  <a:lnTo>
                    <a:pt x="1298" y="1851"/>
                  </a:lnTo>
                  <a:lnTo>
                    <a:pt x="1303" y="1846"/>
                  </a:lnTo>
                  <a:lnTo>
                    <a:pt x="1309" y="1844"/>
                  </a:lnTo>
                  <a:lnTo>
                    <a:pt x="1309" y="1844"/>
                  </a:lnTo>
                  <a:lnTo>
                    <a:pt x="1318" y="1842"/>
                  </a:lnTo>
                  <a:lnTo>
                    <a:pt x="1319" y="1840"/>
                  </a:lnTo>
                  <a:lnTo>
                    <a:pt x="1321" y="1836"/>
                  </a:lnTo>
                  <a:lnTo>
                    <a:pt x="1321" y="1836"/>
                  </a:lnTo>
                  <a:lnTo>
                    <a:pt x="1321" y="1833"/>
                  </a:lnTo>
                  <a:lnTo>
                    <a:pt x="1319" y="1831"/>
                  </a:lnTo>
                  <a:lnTo>
                    <a:pt x="1314" y="1826"/>
                  </a:lnTo>
                  <a:lnTo>
                    <a:pt x="1314" y="1826"/>
                  </a:lnTo>
                  <a:lnTo>
                    <a:pt x="1307" y="1820"/>
                  </a:lnTo>
                  <a:lnTo>
                    <a:pt x="1303" y="1813"/>
                  </a:lnTo>
                  <a:lnTo>
                    <a:pt x="1303" y="1813"/>
                  </a:lnTo>
                  <a:lnTo>
                    <a:pt x="1301" y="1804"/>
                  </a:lnTo>
                  <a:lnTo>
                    <a:pt x="1300" y="1800"/>
                  </a:lnTo>
                  <a:lnTo>
                    <a:pt x="1300" y="1795"/>
                  </a:lnTo>
                  <a:lnTo>
                    <a:pt x="1300" y="1795"/>
                  </a:lnTo>
                  <a:lnTo>
                    <a:pt x="1301" y="1786"/>
                  </a:lnTo>
                  <a:lnTo>
                    <a:pt x="1307" y="1775"/>
                  </a:lnTo>
                  <a:lnTo>
                    <a:pt x="1307" y="1775"/>
                  </a:lnTo>
                  <a:lnTo>
                    <a:pt x="1312" y="1771"/>
                  </a:lnTo>
                  <a:lnTo>
                    <a:pt x="1318" y="1768"/>
                  </a:lnTo>
                  <a:lnTo>
                    <a:pt x="1323" y="1764"/>
                  </a:lnTo>
                  <a:lnTo>
                    <a:pt x="1327" y="1759"/>
                  </a:lnTo>
                  <a:lnTo>
                    <a:pt x="1327" y="1759"/>
                  </a:lnTo>
                  <a:lnTo>
                    <a:pt x="1329" y="1757"/>
                  </a:lnTo>
                  <a:lnTo>
                    <a:pt x="1327" y="1753"/>
                  </a:lnTo>
                  <a:lnTo>
                    <a:pt x="1323" y="1751"/>
                  </a:lnTo>
                  <a:lnTo>
                    <a:pt x="1314" y="1746"/>
                  </a:lnTo>
                  <a:lnTo>
                    <a:pt x="1314" y="1746"/>
                  </a:lnTo>
                  <a:lnTo>
                    <a:pt x="1310" y="1742"/>
                  </a:lnTo>
                  <a:lnTo>
                    <a:pt x="1309" y="1737"/>
                  </a:lnTo>
                  <a:lnTo>
                    <a:pt x="1305" y="1732"/>
                  </a:lnTo>
                  <a:lnTo>
                    <a:pt x="1301" y="1728"/>
                  </a:lnTo>
                  <a:lnTo>
                    <a:pt x="1301" y="1728"/>
                  </a:lnTo>
                  <a:lnTo>
                    <a:pt x="1298" y="1728"/>
                  </a:lnTo>
                  <a:lnTo>
                    <a:pt x="1294" y="1728"/>
                  </a:lnTo>
                  <a:lnTo>
                    <a:pt x="1291" y="1730"/>
                  </a:lnTo>
                  <a:lnTo>
                    <a:pt x="1287" y="1732"/>
                  </a:lnTo>
                  <a:lnTo>
                    <a:pt x="1287" y="1732"/>
                  </a:lnTo>
                  <a:lnTo>
                    <a:pt x="1280" y="1741"/>
                  </a:lnTo>
                  <a:lnTo>
                    <a:pt x="1274" y="1751"/>
                  </a:lnTo>
                  <a:lnTo>
                    <a:pt x="1274" y="1751"/>
                  </a:lnTo>
                  <a:lnTo>
                    <a:pt x="1272" y="1759"/>
                  </a:lnTo>
                  <a:lnTo>
                    <a:pt x="1271" y="1764"/>
                  </a:lnTo>
                  <a:lnTo>
                    <a:pt x="1269" y="1768"/>
                  </a:lnTo>
                  <a:lnTo>
                    <a:pt x="1269" y="1768"/>
                  </a:lnTo>
                  <a:lnTo>
                    <a:pt x="1263" y="1773"/>
                  </a:lnTo>
                  <a:lnTo>
                    <a:pt x="1256" y="1775"/>
                  </a:lnTo>
                  <a:lnTo>
                    <a:pt x="1256" y="1775"/>
                  </a:lnTo>
                  <a:lnTo>
                    <a:pt x="1249" y="1779"/>
                  </a:lnTo>
                  <a:lnTo>
                    <a:pt x="1242" y="1782"/>
                  </a:lnTo>
                  <a:lnTo>
                    <a:pt x="1238" y="1788"/>
                  </a:lnTo>
                  <a:lnTo>
                    <a:pt x="1236" y="1795"/>
                  </a:lnTo>
                  <a:lnTo>
                    <a:pt x="1236" y="1795"/>
                  </a:lnTo>
                  <a:lnTo>
                    <a:pt x="1236" y="1802"/>
                  </a:lnTo>
                  <a:lnTo>
                    <a:pt x="1234" y="1806"/>
                  </a:lnTo>
                  <a:lnTo>
                    <a:pt x="1231" y="1811"/>
                  </a:lnTo>
                  <a:lnTo>
                    <a:pt x="1225" y="1813"/>
                  </a:lnTo>
                  <a:lnTo>
                    <a:pt x="1225" y="1813"/>
                  </a:lnTo>
                  <a:lnTo>
                    <a:pt x="1213" y="1818"/>
                  </a:lnTo>
                  <a:lnTo>
                    <a:pt x="1213" y="1818"/>
                  </a:lnTo>
                  <a:lnTo>
                    <a:pt x="1207" y="1822"/>
                  </a:lnTo>
                  <a:lnTo>
                    <a:pt x="1204" y="1824"/>
                  </a:lnTo>
                  <a:lnTo>
                    <a:pt x="1200" y="1824"/>
                  </a:lnTo>
                  <a:lnTo>
                    <a:pt x="1200" y="1824"/>
                  </a:lnTo>
                  <a:lnTo>
                    <a:pt x="1186" y="1822"/>
                  </a:lnTo>
                  <a:lnTo>
                    <a:pt x="1180" y="1824"/>
                  </a:lnTo>
                  <a:lnTo>
                    <a:pt x="1176" y="1826"/>
                  </a:lnTo>
                  <a:lnTo>
                    <a:pt x="1175" y="1829"/>
                  </a:lnTo>
                  <a:lnTo>
                    <a:pt x="1175" y="1829"/>
                  </a:lnTo>
                  <a:close/>
                  <a:moveTo>
                    <a:pt x="1258" y="2012"/>
                  </a:moveTo>
                  <a:lnTo>
                    <a:pt x="1258" y="2012"/>
                  </a:lnTo>
                  <a:lnTo>
                    <a:pt x="1260" y="2010"/>
                  </a:lnTo>
                  <a:lnTo>
                    <a:pt x="1260" y="2007"/>
                  </a:lnTo>
                  <a:lnTo>
                    <a:pt x="1258" y="1999"/>
                  </a:lnTo>
                  <a:lnTo>
                    <a:pt x="1258" y="1999"/>
                  </a:lnTo>
                  <a:lnTo>
                    <a:pt x="1258" y="1996"/>
                  </a:lnTo>
                  <a:lnTo>
                    <a:pt x="1256" y="1994"/>
                  </a:lnTo>
                  <a:lnTo>
                    <a:pt x="1256" y="1994"/>
                  </a:lnTo>
                  <a:lnTo>
                    <a:pt x="1254" y="1992"/>
                  </a:lnTo>
                  <a:lnTo>
                    <a:pt x="1251" y="1992"/>
                  </a:lnTo>
                  <a:lnTo>
                    <a:pt x="1245" y="1994"/>
                  </a:lnTo>
                  <a:lnTo>
                    <a:pt x="1245" y="1994"/>
                  </a:lnTo>
                  <a:lnTo>
                    <a:pt x="1242" y="1992"/>
                  </a:lnTo>
                  <a:lnTo>
                    <a:pt x="1238" y="1988"/>
                  </a:lnTo>
                  <a:lnTo>
                    <a:pt x="1234" y="1981"/>
                  </a:lnTo>
                  <a:lnTo>
                    <a:pt x="1234" y="1981"/>
                  </a:lnTo>
                  <a:lnTo>
                    <a:pt x="1231" y="1974"/>
                  </a:lnTo>
                  <a:lnTo>
                    <a:pt x="1227" y="1972"/>
                  </a:lnTo>
                  <a:lnTo>
                    <a:pt x="1224" y="1970"/>
                  </a:lnTo>
                  <a:lnTo>
                    <a:pt x="1224" y="1970"/>
                  </a:lnTo>
                  <a:lnTo>
                    <a:pt x="1216" y="1970"/>
                  </a:lnTo>
                  <a:lnTo>
                    <a:pt x="1211" y="1970"/>
                  </a:lnTo>
                  <a:lnTo>
                    <a:pt x="1211" y="1970"/>
                  </a:lnTo>
                  <a:lnTo>
                    <a:pt x="1207" y="1969"/>
                  </a:lnTo>
                  <a:lnTo>
                    <a:pt x="1205" y="1969"/>
                  </a:lnTo>
                  <a:lnTo>
                    <a:pt x="1205" y="1969"/>
                  </a:lnTo>
                  <a:lnTo>
                    <a:pt x="1204" y="1969"/>
                  </a:lnTo>
                  <a:lnTo>
                    <a:pt x="1202" y="1970"/>
                  </a:lnTo>
                  <a:lnTo>
                    <a:pt x="1200" y="1972"/>
                  </a:lnTo>
                  <a:lnTo>
                    <a:pt x="1198" y="1974"/>
                  </a:lnTo>
                  <a:lnTo>
                    <a:pt x="1198" y="1974"/>
                  </a:lnTo>
                  <a:lnTo>
                    <a:pt x="1193" y="1974"/>
                  </a:lnTo>
                  <a:lnTo>
                    <a:pt x="1187" y="1972"/>
                  </a:lnTo>
                  <a:lnTo>
                    <a:pt x="1178" y="1969"/>
                  </a:lnTo>
                  <a:lnTo>
                    <a:pt x="1178" y="1969"/>
                  </a:lnTo>
                  <a:lnTo>
                    <a:pt x="1175" y="1967"/>
                  </a:lnTo>
                  <a:lnTo>
                    <a:pt x="1171" y="1965"/>
                  </a:lnTo>
                  <a:lnTo>
                    <a:pt x="1171" y="1965"/>
                  </a:lnTo>
                  <a:lnTo>
                    <a:pt x="1166" y="1961"/>
                  </a:lnTo>
                  <a:lnTo>
                    <a:pt x="1160" y="1960"/>
                  </a:lnTo>
                  <a:lnTo>
                    <a:pt x="1160" y="1960"/>
                  </a:lnTo>
                  <a:lnTo>
                    <a:pt x="1157" y="1960"/>
                  </a:lnTo>
                  <a:lnTo>
                    <a:pt x="1155" y="1960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2" y="1963"/>
                  </a:lnTo>
                  <a:lnTo>
                    <a:pt x="1138" y="1963"/>
                  </a:lnTo>
                  <a:lnTo>
                    <a:pt x="1138" y="1963"/>
                  </a:lnTo>
                  <a:lnTo>
                    <a:pt x="1129" y="1965"/>
                  </a:lnTo>
                  <a:lnTo>
                    <a:pt x="1129" y="1965"/>
                  </a:lnTo>
                  <a:lnTo>
                    <a:pt x="1126" y="1967"/>
                  </a:lnTo>
                  <a:lnTo>
                    <a:pt x="1124" y="1972"/>
                  </a:lnTo>
                  <a:lnTo>
                    <a:pt x="1124" y="1972"/>
                  </a:lnTo>
                  <a:lnTo>
                    <a:pt x="1124" y="1978"/>
                  </a:lnTo>
                  <a:lnTo>
                    <a:pt x="1128" y="1979"/>
                  </a:lnTo>
                  <a:lnTo>
                    <a:pt x="1137" y="1983"/>
                  </a:lnTo>
                  <a:lnTo>
                    <a:pt x="1137" y="1983"/>
                  </a:lnTo>
                  <a:lnTo>
                    <a:pt x="1148" y="1988"/>
                  </a:lnTo>
                  <a:lnTo>
                    <a:pt x="1153" y="1990"/>
                  </a:lnTo>
                  <a:lnTo>
                    <a:pt x="1160" y="1992"/>
                  </a:lnTo>
                  <a:lnTo>
                    <a:pt x="1160" y="1992"/>
                  </a:lnTo>
                  <a:lnTo>
                    <a:pt x="1173" y="1994"/>
                  </a:lnTo>
                  <a:lnTo>
                    <a:pt x="1186" y="1999"/>
                  </a:lnTo>
                  <a:lnTo>
                    <a:pt x="1186" y="1999"/>
                  </a:lnTo>
                  <a:lnTo>
                    <a:pt x="1193" y="2001"/>
                  </a:lnTo>
                  <a:lnTo>
                    <a:pt x="1198" y="2003"/>
                  </a:lnTo>
                  <a:lnTo>
                    <a:pt x="1213" y="2003"/>
                  </a:lnTo>
                  <a:lnTo>
                    <a:pt x="1213" y="2003"/>
                  </a:lnTo>
                  <a:lnTo>
                    <a:pt x="1225" y="2003"/>
                  </a:lnTo>
                  <a:lnTo>
                    <a:pt x="1231" y="2003"/>
                  </a:lnTo>
                  <a:lnTo>
                    <a:pt x="1236" y="2005"/>
                  </a:lnTo>
                  <a:lnTo>
                    <a:pt x="1236" y="2005"/>
                  </a:lnTo>
                  <a:lnTo>
                    <a:pt x="1247" y="2012"/>
                  </a:lnTo>
                  <a:lnTo>
                    <a:pt x="1252" y="2014"/>
                  </a:lnTo>
                  <a:lnTo>
                    <a:pt x="1256" y="2014"/>
                  </a:lnTo>
                  <a:lnTo>
                    <a:pt x="1258" y="2012"/>
                  </a:lnTo>
                  <a:lnTo>
                    <a:pt x="1258" y="2012"/>
                  </a:lnTo>
                  <a:close/>
                  <a:moveTo>
                    <a:pt x="1204" y="1505"/>
                  </a:moveTo>
                  <a:lnTo>
                    <a:pt x="1204" y="1505"/>
                  </a:lnTo>
                  <a:lnTo>
                    <a:pt x="1207" y="1500"/>
                  </a:lnTo>
                  <a:lnTo>
                    <a:pt x="1207" y="1493"/>
                  </a:lnTo>
                  <a:lnTo>
                    <a:pt x="1207" y="1493"/>
                  </a:lnTo>
                  <a:lnTo>
                    <a:pt x="1207" y="1485"/>
                  </a:lnTo>
                  <a:lnTo>
                    <a:pt x="1207" y="1485"/>
                  </a:lnTo>
                  <a:lnTo>
                    <a:pt x="1209" y="1482"/>
                  </a:lnTo>
                  <a:lnTo>
                    <a:pt x="1209" y="1478"/>
                  </a:lnTo>
                  <a:lnTo>
                    <a:pt x="1207" y="1476"/>
                  </a:lnTo>
                  <a:lnTo>
                    <a:pt x="1207" y="1476"/>
                  </a:lnTo>
                  <a:lnTo>
                    <a:pt x="1205" y="1475"/>
                  </a:lnTo>
                  <a:lnTo>
                    <a:pt x="1202" y="1475"/>
                  </a:lnTo>
                  <a:lnTo>
                    <a:pt x="1195" y="1476"/>
                  </a:lnTo>
                  <a:lnTo>
                    <a:pt x="1195" y="1476"/>
                  </a:lnTo>
                  <a:lnTo>
                    <a:pt x="1191" y="1478"/>
                  </a:lnTo>
                  <a:lnTo>
                    <a:pt x="1191" y="1478"/>
                  </a:lnTo>
                  <a:lnTo>
                    <a:pt x="1182" y="1482"/>
                  </a:lnTo>
                  <a:lnTo>
                    <a:pt x="1178" y="1485"/>
                  </a:lnTo>
                  <a:lnTo>
                    <a:pt x="1175" y="1489"/>
                  </a:lnTo>
                  <a:lnTo>
                    <a:pt x="1173" y="1494"/>
                  </a:lnTo>
                  <a:lnTo>
                    <a:pt x="1173" y="1498"/>
                  </a:lnTo>
                  <a:lnTo>
                    <a:pt x="1175" y="1504"/>
                  </a:lnTo>
                  <a:lnTo>
                    <a:pt x="1178" y="1509"/>
                  </a:lnTo>
                  <a:lnTo>
                    <a:pt x="1178" y="1509"/>
                  </a:lnTo>
                  <a:lnTo>
                    <a:pt x="1180" y="1511"/>
                  </a:lnTo>
                  <a:lnTo>
                    <a:pt x="1184" y="1513"/>
                  </a:lnTo>
                  <a:lnTo>
                    <a:pt x="1191" y="1514"/>
                  </a:lnTo>
                  <a:lnTo>
                    <a:pt x="1198" y="1511"/>
                  </a:lnTo>
                  <a:lnTo>
                    <a:pt x="1204" y="1505"/>
                  </a:lnTo>
                  <a:lnTo>
                    <a:pt x="1204" y="1505"/>
                  </a:lnTo>
                  <a:close/>
                  <a:moveTo>
                    <a:pt x="2389" y="458"/>
                  </a:moveTo>
                  <a:lnTo>
                    <a:pt x="2389" y="458"/>
                  </a:lnTo>
                  <a:lnTo>
                    <a:pt x="2382" y="447"/>
                  </a:lnTo>
                  <a:lnTo>
                    <a:pt x="2373" y="440"/>
                  </a:lnTo>
                  <a:lnTo>
                    <a:pt x="2364" y="434"/>
                  </a:lnTo>
                  <a:lnTo>
                    <a:pt x="2351" y="432"/>
                  </a:lnTo>
                  <a:lnTo>
                    <a:pt x="2351" y="432"/>
                  </a:lnTo>
                  <a:lnTo>
                    <a:pt x="2342" y="431"/>
                  </a:lnTo>
                  <a:lnTo>
                    <a:pt x="2333" y="427"/>
                  </a:lnTo>
                  <a:lnTo>
                    <a:pt x="2324" y="423"/>
                  </a:lnTo>
                  <a:lnTo>
                    <a:pt x="2315" y="418"/>
                  </a:lnTo>
                  <a:lnTo>
                    <a:pt x="2315" y="418"/>
                  </a:lnTo>
                  <a:lnTo>
                    <a:pt x="2275" y="385"/>
                  </a:lnTo>
                  <a:lnTo>
                    <a:pt x="2275" y="385"/>
                  </a:lnTo>
                  <a:lnTo>
                    <a:pt x="2262" y="376"/>
                  </a:lnTo>
                  <a:lnTo>
                    <a:pt x="2250" y="369"/>
                  </a:lnTo>
                  <a:lnTo>
                    <a:pt x="2250" y="369"/>
                  </a:lnTo>
                  <a:lnTo>
                    <a:pt x="2244" y="365"/>
                  </a:lnTo>
                  <a:lnTo>
                    <a:pt x="2241" y="364"/>
                  </a:lnTo>
                  <a:lnTo>
                    <a:pt x="2228" y="362"/>
                  </a:lnTo>
                  <a:lnTo>
                    <a:pt x="2228" y="362"/>
                  </a:lnTo>
                  <a:lnTo>
                    <a:pt x="2210" y="355"/>
                  </a:lnTo>
                  <a:lnTo>
                    <a:pt x="2194" y="349"/>
                  </a:lnTo>
                  <a:lnTo>
                    <a:pt x="2194" y="349"/>
                  </a:lnTo>
                  <a:lnTo>
                    <a:pt x="2177" y="340"/>
                  </a:lnTo>
                  <a:lnTo>
                    <a:pt x="2159" y="335"/>
                  </a:lnTo>
                  <a:lnTo>
                    <a:pt x="2159" y="335"/>
                  </a:lnTo>
                  <a:lnTo>
                    <a:pt x="2150" y="331"/>
                  </a:lnTo>
                  <a:lnTo>
                    <a:pt x="2139" y="331"/>
                  </a:lnTo>
                  <a:lnTo>
                    <a:pt x="2130" y="331"/>
                  </a:lnTo>
                  <a:lnTo>
                    <a:pt x="2121" y="335"/>
                  </a:lnTo>
                  <a:lnTo>
                    <a:pt x="2121" y="335"/>
                  </a:lnTo>
                  <a:lnTo>
                    <a:pt x="2107" y="347"/>
                  </a:lnTo>
                  <a:lnTo>
                    <a:pt x="2098" y="351"/>
                  </a:lnTo>
                  <a:lnTo>
                    <a:pt x="2089" y="353"/>
                  </a:lnTo>
                  <a:lnTo>
                    <a:pt x="2089" y="353"/>
                  </a:lnTo>
                  <a:lnTo>
                    <a:pt x="2081" y="351"/>
                  </a:lnTo>
                  <a:lnTo>
                    <a:pt x="2076" y="349"/>
                  </a:lnTo>
                  <a:lnTo>
                    <a:pt x="2065" y="346"/>
                  </a:lnTo>
                  <a:lnTo>
                    <a:pt x="2065" y="346"/>
                  </a:lnTo>
                  <a:lnTo>
                    <a:pt x="2054" y="344"/>
                  </a:lnTo>
                  <a:lnTo>
                    <a:pt x="2043" y="344"/>
                  </a:lnTo>
                  <a:lnTo>
                    <a:pt x="2024" y="347"/>
                  </a:lnTo>
                  <a:lnTo>
                    <a:pt x="2002" y="353"/>
                  </a:lnTo>
                  <a:lnTo>
                    <a:pt x="1991" y="355"/>
                  </a:lnTo>
                  <a:lnTo>
                    <a:pt x="1982" y="355"/>
                  </a:lnTo>
                  <a:lnTo>
                    <a:pt x="1982" y="355"/>
                  </a:lnTo>
                  <a:lnTo>
                    <a:pt x="1971" y="351"/>
                  </a:lnTo>
                  <a:lnTo>
                    <a:pt x="1964" y="347"/>
                  </a:lnTo>
                  <a:lnTo>
                    <a:pt x="1946" y="335"/>
                  </a:lnTo>
                  <a:lnTo>
                    <a:pt x="1946" y="335"/>
                  </a:lnTo>
                  <a:lnTo>
                    <a:pt x="1929" y="324"/>
                  </a:lnTo>
                  <a:lnTo>
                    <a:pt x="1910" y="317"/>
                  </a:lnTo>
                  <a:lnTo>
                    <a:pt x="1910" y="317"/>
                  </a:lnTo>
                  <a:lnTo>
                    <a:pt x="1900" y="315"/>
                  </a:lnTo>
                  <a:lnTo>
                    <a:pt x="1893" y="313"/>
                  </a:lnTo>
                  <a:lnTo>
                    <a:pt x="1877" y="315"/>
                  </a:lnTo>
                  <a:lnTo>
                    <a:pt x="1861" y="318"/>
                  </a:lnTo>
                  <a:lnTo>
                    <a:pt x="1844" y="322"/>
                  </a:lnTo>
                  <a:lnTo>
                    <a:pt x="1844" y="322"/>
                  </a:lnTo>
                  <a:lnTo>
                    <a:pt x="1824" y="322"/>
                  </a:lnTo>
                  <a:lnTo>
                    <a:pt x="1814" y="322"/>
                  </a:lnTo>
                  <a:lnTo>
                    <a:pt x="1805" y="320"/>
                  </a:lnTo>
                  <a:lnTo>
                    <a:pt x="1805" y="320"/>
                  </a:lnTo>
                  <a:lnTo>
                    <a:pt x="1799" y="318"/>
                  </a:lnTo>
                  <a:lnTo>
                    <a:pt x="1796" y="315"/>
                  </a:lnTo>
                  <a:lnTo>
                    <a:pt x="1794" y="313"/>
                  </a:lnTo>
                  <a:lnTo>
                    <a:pt x="1794" y="309"/>
                  </a:lnTo>
                  <a:lnTo>
                    <a:pt x="1796" y="304"/>
                  </a:lnTo>
                  <a:lnTo>
                    <a:pt x="1796" y="295"/>
                  </a:lnTo>
                  <a:lnTo>
                    <a:pt x="1796" y="295"/>
                  </a:lnTo>
                  <a:lnTo>
                    <a:pt x="1794" y="289"/>
                  </a:lnTo>
                  <a:lnTo>
                    <a:pt x="1788" y="286"/>
                  </a:lnTo>
                  <a:lnTo>
                    <a:pt x="1781" y="282"/>
                  </a:lnTo>
                  <a:lnTo>
                    <a:pt x="1776" y="282"/>
                  </a:lnTo>
                  <a:lnTo>
                    <a:pt x="1776" y="282"/>
                  </a:lnTo>
                  <a:lnTo>
                    <a:pt x="1768" y="282"/>
                  </a:lnTo>
                  <a:lnTo>
                    <a:pt x="1763" y="282"/>
                  </a:lnTo>
                  <a:lnTo>
                    <a:pt x="1759" y="286"/>
                  </a:lnTo>
                  <a:lnTo>
                    <a:pt x="1754" y="291"/>
                  </a:lnTo>
                  <a:lnTo>
                    <a:pt x="1754" y="291"/>
                  </a:lnTo>
                  <a:lnTo>
                    <a:pt x="1748" y="297"/>
                  </a:lnTo>
                  <a:lnTo>
                    <a:pt x="1743" y="298"/>
                  </a:lnTo>
                  <a:lnTo>
                    <a:pt x="1736" y="300"/>
                  </a:lnTo>
                  <a:lnTo>
                    <a:pt x="1729" y="300"/>
                  </a:lnTo>
                  <a:lnTo>
                    <a:pt x="1729" y="300"/>
                  </a:lnTo>
                  <a:lnTo>
                    <a:pt x="1721" y="298"/>
                  </a:lnTo>
                  <a:lnTo>
                    <a:pt x="1718" y="295"/>
                  </a:lnTo>
                  <a:lnTo>
                    <a:pt x="1716" y="288"/>
                  </a:lnTo>
                  <a:lnTo>
                    <a:pt x="1714" y="282"/>
                  </a:lnTo>
                  <a:lnTo>
                    <a:pt x="1714" y="282"/>
                  </a:lnTo>
                  <a:lnTo>
                    <a:pt x="1712" y="277"/>
                  </a:lnTo>
                  <a:lnTo>
                    <a:pt x="1710" y="275"/>
                  </a:lnTo>
                  <a:lnTo>
                    <a:pt x="1703" y="271"/>
                  </a:lnTo>
                  <a:lnTo>
                    <a:pt x="1694" y="268"/>
                  </a:lnTo>
                  <a:lnTo>
                    <a:pt x="1685" y="268"/>
                  </a:lnTo>
                  <a:lnTo>
                    <a:pt x="1685" y="268"/>
                  </a:lnTo>
                  <a:lnTo>
                    <a:pt x="1671" y="266"/>
                  </a:lnTo>
                  <a:lnTo>
                    <a:pt x="1662" y="266"/>
                  </a:lnTo>
                  <a:lnTo>
                    <a:pt x="1654" y="270"/>
                  </a:lnTo>
                  <a:lnTo>
                    <a:pt x="1654" y="270"/>
                  </a:lnTo>
                  <a:lnTo>
                    <a:pt x="1651" y="271"/>
                  </a:lnTo>
                  <a:lnTo>
                    <a:pt x="1651" y="275"/>
                  </a:lnTo>
                  <a:lnTo>
                    <a:pt x="1651" y="275"/>
                  </a:lnTo>
                  <a:lnTo>
                    <a:pt x="1649" y="275"/>
                  </a:lnTo>
                  <a:lnTo>
                    <a:pt x="1651" y="277"/>
                  </a:lnTo>
                  <a:lnTo>
                    <a:pt x="1651" y="277"/>
                  </a:lnTo>
                  <a:lnTo>
                    <a:pt x="1651" y="280"/>
                  </a:lnTo>
                  <a:lnTo>
                    <a:pt x="1651" y="284"/>
                  </a:lnTo>
                  <a:lnTo>
                    <a:pt x="1651" y="284"/>
                  </a:lnTo>
                  <a:lnTo>
                    <a:pt x="1647" y="291"/>
                  </a:lnTo>
                  <a:lnTo>
                    <a:pt x="1645" y="297"/>
                  </a:lnTo>
                  <a:lnTo>
                    <a:pt x="1645" y="297"/>
                  </a:lnTo>
                  <a:lnTo>
                    <a:pt x="1645" y="304"/>
                  </a:lnTo>
                  <a:lnTo>
                    <a:pt x="1643" y="304"/>
                  </a:lnTo>
                  <a:lnTo>
                    <a:pt x="1638" y="304"/>
                  </a:lnTo>
                  <a:lnTo>
                    <a:pt x="1638" y="304"/>
                  </a:lnTo>
                  <a:lnTo>
                    <a:pt x="1633" y="304"/>
                  </a:lnTo>
                  <a:lnTo>
                    <a:pt x="1629" y="302"/>
                  </a:lnTo>
                  <a:lnTo>
                    <a:pt x="1627" y="298"/>
                  </a:lnTo>
                  <a:lnTo>
                    <a:pt x="1624" y="297"/>
                  </a:lnTo>
                  <a:lnTo>
                    <a:pt x="1624" y="297"/>
                  </a:lnTo>
                  <a:lnTo>
                    <a:pt x="1618" y="298"/>
                  </a:lnTo>
                  <a:lnTo>
                    <a:pt x="1616" y="300"/>
                  </a:lnTo>
                  <a:lnTo>
                    <a:pt x="1616" y="304"/>
                  </a:lnTo>
                  <a:lnTo>
                    <a:pt x="1615" y="308"/>
                  </a:lnTo>
                  <a:lnTo>
                    <a:pt x="1615" y="308"/>
                  </a:lnTo>
                  <a:lnTo>
                    <a:pt x="1611" y="309"/>
                  </a:lnTo>
                  <a:lnTo>
                    <a:pt x="1607" y="311"/>
                  </a:lnTo>
                  <a:lnTo>
                    <a:pt x="1604" y="309"/>
                  </a:lnTo>
                  <a:lnTo>
                    <a:pt x="1600" y="308"/>
                  </a:lnTo>
                  <a:lnTo>
                    <a:pt x="1586" y="298"/>
                  </a:lnTo>
                  <a:lnTo>
                    <a:pt x="1586" y="298"/>
                  </a:lnTo>
                  <a:lnTo>
                    <a:pt x="1580" y="295"/>
                  </a:lnTo>
                  <a:lnTo>
                    <a:pt x="1576" y="293"/>
                  </a:lnTo>
                  <a:lnTo>
                    <a:pt x="1573" y="293"/>
                  </a:lnTo>
                  <a:lnTo>
                    <a:pt x="1573" y="293"/>
                  </a:lnTo>
                  <a:lnTo>
                    <a:pt x="1569" y="293"/>
                  </a:lnTo>
                  <a:lnTo>
                    <a:pt x="1567" y="295"/>
                  </a:lnTo>
                  <a:lnTo>
                    <a:pt x="1564" y="298"/>
                  </a:lnTo>
                  <a:lnTo>
                    <a:pt x="1564" y="298"/>
                  </a:lnTo>
                  <a:lnTo>
                    <a:pt x="1557" y="298"/>
                  </a:lnTo>
                  <a:lnTo>
                    <a:pt x="1551" y="297"/>
                  </a:lnTo>
                  <a:lnTo>
                    <a:pt x="1538" y="289"/>
                  </a:lnTo>
                  <a:lnTo>
                    <a:pt x="1538" y="289"/>
                  </a:lnTo>
                  <a:lnTo>
                    <a:pt x="1531" y="288"/>
                  </a:lnTo>
                  <a:lnTo>
                    <a:pt x="1526" y="289"/>
                  </a:lnTo>
                  <a:lnTo>
                    <a:pt x="1522" y="293"/>
                  </a:lnTo>
                  <a:lnTo>
                    <a:pt x="1522" y="297"/>
                  </a:lnTo>
                  <a:lnTo>
                    <a:pt x="1522" y="300"/>
                  </a:lnTo>
                  <a:lnTo>
                    <a:pt x="1522" y="300"/>
                  </a:lnTo>
                  <a:lnTo>
                    <a:pt x="1526" y="306"/>
                  </a:lnTo>
                  <a:lnTo>
                    <a:pt x="1529" y="311"/>
                  </a:lnTo>
                  <a:lnTo>
                    <a:pt x="1531" y="315"/>
                  </a:lnTo>
                  <a:lnTo>
                    <a:pt x="1531" y="317"/>
                  </a:lnTo>
                  <a:lnTo>
                    <a:pt x="1529" y="320"/>
                  </a:lnTo>
                  <a:lnTo>
                    <a:pt x="1528" y="324"/>
                  </a:lnTo>
                  <a:lnTo>
                    <a:pt x="1528" y="324"/>
                  </a:lnTo>
                  <a:lnTo>
                    <a:pt x="1524" y="326"/>
                  </a:lnTo>
                  <a:lnTo>
                    <a:pt x="1520" y="326"/>
                  </a:lnTo>
                  <a:lnTo>
                    <a:pt x="1515" y="324"/>
                  </a:lnTo>
                  <a:lnTo>
                    <a:pt x="1510" y="320"/>
                  </a:lnTo>
                  <a:lnTo>
                    <a:pt x="1506" y="315"/>
                  </a:lnTo>
                  <a:lnTo>
                    <a:pt x="1506" y="315"/>
                  </a:lnTo>
                  <a:lnTo>
                    <a:pt x="1500" y="311"/>
                  </a:lnTo>
                  <a:lnTo>
                    <a:pt x="1495" y="309"/>
                  </a:lnTo>
                  <a:lnTo>
                    <a:pt x="1495" y="309"/>
                  </a:lnTo>
                  <a:lnTo>
                    <a:pt x="1490" y="309"/>
                  </a:lnTo>
                  <a:lnTo>
                    <a:pt x="1486" y="309"/>
                  </a:lnTo>
                  <a:lnTo>
                    <a:pt x="1484" y="306"/>
                  </a:lnTo>
                  <a:lnTo>
                    <a:pt x="1484" y="306"/>
                  </a:lnTo>
                  <a:lnTo>
                    <a:pt x="1484" y="302"/>
                  </a:lnTo>
                  <a:lnTo>
                    <a:pt x="1482" y="297"/>
                  </a:lnTo>
                  <a:lnTo>
                    <a:pt x="1482" y="297"/>
                  </a:lnTo>
                  <a:lnTo>
                    <a:pt x="1479" y="295"/>
                  </a:lnTo>
                  <a:lnTo>
                    <a:pt x="1477" y="293"/>
                  </a:lnTo>
                  <a:lnTo>
                    <a:pt x="1470" y="293"/>
                  </a:lnTo>
                  <a:lnTo>
                    <a:pt x="1470" y="293"/>
                  </a:lnTo>
                  <a:lnTo>
                    <a:pt x="1464" y="291"/>
                  </a:lnTo>
                  <a:lnTo>
                    <a:pt x="1462" y="288"/>
                  </a:lnTo>
                  <a:lnTo>
                    <a:pt x="1461" y="284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3" y="277"/>
                  </a:lnTo>
                  <a:lnTo>
                    <a:pt x="1448" y="275"/>
                  </a:lnTo>
                  <a:lnTo>
                    <a:pt x="1434" y="275"/>
                  </a:lnTo>
                  <a:lnTo>
                    <a:pt x="1426" y="275"/>
                  </a:lnTo>
                  <a:lnTo>
                    <a:pt x="1421" y="273"/>
                  </a:lnTo>
                  <a:lnTo>
                    <a:pt x="1417" y="268"/>
                  </a:lnTo>
                  <a:lnTo>
                    <a:pt x="1417" y="260"/>
                  </a:lnTo>
                  <a:lnTo>
                    <a:pt x="1417" y="260"/>
                  </a:lnTo>
                  <a:lnTo>
                    <a:pt x="1419" y="257"/>
                  </a:lnTo>
                  <a:lnTo>
                    <a:pt x="1421" y="255"/>
                  </a:lnTo>
                  <a:lnTo>
                    <a:pt x="1424" y="253"/>
                  </a:lnTo>
                  <a:lnTo>
                    <a:pt x="1430" y="250"/>
                  </a:lnTo>
                  <a:lnTo>
                    <a:pt x="1432" y="248"/>
                  </a:lnTo>
                  <a:lnTo>
                    <a:pt x="1434" y="246"/>
                  </a:lnTo>
                  <a:lnTo>
                    <a:pt x="1434" y="246"/>
                  </a:lnTo>
                  <a:lnTo>
                    <a:pt x="1434" y="241"/>
                  </a:lnTo>
                  <a:lnTo>
                    <a:pt x="1430" y="235"/>
                  </a:lnTo>
                  <a:lnTo>
                    <a:pt x="1424" y="230"/>
                  </a:lnTo>
                  <a:lnTo>
                    <a:pt x="1419" y="226"/>
                  </a:lnTo>
                  <a:lnTo>
                    <a:pt x="1412" y="222"/>
                  </a:lnTo>
                  <a:lnTo>
                    <a:pt x="1403" y="221"/>
                  </a:lnTo>
                  <a:lnTo>
                    <a:pt x="1397" y="221"/>
                  </a:lnTo>
                  <a:lnTo>
                    <a:pt x="1392" y="222"/>
                  </a:lnTo>
                  <a:lnTo>
                    <a:pt x="1392" y="222"/>
                  </a:lnTo>
                  <a:lnTo>
                    <a:pt x="1388" y="224"/>
                  </a:lnTo>
                  <a:lnTo>
                    <a:pt x="1385" y="228"/>
                  </a:lnTo>
                  <a:lnTo>
                    <a:pt x="1383" y="233"/>
                  </a:lnTo>
                  <a:lnTo>
                    <a:pt x="1381" y="237"/>
                  </a:lnTo>
                  <a:lnTo>
                    <a:pt x="1381" y="237"/>
                  </a:lnTo>
                  <a:lnTo>
                    <a:pt x="1383" y="241"/>
                  </a:lnTo>
                  <a:lnTo>
                    <a:pt x="1385" y="242"/>
                  </a:lnTo>
                  <a:lnTo>
                    <a:pt x="1390" y="244"/>
                  </a:lnTo>
                  <a:lnTo>
                    <a:pt x="1395" y="244"/>
                  </a:lnTo>
                  <a:lnTo>
                    <a:pt x="1401" y="248"/>
                  </a:lnTo>
                  <a:lnTo>
                    <a:pt x="1401" y="248"/>
                  </a:lnTo>
                  <a:lnTo>
                    <a:pt x="1405" y="251"/>
                  </a:lnTo>
                  <a:lnTo>
                    <a:pt x="1403" y="257"/>
                  </a:lnTo>
                  <a:lnTo>
                    <a:pt x="1399" y="260"/>
                  </a:lnTo>
                  <a:lnTo>
                    <a:pt x="1394" y="262"/>
                  </a:lnTo>
                  <a:lnTo>
                    <a:pt x="1394" y="262"/>
                  </a:lnTo>
                  <a:lnTo>
                    <a:pt x="1386" y="262"/>
                  </a:lnTo>
                  <a:lnTo>
                    <a:pt x="1381" y="260"/>
                  </a:lnTo>
                  <a:lnTo>
                    <a:pt x="1367" y="255"/>
                  </a:lnTo>
                  <a:lnTo>
                    <a:pt x="1367" y="255"/>
                  </a:lnTo>
                  <a:lnTo>
                    <a:pt x="1356" y="253"/>
                  </a:lnTo>
                  <a:lnTo>
                    <a:pt x="1345" y="255"/>
                  </a:lnTo>
                  <a:lnTo>
                    <a:pt x="1334" y="255"/>
                  </a:lnTo>
                  <a:lnTo>
                    <a:pt x="1325" y="253"/>
                  </a:lnTo>
                  <a:lnTo>
                    <a:pt x="1325" y="253"/>
                  </a:lnTo>
                  <a:lnTo>
                    <a:pt x="1321" y="251"/>
                  </a:lnTo>
                  <a:lnTo>
                    <a:pt x="1319" y="248"/>
                  </a:lnTo>
                  <a:lnTo>
                    <a:pt x="1316" y="242"/>
                  </a:lnTo>
                  <a:lnTo>
                    <a:pt x="1316" y="242"/>
                  </a:lnTo>
                  <a:lnTo>
                    <a:pt x="1310" y="235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292" y="228"/>
                  </a:lnTo>
                  <a:lnTo>
                    <a:pt x="1281" y="226"/>
                  </a:lnTo>
                  <a:lnTo>
                    <a:pt x="1272" y="226"/>
                  </a:lnTo>
                  <a:lnTo>
                    <a:pt x="1262" y="230"/>
                  </a:lnTo>
                  <a:lnTo>
                    <a:pt x="1262" y="230"/>
                  </a:lnTo>
                  <a:lnTo>
                    <a:pt x="1254" y="232"/>
                  </a:lnTo>
                  <a:lnTo>
                    <a:pt x="1251" y="233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0" y="248"/>
                  </a:lnTo>
                  <a:lnTo>
                    <a:pt x="1236" y="250"/>
                  </a:lnTo>
                  <a:lnTo>
                    <a:pt x="1233" y="248"/>
                  </a:lnTo>
                  <a:lnTo>
                    <a:pt x="1229" y="244"/>
                  </a:lnTo>
                  <a:lnTo>
                    <a:pt x="1229" y="244"/>
                  </a:lnTo>
                  <a:lnTo>
                    <a:pt x="1229" y="241"/>
                  </a:lnTo>
                  <a:lnTo>
                    <a:pt x="1229" y="237"/>
                  </a:lnTo>
                  <a:lnTo>
                    <a:pt x="1227" y="233"/>
                  </a:lnTo>
                  <a:lnTo>
                    <a:pt x="1222" y="233"/>
                  </a:lnTo>
                  <a:lnTo>
                    <a:pt x="1222" y="233"/>
                  </a:lnTo>
                  <a:lnTo>
                    <a:pt x="1220" y="235"/>
                  </a:lnTo>
                  <a:lnTo>
                    <a:pt x="1218" y="237"/>
                  </a:lnTo>
                  <a:lnTo>
                    <a:pt x="1214" y="239"/>
                  </a:lnTo>
                  <a:lnTo>
                    <a:pt x="1213" y="239"/>
                  </a:lnTo>
                  <a:lnTo>
                    <a:pt x="1213" y="239"/>
                  </a:lnTo>
                  <a:lnTo>
                    <a:pt x="1209" y="237"/>
                  </a:lnTo>
                  <a:lnTo>
                    <a:pt x="1207" y="235"/>
                  </a:lnTo>
                  <a:lnTo>
                    <a:pt x="1204" y="232"/>
                  </a:lnTo>
                  <a:lnTo>
                    <a:pt x="1204" y="232"/>
                  </a:lnTo>
                  <a:lnTo>
                    <a:pt x="1198" y="230"/>
                  </a:lnTo>
                  <a:lnTo>
                    <a:pt x="1195" y="232"/>
                  </a:lnTo>
                  <a:lnTo>
                    <a:pt x="1189" y="233"/>
                  </a:lnTo>
                  <a:lnTo>
                    <a:pt x="1186" y="237"/>
                  </a:lnTo>
                  <a:lnTo>
                    <a:pt x="1186" y="237"/>
                  </a:lnTo>
                  <a:lnTo>
                    <a:pt x="1184" y="242"/>
                  </a:lnTo>
                  <a:lnTo>
                    <a:pt x="1186" y="246"/>
                  </a:lnTo>
                  <a:lnTo>
                    <a:pt x="1187" y="250"/>
                  </a:lnTo>
                  <a:lnTo>
                    <a:pt x="1187" y="255"/>
                  </a:lnTo>
                  <a:lnTo>
                    <a:pt x="1187" y="255"/>
                  </a:lnTo>
                  <a:lnTo>
                    <a:pt x="1178" y="253"/>
                  </a:lnTo>
                  <a:lnTo>
                    <a:pt x="1173" y="251"/>
                  </a:lnTo>
                  <a:lnTo>
                    <a:pt x="1173" y="251"/>
                  </a:lnTo>
                  <a:lnTo>
                    <a:pt x="1167" y="253"/>
                  </a:lnTo>
                  <a:lnTo>
                    <a:pt x="1164" y="255"/>
                  </a:lnTo>
                  <a:lnTo>
                    <a:pt x="1160" y="259"/>
                  </a:lnTo>
                  <a:lnTo>
                    <a:pt x="1157" y="259"/>
                  </a:lnTo>
                  <a:lnTo>
                    <a:pt x="1157" y="259"/>
                  </a:lnTo>
                  <a:lnTo>
                    <a:pt x="1153" y="259"/>
                  </a:lnTo>
                  <a:lnTo>
                    <a:pt x="1151" y="257"/>
                  </a:lnTo>
                  <a:lnTo>
                    <a:pt x="1149" y="255"/>
                  </a:lnTo>
                  <a:lnTo>
                    <a:pt x="1149" y="253"/>
                  </a:lnTo>
                  <a:lnTo>
                    <a:pt x="1153" y="248"/>
                  </a:lnTo>
                  <a:lnTo>
                    <a:pt x="1157" y="244"/>
                  </a:lnTo>
                  <a:lnTo>
                    <a:pt x="1157" y="244"/>
                  </a:lnTo>
                  <a:lnTo>
                    <a:pt x="1169" y="239"/>
                  </a:lnTo>
                  <a:lnTo>
                    <a:pt x="1173" y="235"/>
                  </a:lnTo>
                  <a:lnTo>
                    <a:pt x="1178" y="230"/>
                  </a:lnTo>
                  <a:lnTo>
                    <a:pt x="1178" y="230"/>
                  </a:lnTo>
                  <a:lnTo>
                    <a:pt x="1189" y="219"/>
                  </a:lnTo>
                  <a:lnTo>
                    <a:pt x="1195" y="213"/>
                  </a:lnTo>
                  <a:lnTo>
                    <a:pt x="1202" y="210"/>
                  </a:lnTo>
                  <a:lnTo>
                    <a:pt x="1202" y="210"/>
                  </a:lnTo>
                  <a:lnTo>
                    <a:pt x="1211" y="208"/>
                  </a:lnTo>
                  <a:lnTo>
                    <a:pt x="1220" y="208"/>
                  </a:lnTo>
                  <a:lnTo>
                    <a:pt x="1229" y="208"/>
                  </a:lnTo>
                  <a:lnTo>
                    <a:pt x="1238" y="204"/>
                  </a:lnTo>
                  <a:lnTo>
                    <a:pt x="1238" y="204"/>
                  </a:lnTo>
                  <a:lnTo>
                    <a:pt x="1247" y="201"/>
                  </a:lnTo>
                  <a:lnTo>
                    <a:pt x="1251" y="195"/>
                  </a:lnTo>
                  <a:lnTo>
                    <a:pt x="1251" y="190"/>
                  </a:lnTo>
                  <a:lnTo>
                    <a:pt x="1247" y="183"/>
                  </a:lnTo>
                  <a:lnTo>
                    <a:pt x="1247" y="183"/>
                  </a:lnTo>
                  <a:lnTo>
                    <a:pt x="1243" y="177"/>
                  </a:lnTo>
                  <a:lnTo>
                    <a:pt x="1242" y="175"/>
                  </a:lnTo>
                  <a:lnTo>
                    <a:pt x="1242" y="172"/>
                  </a:lnTo>
                  <a:lnTo>
                    <a:pt x="1242" y="172"/>
                  </a:lnTo>
                  <a:lnTo>
                    <a:pt x="1243" y="165"/>
                  </a:lnTo>
                  <a:lnTo>
                    <a:pt x="1243" y="161"/>
                  </a:lnTo>
                  <a:lnTo>
                    <a:pt x="1240" y="156"/>
                  </a:lnTo>
                  <a:lnTo>
                    <a:pt x="1240" y="156"/>
                  </a:lnTo>
                  <a:lnTo>
                    <a:pt x="1234" y="154"/>
                  </a:lnTo>
                  <a:lnTo>
                    <a:pt x="1227" y="150"/>
                  </a:lnTo>
                  <a:lnTo>
                    <a:pt x="1227" y="150"/>
                  </a:lnTo>
                  <a:lnTo>
                    <a:pt x="1225" y="146"/>
                  </a:lnTo>
                  <a:lnTo>
                    <a:pt x="1224" y="143"/>
                  </a:lnTo>
                  <a:lnTo>
                    <a:pt x="1222" y="137"/>
                  </a:lnTo>
                  <a:lnTo>
                    <a:pt x="1218" y="134"/>
                  </a:lnTo>
                  <a:lnTo>
                    <a:pt x="1218" y="134"/>
                  </a:lnTo>
                  <a:lnTo>
                    <a:pt x="1214" y="132"/>
                  </a:lnTo>
                  <a:lnTo>
                    <a:pt x="1211" y="132"/>
                  </a:lnTo>
                  <a:lnTo>
                    <a:pt x="1202" y="136"/>
                  </a:lnTo>
                  <a:lnTo>
                    <a:pt x="1202" y="136"/>
                  </a:lnTo>
                  <a:lnTo>
                    <a:pt x="1191" y="136"/>
                  </a:lnTo>
                  <a:lnTo>
                    <a:pt x="1180" y="137"/>
                  </a:lnTo>
                  <a:lnTo>
                    <a:pt x="1180" y="137"/>
                  </a:lnTo>
                  <a:lnTo>
                    <a:pt x="1175" y="139"/>
                  </a:lnTo>
                  <a:lnTo>
                    <a:pt x="1167" y="143"/>
                  </a:lnTo>
                  <a:lnTo>
                    <a:pt x="1167" y="143"/>
                  </a:lnTo>
                  <a:lnTo>
                    <a:pt x="1162" y="143"/>
                  </a:lnTo>
                  <a:lnTo>
                    <a:pt x="1157" y="141"/>
                  </a:lnTo>
                  <a:lnTo>
                    <a:pt x="1146" y="134"/>
                  </a:lnTo>
                  <a:lnTo>
                    <a:pt x="1129" y="116"/>
                  </a:lnTo>
                  <a:lnTo>
                    <a:pt x="1129" y="116"/>
                  </a:lnTo>
                  <a:lnTo>
                    <a:pt x="1122" y="112"/>
                  </a:lnTo>
                  <a:lnTo>
                    <a:pt x="1115" y="108"/>
                  </a:lnTo>
                  <a:lnTo>
                    <a:pt x="1115" y="108"/>
                  </a:lnTo>
                  <a:lnTo>
                    <a:pt x="1108" y="107"/>
                  </a:lnTo>
                  <a:lnTo>
                    <a:pt x="1099" y="107"/>
                  </a:lnTo>
                  <a:lnTo>
                    <a:pt x="1082" y="110"/>
                  </a:lnTo>
                  <a:lnTo>
                    <a:pt x="1082" y="110"/>
                  </a:lnTo>
                  <a:lnTo>
                    <a:pt x="1066" y="116"/>
                  </a:lnTo>
                  <a:lnTo>
                    <a:pt x="1059" y="119"/>
                  </a:lnTo>
                  <a:lnTo>
                    <a:pt x="1057" y="123"/>
                  </a:lnTo>
                  <a:lnTo>
                    <a:pt x="1057" y="128"/>
                  </a:lnTo>
                  <a:lnTo>
                    <a:pt x="1057" y="128"/>
                  </a:lnTo>
                  <a:lnTo>
                    <a:pt x="1055" y="134"/>
                  </a:lnTo>
                  <a:lnTo>
                    <a:pt x="1057" y="139"/>
                  </a:lnTo>
                  <a:lnTo>
                    <a:pt x="1057" y="139"/>
                  </a:lnTo>
                  <a:lnTo>
                    <a:pt x="1061" y="145"/>
                  </a:lnTo>
                  <a:lnTo>
                    <a:pt x="1061" y="146"/>
                  </a:lnTo>
                  <a:lnTo>
                    <a:pt x="1061" y="148"/>
                  </a:lnTo>
                  <a:lnTo>
                    <a:pt x="1061" y="148"/>
                  </a:lnTo>
                  <a:lnTo>
                    <a:pt x="1057" y="150"/>
                  </a:lnTo>
                  <a:lnTo>
                    <a:pt x="1053" y="150"/>
                  </a:lnTo>
                  <a:lnTo>
                    <a:pt x="1044" y="146"/>
                  </a:lnTo>
                  <a:lnTo>
                    <a:pt x="1035" y="143"/>
                  </a:lnTo>
                  <a:lnTo>
                    <a:pt x="1032" y="141"/>
                  </a:lnTo>
                  <a:lnTo>
                    <a:pt x="1026" y="143"/>
                  </a:lnTo>
                  <a:lnTo>
                    <a:pt x="1026" y="143"/>
                  </a:lnTo>
                  <a:lnTo>
                    <a:pt x="1024" y="145"/>
                  </a:lnTo>
                  <a:lnTo>
                    <a:pt x="1023" y="146"/>
                  </a:lnTo>
                  <a:lnTo>
                    <a:pt x="1021" y="152"/>
                  </a:lnTo>
                  <a:lnTo>
                    <a:pt x="1017" y="156"/>
                  </a:lnTo>
                  <a:lnTo>
                    <a:pt x="1015" y="159"/>
                  </a:lnTo>
                  <a:lnTo>
                    <a:pt x="1012" y="159"/>
                  </a:lnTo>
                  <a:lnTo>
                    <a:pt x="1012" y="159"/>
                  </a:lnTo>
                  <a:lnTo>
                    <a:pt x="1003" y="161"/>
                  </a:lnTo>
                  <a:lnTo>
                    <a:pt x="999" y="157"/>
                  </a:lnTo>
                  <a:lnTo>
                    <a:pt x="995" y="154"/>
                  </a:lnTo>
                  <a:lnTo>
                    <a:pt x="992" y="148"/>
                  </a:lnTo>
                  <a:lnTo>
                    <a:pt x="992" y="148"/>
                  </a:lnTo>
                  <a:lnTo>
                    <a:pt x="986" y="148"/>
                  </a:lnTo>
                  <a:lnTo>
                    <a:pt x="983" y="148"/>
                  </a:lnTo>
                  <a:lnTo>
                    <a:pt x="976" y="156"/>
                  </a:lnTo>
                  <a:lnTo>
                    <a:pt x="976" y="156"/>
                  </a:lnTo>
                  <a:lnTo>
                    <a:pt x="972" y="159"/>
                  </a:lnTo>
                  <a:lnTo>
                    <a:pt x="968" y="159"/>
                  </a:lnTo>
                  <a:lnTo>
                    <a:pt x="959" y="159"/>
                  </a:lnTo>
                  <a:lnTo>
                    <a:pt x="950" y="157"/>
                  </a:lnTo>
                  <a:lnTo>
                    <a:pt x="947" y="157"/>
                  </a:lnTo>
                  <a:lnTo>
                    <a:pt x="941" y="159"/>
                  </a:lnTo>
                  <a:lnTo>
                    <a:pt x="941" y="159"/>
                  </a:lnTo>
                  <a:lnTo>
                    <a:pt x="938" y="163"/>
                  </a:lnTo>
                  <a:lnTo>
                    <a:pt x="932" y="165"/>
                  </a:lnTo>
                  <a:lnTo>
                    <a:pt x="932" y="165"/>
                  </a:lnTo>
                  <a:lnTo>
                    <a:pt x="925" y="163"/>
                  </a:lnTo>
                  <a:lnTo>
                    <a:pt x="916" y="161"/>
                  </a:lnTo>
                  <a:lnTo>
                    <a:pt x="916" y="161"/>
                  </a:lnTo>
                  <a:lnTo>
                    <a:pt x="900" y="159"/>
                  </a:lnTo>
                  <a:lnTo>
                    <a:pt x="881" y="161"/>
                  </a:lnTo>
                  <a:lnTo>
                    <a:pt x="863" y="166"/>
                  </a:lnTo>
                  <a:lnTo>
                    <a:pt x="856" y="170"/>
                  </a:lnTo>
                  <a:lnTo>
                    <a:pt x="849" y="174"/>
                  </a:lnTo>
                  <a:lnTo>
                    <a:pt x="849" y="174"/>
                  </a:lnTo>
                  <a:lnTo>
                    <a:pt x="843" y="179"/>
                  </a:lnTo>
                  <a:lnTo>
                    <a:pt x="842" y="184"/>
                  </a:lnTo>
                  <a:lnTo>
                    <a:pt x="840" y="190"/>
                  </a:lnTo>
                  <a:lnTo>
                    <a:pt x="842" y="195"/>
                  </a:lnTo>
                  <a:lnTo>
                    <a:pt x="847" y="208"/>
                  </a:lnTo>
                  <a:lnTo>
                    <a:pt x="854" y="219"/>
                  </a:lnTo>
                  <a:lnTo>
                    <a:pt x="854" y="219"/>
                  </a:lnTo>
                  <a:lnTo>
                    <a:pt x="856" y="224"/>
                  </a:lnTo>
                  <a:lnTo>
                    <a:pt x="858" y="230"/>
                  </a:lnTo>
                  <a:lnTo>
                    <a:pt x="858" y="232"/>
                  </a:lnTo>
                  <a:lnTo>
                    <a:pt x="856" y="233"/>
                  </a:lnTo>
                  <a:lnTo>
                    <a:pt x="854" y="233"/>
                  </a:lnTo>
                  <a:lnTo>
                    <a:pt x="849" y="233"/>
                  </a:lnTo>
                  <a:lnTo>
                    <a:pt x="849" y="233"/>
                  </a:lnTo>
                  <a:lnTo>
                    <a:pt x="847" y="233"/>
                  </a:lnTo>
                  <a:lnTo>
                    <a:pt x="843" y="232"/>
                  </a:lnTo>
                  <a:lnTo>
                    <a:pt x="840" y="226"/>
                  </a:lnTo>
                  <a:lnTo>
                    <a:pt x="836" y="221"/>
                  </a:lnTo>
                  <a:lnTo>
                    <a:pt x="833" y="219"/>
                  </a:lnTo>
                  <a:lnTo>
                    <a:pt x="831" y="217"/>
                  </a:lnTo>
                  <a:lnTo>
                    <a:pt x="831" y="217"/>
                  </a:lnTo>
                  <a:lnTo>
                    <a:pt x="827" y="217"/>
                  </a:lnTo>
                  <a:lnTo>
                    <a:pt x="824" y="219"/>
                  </a:lnTo>
                  <a:lnTo>
                    <a:pt x="818" y="222"/>
                  </a:lnTo>
                  <a:lnTo>
                    <a:pt x="818" y="222"/>
                  </a:lnTo>
                  <a:lnTo>
                    <a:pt x="809" y="226"/>
                  </a:lnTo>
                  <a:lnTo>
                    <a:pt x="798" y="226"/>
                  </a:lnTo>
                  <a:lnTo>
                    <a:pt x="798" y="226"/>
                  </a:lnTo>
                  <a:lnTo>
                    <a:pt x="787" y="224"/>
                  </a:lnTo>
                  <a:lnTo>
                    <a:pt x="782" y="224"/>
                  </a:lnTo>
                  <a:lnTo>
                    <a:pt x="776" y="226"/>
                  </a:lnTo>
                  <a:lnTo>
                    <a:pt x="776" y="226"/>
                  </a:lnTo>
                  <a:lnTo>
                    <a:pt x="771" y="228"/>
                  </a:lnTo>
                  <a:lnTo>
                    <a:pt x="767" y="232"/>
                  </a:lnTo>
                  <a:lnTo>
                    <a:pt x="764" y="237"/>
                  </a:lnTo>
                  <a:lnTo>
                    <a:pt x="760" y="242"/>
                  </a:lnTo>
                  <a:lnTo>
                    <a:pt x="760" y="248"/>
                  </a:lnTo>
                  <a:lnTo>
                    <a:pt x="760" y="253"/>
                  </a:lnTo>
                  <a:lnTo>
                    <a:pt x="760" y="259"/>
                  </a:lnTo>
                  <a:lnTo>
                    <a:pt x="764" y="264"/>
                  </a:lnTo>
                  <a:lnTo>
                    <a:pt x="764" y="264"/>
                  </a:lnTo>
                  <a:lnTo>
                    <a:pt x="769" y="271"/>
                  </a:lnTo>
                  <a:lnTo>
                    <a:pt x="778" y="277"/>
                  </a:lnTo>
                  <a:lnTo>
                    <a:pt x="786" y="282"/>
                  </a:lnTo>
                  <a:lnTo>
                    <a:pt x="789" y="286"/>
                  </a:lnTo>
                  <a:lnTo>
                    <a:pt x="791" y="289"/>
                  </a:lnTo>
                  <a:lnTo>
                    <a:pt x="791" y="289"/>
                  </a:lnTo>
                  <a:lnTo>
                    <a:pt x="793" y="297"/>
                  </a:lnTo>
                  <a:lnTo>
                    <a:pt x="793" y="304"/>
                  </a:lnTo>
                  <a:lnTo>
                    <a:pt x="795" y="320"/>
                  </a:lnTo>
                  <a:lnTo>
                    <a:pt x="795" y="327"/>
                  </a:lnTo>
                  <a:lnTo>
                    <a:pt x="798" y="333"/>
                  </a:lnTo>
                  <a:lnTo>
                    <a:pt x="804" y="338"/>
                  </a:lnTo>
                  <a:lnTo>
                    <a:pt x="811" y="340"/>
                  </a:lnTo>
                  <a:lnTo>
                    <a:pt x="811" y="340"/>
                  </a:lnTo>
                  <a:lnTo>
                    <a:pt x="818" y="344"/>
                  </a:lnTo>
                  <a:lnTo>
                    <a:pt x="822" y="346"/>
                  </a:lnTo>
                  <a:lnTo>
                    <a:pt x="825" y="349"/>
                  </a:lnTo>
                  <a:lnTo>
                    <a:pt x="825" y="349"/>
                  </a:lnTo>
                  <a:lnTo>
                    <a:pt x="827" y="355"/>
                  </a:lnTo>
                  <a:lnTo>
                    <a:pt x="827" y="358"/>
                  </a:lnTo>
                  <a:lnTo>
                    <a:pt x="825" y="360"/>
                  </a:lnTo>
                  <a:lnTo>
                    <a:pt x="822" y="362"/>
                  </a:lnTo>
                  <a:lnTo>
                    <a:pt x="822" y="362"/>
                  </a:lnTo>
                  <a:lnTo>
                    <a:pt x="818" y="362"/>
                  </a:lnTo>
                  <a:lnTo>
                    <a:pt x="814" y="360"/>
                  </a:lnTo>
                  <a:lnTo>
                    <a:pt x="809" y="356"/>
                  </a:lnTo>
                  <a:lnTo>
                    <a:pt x="804" y="351"/>
                  </a:lnTo>
                  <a:lnTo>
                    <a:pt x="796" y="347"/>
                  </a:lnTo>
                  <a:lnTo>
                    <a:pt x="796" y="347"/>
                  </a:lnTo>
                  <a:lnTo>
                    <a:pt x="786" y="344"/>
                  </a:lnTo>
                  <a:lnTo>
                    <a:pt x="778" y="336"/>
                  </a:lnTo>
                  <a:lnTo>
                    <a:pt x="776" y="331"/>
                  </a:lnTo>
                  <a:lnTo>
                    <a:pt x="775" y="327"/>
                  </a:lnTo>
                  <a:lnTo>
                    <a:pt x="773" y="322"/>
                  </a:lnTo>
                  <a:lnTo>
                    <a:pt x="775" y="315"/>
                  </a:lnTo>
                  <a:lnTo>
                    <a:pt x="775" y="315"/>
                  </a:lnTo>
                  <a:lnTo>
                    <a:pt x="776" y="302"/>
                  </a:lnTo>
                  <a:lnTo>
                    <a:pt x="776" y="295"/>
                  </a:lnTo>
                  <a:lnTo>
                    <a:pt x="775" y="291"/>
                  </a:lnTo>
                  <a:lnTo>
                    <a:pt x="773" y="289"/>
                  </a:lnTo>
                  <a:lnTo>
                    <a:pt x="773" y="289"/>
                  </a:lnTo>
                  <a:lnTo>
                    <a:pt x="769" y="288"/>
                  </a:lnTo>
                  <a:lnTo>
                    <a:pt x="766" y="288"/>
                  </a:lnTo>
                  <a:lnTo>
                    <a:pt x="764" y="288"/>
                  </a:lnTo>
                  <a:lnTo>
                    <a:pt x="760" y="288"/>
                  </a:lnTo>
                  <a:lnTo>
                    <a:pt x="760" y="288"/>
                  </a:lnTo>
                  <a:lnTo>
                    <a:pt x="757" y="286"/>
                  </a:lnTo>
                  <a:lnTo>
                    <a:pt x="755" y="284"/>
                  </a:lnTo>
                  <a:lnTo>
                    <a:pt x="751" y="279"/>
                  </a:lnTo>
                  <a:lnTo>
                    <a:pt x="751" y="279"/>
                  </a:lnTo>
                  <a:lnTo>
                    <a:pt x="746" y="275"/>
                  </a:lnTo>
                  <a:lnTo>
                    <a:pt x="740" y="273"/>
                  </a:lnTo>
                  <a:lnTo>
                    <a:pt x="729" y="271"/>
                  </a:lnTo>
                  <a:lnTo>
                    <a:pt x="729" y="271"/>
                  </a:lnTo>
                  <a:lnTo>
                    <a:pt x="719" y="271"/>
                  </a:lnTo>
                  <a:lnTo>
                    <a:pt x="715" y="273"/>
                  </a:lnTo>
                  <a:lnTo>
                    <a:pt x="713" y="277"/>
                  </a:lnTo>
                  <a:lnTo>
                    <a:pt x="713" y="277"/>
                  </a:lnTo>
                  <a:lnTo>
                    <a:pt x="713" y="280"/>
                  </a:lnTo>
                  <a:lnTo>
                    <a:pt x="715" y="284"/>
                  </a:lnTo>
                  <a:lnTo>
                    <a:pt x="717" y="288"/>
                  </a:lnTo>
                  <a:lnTo>
                    <a:pt x="717" y="291"/>
                  </a:lnTo>
                  <a:lnTo>
                    <a:pt x="717" y="291"/>
                  </a:lnTo>
                  <a:lnTo>
                    <a:pt x="708" y="291"/>
                  </a:lnTo>
                  <a:lnTo>
                    <a:pt x="708" y="291"/>
                  </a:lnTo>
                  <a:lnTo>
                    <a:pt x="704" y="291"/>
                  </a:lnTo>
                  <a:lnTo>
                    <a:pt x="699" y="289"/>
                  </a:lnTo>
                  <a:lnTo>
                    <a:pt x="695" y="288"/>
                  </a:lnTo>
                  <a:lnTo>
                    <a:pt x="691" y="288"/>
                  </a:lnTo>
                  <a:lnTo>
                    <a:pt x="691" y="288"/>
                  </a:lnTo>
                  <a:lnTo>
                    <a:pt x="688" y="288"/>
                  </a:lnTo>
                  <a:lnTo>
                    <a:pt x="684" y="291"/>
                  </a:lnTo>
                  <a:lnTo>
                    <a:pt x="681" y="297"/>
                  </a:lnTo>
                  <a:lnTo>
                    <a:pt x="681" y="300"/>
                  </a:lnTo>
                  <a:lnTo>
                    <a:pt x="681" y="300"/>
                  </a:lnTo>
                  <a:lnTo>
                    <a:pt x="684" y="304"/>
                  </a:lnTo>
                  <a:lnTo>
                    <a:pt x="690" y="306"/>
                  </a:lnTo>
                  <a:lnTo>
                    <a:pt x="695" y="308"/>
                  </a:lnTo>
                  <a:lnTo>
                    <a:pt x="700" y="309"/>
                  </a:lnTo>
                  <a:lnTo>
                    <a:pt x="700" y="309"/>
                  </a:lnTo>
                  <a:lnTo>
                    <a:pt x="704" y="315"/>
                  </a:lnTo>
                  <a:lnTo>
                    <a:pt x="704" y="317"/>
                  </a:lnTo>
                  <a:lnTo>
                    <a:pt x="704" y="318"/>
                  </a:lnTo>
                  <a:lnTo>
                    <a:pt x="699" y="318"/>
                  </a:lnTo>
                  <a:lnTo>
                    <a:pt x="691" y="318"/>
                  </a:lnTo>
                  <a:lnTo>
                    <a:pt x="691" y="318"/>
                  </a:lnTo>
                  <a:lnTo>
                    <a:pt x="686" y="317"/>
                  </a:lnTo>
                  <a:lnTo>
                    <a:pt x="679" y="318"/>
                  </a:lnTo>
                  <a:lnTo>
                    <a:pt x="673" y="318"/>
                  </a:lnTo>
                  <a:lnTo>
                    <a:pt x="668" y="317"/>
                  </a:lnTo>
                  <a:lnTo>
                    <a:pt x="668" y="317"/>
                  </a:lnTo>
                  <a:lnTo>
                    <a:pt x="666" y="315"/>
                  </a:lnTo>
                  <a:lnTo>
                    <a:pt x="664" y="311"/>
                  </a:lnTo>
                  <a:lnTo>
                    <a:pt x="664" y="304"/>
                  </a:lnTo>
                  <a:lnTo>
                    <a:pt x="668" y="286"/>
                  </a:lnTo>
                  <a:lnTo>
                    <a:pt x="670" y="277"/>
                  </a:lnTo>
                  <a:lnTo>
                    <a:pt x="670" y="270"/>
                  </a:lnTo>
                  <a:lnTo>
                    <a:pt x="668" y="264"/>
                  </a:lnTo>
                  <a:lnTo>
                    <a:pt x="666" y="262"/>
                  </a:lnTo>
                  <a:lnTo>
                    <a:pt x="662" y="260"/>
                  </a:lnTo>
                  <a:lnTo>
                    <a:pt x="662" y="260"/>
                  </a:lnTo>
                  <a:lnTo>
                    <a:pt x="659" y="262"/>
                  </a:lnTo>
                  <a:lnTo>
                    <a:pt x="657" y="264"/>
                  </a:lnTo>
                  <a:lnTo>
                    <a:pt x="653" y="270"/>
                  </a:lnTo>
                  <a:lnTo>
                    <a:pt x="653" y="282"/>
                  </a:lnTo>
                  <a:lnTo>
                    <a:pt x="653" y="282"/>
                  </a:lnTo>
                  <a:lnTo>
                    <a:pt x="652" y="291"/>
                  </a:lnTo>
                  <a:lnTo>
                    <a:pt x="650" y="297"/>
                  </a:lnTo>
                  <a:lnTo>
                    <a:pt x="646" y="304"/>
                  </a:lnTo>
                  <a:lnTo>
                    <a:pt x="643" y="311"/>
                  </a:lnTo>
                  <a:lnTo>
                    <a:pt x="643" y="311"/>
                  </a:lnTo>
                  <a:lnTo>
                    <a:pt x="643" y="317"/>
                  </a:lnTo>
                  <a:lnTo>
                    <a:pt x="644" y="322"/>
                  </a:lnTo>
                  <a:lnTo>
                    <a:pt x="646" y="327"/>
                  </a:lnTo>
                  <a:lnTo>
                    <a:pt x="650" y="333"/>
                  </a:lnTo>
                  <a:lnTo>
                    <a:pt x="650" y="333"/>
                  </a:lnTo>
                  <a:lnTo>
                    <a:pt x="650" y="338"/>
                  </a:lnTo>
                  <a:lnTo>
                    <a:pt x="648" y="344"/>
                  </a:lnTo>
                  <a:lnTo>
                    <a:pt x="648" y="349"/>
                  </a:lnTo>
                  <a:lnTo>
                    <a:pt x="650" y="355"/>
                  </a:lnTo>
                  <a:lnTo>
                    <a:pt x="650" y="355"/>
                  </a:lnTo>
                  <a:lnTo>
                    <a:pt x="657" y="358"/>
                  </a:lnTo>
                  <a:lnTo>
                    <a:pt x="662" y="360"/>
                  </a:lnTo>
                  <a:lnTo>
                    <a:pt x="677" y="360"/>
                  </a:lnTo>
                  <a:lnTo>
                    <a:pt x="677" y="360"/>
                  </a:lnTo>
                  <a:lnTo>
                    <a:pt x="684" y="362"/>
                  </a:lnTo>
                  <a:lnTo>
                    <a:pt x="691" y="367"/>
                  </a:lnTo>
                  <a:lnTo>
                    <a:pt x="700" y="374"/>
                  </a:lnTo>
                  <a:lnTo>
                    <a:pt x="709" y="384"/>
                  </a:lnTo>
                  <a:lnTo>
                    <a:pt x="719" y="393"/>
                  </a:lnTo>
                  <a:lnTo>
                    <a:pt x="722" y="402"/>
                  </a:lnTo>
                  <a:lnTo>
                    <a:pt x="722" y="407"/>
                  </a:lnTo>
                  <a:lnTo>
                    <a:pt x="722" y="411"/>
                  </a:lnTo>
                  <a:lnTo>
                    <a:pt x="720" y="414"/>
                  </a:lnTo>
                  <a:lnTo>
                    <a:pt x="717" y="416"/>
                  </a:lnTo>
                  <a:lnTo>
                    <a:pt x="717" y="416"/>
                  </a:lnTo>
                  <a:lnTo>
                    <a:pt x="713" y="418"/>
                  </a:lnTo>
                  <a:lnTo>
                    <a:pt x="711" y="418"/>
                  </a:lnTo>
                  <a:lnTo>
                    <a:pt x="706" y="414"/>
                  </a:lnTo>
                  <a:lnTo>
                    <a:pt x="702" y="409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7" y="396"/>
                  </a:lnTo>
                  <a:lnTo>
                    <a:pt x="693" y="389"/>
                  </a:lnTo>
                  <a:lnTo>
                    <a:pt x="690" y="384"/>
                  </a:lnTo>
                  <a:lnTo>
                    <a:pt x="682" y="380"/>
                  </a:lnTo>
                  <a:lnTo>
                    <a:pt x="682" y="380"/>
                  </a:lnTo>
                  <a:lnTo>
                    <a:pt x="677" y="378"/>
                  </a:lnTo>
                  <a:lnTo>
                    <a:pt x="671" y="380"/>
                  </a:lnTo>
                  <a:lnTo>
                    <a:pt x="666" y="382"/>
                  </a:lnTo>
                  <a:lnTo>
                    <a:pt x="662" y="387"/>
                  </a:lnTo>
                  <a:lnTo>
                    <a:pt x="662" y="387"/>
                  </a:lnTo>
                  <a:lnTo>
                    <a:pt x="661" y="393"/>
                  </a:lnTo>
                  <a:lnTo>
                    <a:pt x="661" y="398"/>
                  </a:lnTo>
                  <a:lnTo>
                    <a:pt x="661" y="411"/>
                  </a:lnTo>
                  <a:lnTo>
                    <a:pt x="661" y="411"/>
                  </a:lnTo>
                  <a:lnTo>
                    <a:pt x="661" y="414"/>
                  </a:lnTo>
                  <a:lnTo>
                    <a:pt x="659" y="420"/>
                  </a:lnTo>
                  <a:lnTo>
                    <a:pt x="652" y="427"/>
                  </a:lnTo>
                  <a:lnTo>
                    <a:pt x="646" y="432"/>
                  </a:lnTo>
                  <a:lnTo>
                    <a:pt x="641" y="441"/>
                  </a:lnTo>
                  <a:lnTo>
                    <a:pt x="641" y="441"/>
                  </a:lnTo>
                  <a:lnTo>
                    <a:pt x="637" y="449"/>
                  </a:lnTo>
                  <a:lnTo>
                    <a:pt x="637" y="452"/>
                  </a:lnTo>
                  <a:lnTo>
                    <a:pt x="633" y="454"/>
                  </a:lnTo>
                  <a:lnTo>
                    <a:pt x="633" y="454"/>
                  </a:lnTo>
                  <a:lnTo>
                    <a:pt x="628" y="458"/>
                  </a:lnTo>
                  <a:lnTo>
                    <a:pt x="621" y="459"/>
                  </a:lnTo>
                  <a:lnTo>
                    <a:pt x="621" y="459"/>
                  </a:lnTo>
                  <a:lnTo>
                    <a:pt x="615" y="459"/>
                  </a:lnTo>
                  <a:lnTo>
                    <a:pt x="608" y="458"/>
                  </a:lnTo>
                  <a:lnTo>
                    <a:pt x="603" y="456"/>
                  </a:lnTo>
                  <a:lnTo>
                    <a:pt x="599" y="450"/>
                  </a:lnTo>
                  <a:lnTo>
                    <a:pt x="599" y="450"/>
                  </a:lnTo>
                  <a:lnTo>
                    <a:pt x="599" y="447"/>
                  </a:lnTo>
                  <a:lnTo>
                    <a:pt x="603" y="441"/>
                  </a:lnTo>
                  <a:lnTo>
                    <a:pt x="610" y="434"/>
                  </a:lnTo>
                  <a:lnTo>
                    <a:pt x="610" y="434"/>
                  </a:lnTo>
                  <a:lnTo>
                    <a:pt x="617" y="425"/>
                  </a:lnTo>
                  <a:lnTo>
                    <a:pt x="624" y="418"/>
                  </a:lnTo>
                  <a:lnTo>
                    <a:pt x="628" y="409"/>
                  </a:lnTo>
                  <a:lnTo>
                    <a:pt x="630" y="398"/>
                  </a:lnTo>
                  <a:lnTo>
                    <a:pt x="630" y="398"/>
                  </a:lnTo>
                  <a:lnTo>
                    <a:pt x="626" y="382"/>
                  </a:lnTo>
                  <a:lnTo>
                    <a:pt x="624" y="367"/>
                  </a:lnTo>
                  <a:lnTo>
                    <a:pt x="624" y="367"/>
                  </a:lnTo>
                  <a:lnTo>
                    <a:pt x="624" y="358"/>
                  </a:lnTo>
                  <a:lnTo>
                    <a:pt x="626" y="347"/>
                  </a:lnTo>
                  <a:lnTo>
                    <a:pt x="628" y="338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23" y="320"/>
                  </a:lnTo>
                  <a:lnTo>
                    <a:pt x="621" y="315"/>
                  </a:lnTo>
                  <a:lnTo>
                    <a:pt x="621" y="311"/>
                  </a:lnTo>
                  <a:lnTo>
                    <a:pt x="621" y="311"/>
                  </a:lnTo>
                  <a:lnTo>
                    <a:pt x="624" y="306"/>
                  </a:lnTo>
                  <a:lnTo>
                    <a:pt x="624" y="306"/>
                  </a:lnTo>
                  <a:lnTo>
                    <a:pt x="628" y="291"/>
                  </a:lnTo>
                  <a:lnTo>
                    <a:pt x="628" y="291"/>
                  </a:lnTo>
                  <a:lnTo>
                    <a:pt x="630" y="277"/>
                  </a:lnTo>
                  <a:lnTo>
                    <a:pt x="630" y="270"/>
                  </a:lnTo>
                  <a:lnTo>
                    <a:pt x="626" y="262"/>
                  </a:lnTo>
                  <a:lnTo>
                    <a:pt x="626" y="262"/>
                  </a:lnTo>
                  <a:lnTo>
                    <a:pt x="623" y="257"/>
                  </a:lnTo>
                  <a:lnTo>
                    <a:pt x="617" y="253"/>
                  </a:lnTo>
                  <a:lnTo>
                    <a:pt x="610" y="251"/>
                  </a:lnTo>
                  <a:lnTo>
                    <a:pt x="603" y="250"/>
                  </a:lnTo>
                  <a:lnTo>
                    <a:pt x="595" y="248"/>
                  </a:lnTo>
                  <a:lnTo>
                    <a:pt x="588" y="250"/>
                  </a:lnTo>
                  <a:lnTo>
                    <a:pt x="581" y="251"/>
                  </a:lnTo>
                  <a:lnTo>
                    <a:pt x="574" y="253"/>
                  </a:lnTo>
                  <a:lnTo>
                    <a:pt x="574" y="253"/>
                  </a:lnTo>
                  <a:lnTo>
                    <a:pt x="570" y="257"/>
                  </a:lnTo>
                  <a:lnTo>
                    <a:pt x="567" y="260"/>
                  </a:lnTo>
                  <a:lnTo>
                    <a:pt x="565" y="266"/>
                  </a:lnTo>
                  <a:lnTo>
                    <a:pt x="563" y="271"/>
                  </a:lnTo>
                  <a:lnTo>
                    <a:pt x="563" y="282"/>
                  </a:lnTo>
                  <a:lnTo>
                    <a:pt x="563" y="293"/>
                  </a:lnTo>
                  <a:lnTo>
                    <a:pt x="563" y="293"/>
                  </a:lnTo>
                  <a:lnTo>
                    <a:pt x="557" y="293"/>
                  </a:lnTo>
                  <a:lnTo>
                    <a:pt x="552" y="295"/>
                  </a:lnTo>
                  <a:lnTo>
                    <a:pt x="548" y="295"/>
                  </a:lnTo>
                  <a:lnTo>
                    <a:pt x="543" y="298"/>
                  </a:lnTo>
                  <a:lnTo>
                    <a:pt x="543" y="298"/>
                  </a:lnTo>
                  <a:lnTo>
                    <a:pt x="541" y="304"/>
                  </a:lnTo>
                  <a:lnTo>
                    <a:pt x="539" y="309"/>
                  </a:lnTo>
                  <a:lnTo>
                    <a:pt x="541" y="315"/>
                  </a:lnTo>
                  <a:lnTo>
                    <a:pt x="545" y="322"/>
                  </a:lnTo>
                  <a:lnTo>
                    <a:pt x="545" y="322"/>
                  </a:lnTo>
                  <a:lnTo>
                    <a:pt x="547" y="329"/>
                  </a:lnTo>
                  <a:lnTo>
                    <a:pt x="548" y="338"/>
                  </a:lnTo>
                  <a:lnTo>
                    <a:pt x="548" y="338"/>
                  </a:lnTo>
                  <a:lnTo>
                    <a:pt x="550" y="346"/>
                  </a:lnTo>
                  <a:lnTo>
                    <a:pt x="554" y="351"/>
                  </a:lnTo>
                  <a:lnTo>
                    <a:pt x="559" y="355"/>
                  </a:lnTo>
                  <a:lnTo>
                    <a:pt x="563" y="360"/>
                  </a:lnTo>
                  <a:lnTo>
                    <a:pt x="563" y="360"/>
                  </a:lnTo>
                  <a:lnTo>
                    <a:pt x="565" y="365"/>
                  </a:lnTo>
                  <a:lnTo>
                    <a:pt x="565" y="373"/>
                  </a:lnTo>
                  <a:lnTo>
                    <a:pt x="565" y="378"/>
                  </a:lnTo>
                  <a:lnTo>
                    <a:pt x="561" y="384"/>
                  </a:lnTo>
                  <a:lnTo>
                    <a:pt x="561" y="384"/>
                  </a:lnTo>
                  <a:lnTo>
                    <a:pt x="557" y="385"/>
                  </a:lnTo>
                  <a:lnTo>
                    <a:pt x="552" y="385"/>
                  </a:lnTo>
                  <a:lnTo>
                    <a:pt x="543" y="384"/>
                  </a:lnTo>
                  <a:lnTo>
                    <a:pt x="543" y="384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32" y="391"/>
                  </a:lnTo>
                  <a:lnTo>
                    <a:pt x="525" y="398"/>
                  </a:lnTo>
                  <a:lnTo>
                    <a:pt x="514" y="405"/>
                  </a:lnTo>
                  <a:lnTo>
                    <a:pt x="500" y="412"/>
                  </a:lnTo>
                  <a:lnTo>
                    <a:pt x="500" y="412"/>
                  </a:lnTo>
                  <a:lnTo>
                    <a:pt x="472" y="420"/>
                  </a:lnTo>
                  <a:lnTo>
                    <a:pt x="462" y="425"/>
                  </a:lnTo>
                  <a:lnTo>
                    <a:pt x="451" y="431"/>
                  </a:lnTo>
                  <a:lnTo>
                    <a:pt x="443" y="440"/>
                  </a:lnTo>
                  <a:lnTo>
                    <a:pt x="438" y="449"/>
                  </a:lnTo>
                  <a:lnTo>
                    <a:pt x="436" y="461"/>
                  </a:lnTo>
                  <a:lnTo>
                    <a:pt x="440" y="474"/>
                  </a:lnTo>
                  <a:lnTo>
                    <a:pt x="440" y="474"/>
                  </a:lnTo>
                  <a:lnTo>
                    <a:pt x="445" y="497"/>
                  </a:lnTo>
                  <a:lnTo>
                    <a:pt x="451" y="521"/>
                  </a:lnTo>
                  <a:lnTo>
                    <a:pt x="452" y="545"/>
                  </a:lnTo>
                  <a:lnTo>
                    <a:pt x="452" y="568"/>
                  </a:lnTo>
                  <a:lnTo>
                    <a:pt x="452" y="568"/>
                  </a:lnTo>
                  <a:lnTo>
                    <a:pt x="449" y="601"/>
                  </a:lnTo>
                  <a:lnTo>
                    <a:pt x="449" y="615"/>
                  </a:lnTo>
                  <a:lnTo>
                    <a:pt x="451" y="633"/>
                  </a:lnTo>
                  <a:lnTo>
                    <a:pt x="451" y="633"/>
                  </a:lnTo>
                  <a:lnTo>
                    <a:pt x="449" y="637"/>
                  </a:lnTo>
                  <a:lnTo>
                    <a:pt x="447" y="640"/>
                  </a:lnTo>
                  <a:lnTo>
                    <a:pt x="445" y="644"/>
                  </a:lnTo>
                  <a:lnTo>
                    <a:pt x="447" y="649"/>
                  </a:lnTo>
                  <a:lnTo>
                    <a:pt x="447" y="649"/>
                  </a:lnTo>
                  <a:lnTo>
                    <a:pt x="451" y="653"/>
                  </a:lnTo>
                  <a:lnTo>
                    <a:pt x="458" y="655"/>
                  </a:lnTo>
                  <a:lnTo>
                    <a:pt x="463" y="657"/>
                  </a:lnTo>
                  <a:lnTo>
                    <a:pt x="465" y="659"/>
                  </a:lnTo>
                  <a:lnTo>
                    <a:pt x="467" y="662"/>
                  </a:lnTo>
                  <a:lnTo>
                    <a:pt x="467" y="662"/>
                  </a:lnTo>
                  <a:lnTo>
                    <a:pt x="469" y="668"/>
                  </a:lnTo>
                  <a:lnTo>
                    <a:pt x="467" y="673"/>
                  </a:lnTo>
                  <a:lnTo>
                    <a:pt x="463" y="678"/>
                  </a:lnTo>
                  <a:lnTo>
                    <a:pt x="460" y="686"/>
                  </a:lnTo>
                  <a:lnTo>
                    <a:pt x="449" y="697"/>
                  </a:lnTo>
                  <a:lnTo>
                    <a:pt x="440" y="704"/>
                  </a:lnTo>
                  <a:lnTo>
                    <a:pt x="440" y="704"/>
                  </a:lnTo>
                  <a:lnTo>
                    <a:pt x="433" y="706"/>
                  </a:lnTo>
                  <a:lnTo>
                    <a:pt x="425" y="707"/>
                  </a:lnTo>
                  <a:lnTo>
                    <a:pt x="418" y="709"/>
                  </a:lnTo>
                  <a:lnTo>
                    <a:pt x="416" y="711"/>
                  </a:lnTo>
                  <a:lnTo>
                    <a:pt x="416" y="715"/>
                  </a:lnTo>
                  <a:lnTo>
                    <a:pt x="422" y="729"/>
                  </a:lnTo>
                  <a:lnTo>
                    <a:pt x="422" y="729"/>
                  </a:lnTo>
                  <a:lnTo>
                    <a:pt x="425" y="740"/>
                  </a:lnTo>
                  <a:lnTo>
                    <a:pt x="431" y="753"/>
                  </a:lnTo>
                  <a:lnTo>
                    <a:pt x="434" y="758"/>
                  </a:lnTo>
                  <a:lnTo>
                    <a:pt x="438" y="762"/>
                  </a:lnTo>
                  <a:lnTo>
                    <a:pt x="443" y="762"/>
                  </a:lnTo>
                  <a:lnTo>
                    <a:pt x="451" y="762"/>
                  </a:lnTo>
                  <a:lnTo>
                    <a:pt x="451" y="762"/>
                  </a:lnTo>
                  <a:lnTo>
                    <a:pt x="454" y="758"/>
                  </a:lnTo>
                  <a:lnTo>
                    <a:pt x="456" y="753"/>
                  </a:lnTo>
                  <a:lnTo>
                    <a:pt x="460" y="744"/>
                  </a:lnTo>
                  <a:lnTo>
                    <a:pt x="462" y="738"/>
                  </a:lnTo>
                  <a:lnTo>
                    <a:pt x="465" y="735"/>
                  </a:lnTo>
                  <a:lnTo>
                    <a:pt x="471" y="731"/>
                  </a:lnTo>
                  <a:lnTo>
                    <a:pt x="478" y="731"/>
                  </a:lnTo>
                  <a:lnTo>
                    <a:pt x="478" y="731"/>
                  </a:lnTo>
                  <a:lnTo>
                    <a:pt x="483" y="733"/>
                  </a:lnTo>
                  <a:lnTo>
                    <a:pt x="489" y="735"/>
                  </a:lnTo>
                  <a:lnTo>
                    <a:pt x="490" y="738"/>
                  </a:lnTo>
                  <a:lnTo>
                    <a:pt x="490" y="742"/>
                  </a:lnTo>
                  <a:lnTo>
                    <a:pt x="490" y="753"/>
                  </a:lnTo>
                  <a:lnTo>
                    <a:pt x="489" y="762"/>
                  </a:lnTo>
                  <a:lnTo>
                    <a:pt x="489" y="762"/>
                  </a:lnTo>
                  <a:lnTo>
                    <a:pt x="483" y="782"/>
                  </a:lnTo>
                  <a:lnTo>
                    <a:pt x="481" y="792"/>
                  </a:lnTo>
                  <a:lnTo>
                    <a:pt x="481" y="801"/>
                  </a:lnTo>
                  <a:lnTo>
                    <a:pt x="481" y="801"/>
                  </a:lnTo>
                  <a:lnTo>
                    <a:pt x="483" y="805"/>
                  </a:lnTo>
                  <a:lnTo>
                    <a:pt x="485" y="807"/>
                  </a:lnTo>
                  <a:lnTo>
                    <a:pt x="492" y="809"/>
                  </a:lnTo>
                  <a:lnTo>
                    <a:pt x="494" y="811"/>
                  </a:lnTo>
                  <a:lnTo>
                    <a:pt x="496" y="812"/>
                  </a:lnTo>
                  <a:lnTo>
                    <a:pt x="496" y="814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0" y="821"/>
                  </a:lnTo>
                  <a:lnTo>
                    <a:pt x="485" y="823"/>
                  </a:lnTo>
                  <a:lnTo>
                    <a:pt x="478" y="825"/>
                  </a:lnTo>
                  <a:lnTo>
                    <a:pt x="474" y="829"/>
                  </a:lnTo>
                  <a:lnTo>
                    <a:pt x="474" y="829"/>
                  </a:lnTo>
                  <a:lnTo>
                    <a:pt x="469" y="834"/>
                  </a:lnTo>
                  <a:lnTo>
                    <a:pt x="465" y="839"/>
                  </a:lnTo>
                  <a:lnTo>
                    <a:pt x="462" y="849"/>
                  </a:lnTo>
                  <a:lnTo>
                    <a:pt x="458" y="850"/>
                  </a:lnTo>
                  <a:lnTo>
                    <a:pt x="452" y="850"/>
                  </a:lnTo>
                  <a:lnTo>
                    <a:pt x="447" y="849"/>
                  </a:lnTo>
                  <a:lnTo>
                    <a:pt x="436" y="843"/>
                  </a:lnTo>
                  <a:lnTo>
                    <a:pt x="436" y="843"/>
                  </a:lnTo>
                  <a:lnTo>
                    <a:pt x="424" y="834"/>
                  </a:lnTo>
                  <a:lnTo>
                    <a:pt x="413" y="823"/>
                  </a:lnTo>
                  <a:lnTo>
                    <a:pt x="400" y="814"/>
                  </a:lnTo>
                  <a:lnTo>
                    <a:pt x="395" y="811"/>
                  </a:lnTo>
                  <a:lnTo>
                    <a:pt x="387" y="807"/>
                  </a:lnTo>
                  <a:lnTo>
                    <a:pt x="387" y="807"/>
                  </a:lnTo>
                  <a:lnTo>
                    <a:pt x="380" y="807"/>
                  </a:lnTo>
                  <a:lnTo>
                    <a:pt x="375" y="807"/>
                  </a:lnTo>
                  <a:lnTo>
                    <a:pt x="362" y="807"/>
                  </a:lnTo>
                  <a:lnTo>
                    <a:pt x="347" y="809"/>
                  </a:lnTo>
                  <a:lnTo>
                    <a:pt x="342" y="809"/>
                  </a:lnTo>
                  <a:lnTo>
                    <a:pt x="333" y="807"/>
                  </a:lnTo>
                  <a:lnTo>
                    <a:pt x="333" y="807"/>
                  </a:lnTo>
                  <a:lnTo>
                    <a:pt x="320" y="803"/>
                  </a:lnTo>
                  <a:lnTo>
                    <a:pt x="309" y="801"/>
                  </a:lnTo>
                  <a:lnTo>
                    <a:pt x="306" y="801"/>
                  </a:lnTo>
                  <a:lnTo>
                    <a:pt x="302" y="803"/>
                  </a:lnTo>
                  <a:lnTo>
                    <a:pt x="299" y="807"/>
                  </a:lnTo>
                  <a:lnTo>
                    <a:pt x="295" y="814"/>
                  </a:lnTo>
                  <a:lnTo>
                    <a:pt x="295" y="814"/>
                  </a:lnTo>
                  <a:lnTo>
                    <a:pt x="293" y="825"/>
                  </a:lnTo>
                  <a:lnTo>
                    <a:pt x="293" y="834"/>
                  </a:lnTo>
                  <a:lnTo>
                    <a:pt x="300" y="852"/>
                  </a:lnTo>
                  <a:lnTo>
                    <a:pt x="300" y="852"/>
                  </a:lnTo>
                  <a:lnTo>
                    <a:pt x="300" y="863"/>
                  </a:lnTo>
                  <a:lnTo>
                    <a:pt x="299" y="872"/>
                  </a:lnTo>
                  <a:lnTo>
                    <a:pt x="299" y="883"/>
                  </a:lnTo>
                  <a:lnTo>
                    <a:pt x="299" y="892"/>
                  </a:lnTo>
                  <a:lnTo>
                    <a:pt x="299" y="892"/>
                  </a:lnTo>
                  <a:lnTo>
                    <a:pt x="302" y="901"/>
                  </a:lnTo>
                  <a:lnTo>
                    <a:pt x="306" y="910"/>
                  </a:lnTo>
                  <a:lnTo>
                    <a:pt x="309" y="917"/>
                  </a:lnTo>
                  <a:lnTo>
                    <a:pt x="311" y="928"/>
                  </a:lnTo>
                  <a:lnTo>
                    <a:pt x="311" y="928"/>
                  </a:lnTo>
                  <a:lnTo>
                    <a:pt x="309" y="943"/>
                  </a:lnTo>
                  <a:lnTo>
                    <a:pt x="309" y="959"/>
                  </a:lnTo>
                  <a:lnTo>
                    <a:pt x="309" y="959"/>
                  </a:lnTo>
                  <a:lnTo>
                    <a:pt x="320" y="964"/>
                  </a:lnTo>
                  <a:lnTo>
                    <a:pt x="331" y="973"/>
                  </a:lnTo>
                  <a:lnTo>
                    <a:pt x="340" y="984"/>
                  </a:lnTo>
                  <a:lnTo>
                    <a:pt x="349" y="993"/>
                  </a:lnTo>
                  <a:lnTo>
                    <a:pt x="353" y="999"/>
                  </a:lnTo>
                  <a:lnTo>
                    <a:pt x="353" y="999"/>
                  </a:lnTo>
                  <a:lnTo>
                    <a:pt x="349" y="1002"/>
                  </a:lnTo>
                  <a:lnTo>
                    <a:pt x="346" y="1004"/>
                  </a:lnTo>
                  <a:lnTo>
                    <a:pt x="340" y="1004"/>
                  </a:lnTo>
                  <a:lnTo>
                    <a:pt x="333" y="1004"/>
                  </a:lnTo>
                  <a:lnTo>
                    <a:pt x="319" y="1002"/>
                  </a:lnTo>
                  <a:lnTo>
                    <a:pt x="313" y="1001"/>
                  </a:lnTo>
                  <a:lnTo>
                    <a:pt x="308" y="1002"/>
                  </a:lnTo>
                  <a:lnTo>
                    <a:pt x="308" y="1002"/>
                  </a:lnTo>
                  <a:lnTo>
                    <a:pt x="300" y="1006"/>
                  </a:lnTo>
                  <a:lnTo>
                    <a:pt x="295" y="1013"/>
                  </a:lnTo>
                  <a:lnTo>
                    <a:pt x="291" y="1022"/>
                  </a:lnTo>
                  <a:lnTo>
                    <a:pt x="291" y="1029"/>
                  </a:lnTo>
                  <a:lnTo>
                    <a:pt x="291" y="1029"/>
                  </a:lnTo>
                  <a:lnTo>
                    <a:pt x="290" y="1037"/>
                  </a:lnTo>
                  <a:lnTo>
                    <a:pt x="291" y="1040"/>
                  </a:lnTo>
                  <a:lnTo>
                    <a:pt x="293" y="1044"/>
                  </a:lnTo>
                  <a:lnTo>
                    <a:pt x="297" y="1048"/>
                  </a:lnTo>
                  <a:lnTo>
                    <a:pt x="306" y="1051"/>
                  </a:lnTo>
                  <a:lnTo>
                    <a:pt x="319" y="1053"/>
                  </a:lnTo>
                  <a:lnTo>
                    <a:pt x="319" y="1053"/>
                  </a:lnTo>
                  <a:lnTo>
                    <a:pt x="331" y="1058"/>
                  </a:lnTo>
                  <a:lnTo>
                    <a:pt x="340" y="1064"/>
                  </a:lnTo>
                  <a:lnTo>
                    <a:pt x="355" y="1080"/>
                  </a:lnTo>
                  <a:lnTo>
                    <a:pt x="355" y="1080"/>
                  </a:lnTo>
                  <a:lnTo>
                    <a:pt x="360" y="1073"/>
                  </a:lnTo>
                  <a:lnTo>
                    <a:pt x="364" y="1066"/>
                  </a:lnTo>
                  <a:lnTo>
                    <a:pt x="367" y="1064"/>
                  </a:lnTo>
                  <a:lnTo>
                    <a:pt x="369" y="1064"/>
                  </a:lnTo>
                  <a:lnTo>
                    <a:pt x="373" y="1064"/>
                  </a:lnTo>
                  <a:lnTo>
                    <a:pt x="378" y="1069"/>
                  </a:lnTo>
                  <a:lnTo>
                    <a:pt x="378" y="1069"/>
                  </a:lnTo>
                  <a:lnTo>
                    <a:pt x="380" y="1073"/>
                  </a:lnTo>
                  <a:lnTo>
                    <a:pt x="382" y="1078"/>
                  </a:lnTo>
                  <a:lnTo>
                    <a:pt x="386" y="1089"/>
                  </a:lnTo>
                  <a:lnTo>
                    <a:pt x="386" y="1089"/>
                  </a:lnTo>
                  <a:lnTo>
                    <a:pt x="389" y="1096"/>
                  </a:lnTo>
                  <a:lnTo>
                    <a:pt x="395" y="1104"/>
                  </a:lnTo>
                  <a:lnTo>
                    <a:pt x="396" y="1107"/>
                  </a:lnTo>
                  <a:lnTo>
                    <a:pt x="396" y="1111"/>
                  </a:lnTo>
                  <a:lnTo>
                    <a:pt x="395" y="1115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86" y="1118"/>
                  </a:lnTo>
                  <a:lnTo>
                    <a:pt x="376" y="1116"/>
                  </a:lnTo>
                  <a:lnTo>
                    <a:pt x="367" y="1115"/>
                  </a:lnTo>
                  <a:lnTo>
                    <a:pt x="360" y="1115"/>
                  </a:lnTo>
                  <a:lnTo>
                    <a:pt x="360" y="1115"/>
                  </a:lnTo>
                  <a:lnTo>
                    <a:pt x="362" y="1122"/>
                  </a:lnTo>
                  <a:lnTo>
                    <a:pt x="366" y="1129"/>
                  </a:lnTo>
                  <a:lnTo>
                    <a:pt x="371" y="1134"/>
                  </a:lnTo>
                  <a:lnTo>
                    <a:pt x="378" y="1140"/>
                  </a:lnTo>
                  <a:lnTo>
                    <a:pt x="386" y="1145"/>
                  </a:lnTo>
                  <a:lnTo>
                    <a:pt x="391" y="1151"/>
                  </a:lnTo>
                  <a:lnTo>
                    <a:pt x="395" y="1156"/>
                  </a:lnTo>
                  <a:lnTo>
                    <a:pt x="398" y="1165"/>
                  </a:lnTo>
                  <a:lnTo>
                    <a:pt x="398" y="1165"/>
                  </a:lnTo>
                  <a:lnTo>
                    <a:pt x="398" y="1180"/>
                  </a:lnTo>
                  <a:lnTo>
                    <a:pt x="400" y="1198"/>
                  </a:lnTo>
                  <a:lnTo>
                    <a:pt x="398" y="1207"/>
                  </a:lnTo>
                  <a:lnTo>
                    <a:pt x="396" y="1214"/>
                  </a:lnTo>
                  <a:lnTo>
                    <a:pt x="393" y="1221"/>
                  </a:lnTo>
                  <a:lnTo>
                    <a:pt x="387" y="1225"/>
                  </a:lnTo>
                  <a:lnTo>
                    <a:pt x="387" y="1225"/>
                  </a:lnTo>
                  <a:lnTo>
                    <a:pt x="376" y="1229"/>
                  </a:lnTo>
                  <a:lnTo>
                    <a:pt x="369" y="1229"/>
                  </a:lnTo>
                  <a:lnTo>
                    <a:pt x="355" y="1221"/>
                  </a:lnTo>
                  <a:lnTo>
                    <a:pt x="355" y="1221"/>
                  </a:lnTo>
                  <a:lnTo>
                    <a:pt x="344" y="1216"/>
                  </a:lnTo>
                  <a:lnTo>
                    <a:pt x="331" y="1212"/>
                  </a:lnTo>
                  <a:lnTo>
                    <a:pt x="319" y="1209"/>
                  </a:lnTo>
                  <a:lnTo>
                    <a:pt x="308" y="1205"/>
                  </a:lnTo>
                  <a:lnTo>
                    <a:pt x="308" y="1205"/>
                  </a:lnTo>
                  <a:lnTo>
                    <a:pt x="299" y="1201"/>
                  </a:lnTo>
                  <a:lnTo>
                    <a:pt x="293" y="1196"/>
                  </a:lnTo>
                  <a:lnTo>
                    <a:pt x="288" y="1192"/>
                  </a:lnTo>
                  <a:lnTo>
                    <a:pt x="284" y="1187"/>
                  </a:lnTo>
                  <a:lnTo>
                    <a:pt x="284" y="1187"/>
                  </a:lnTo>
                  <a:lnTo>
                    <a:pt x="270" y="1191"/>
                  </a:lnTo>
                  <a:lnTo>
                    <a:pt x="253" y="1192"/>
                  </a:lnTo>
                  <a:lnTo>
                    <a:pt x="239" y="1192"/>
                  </a:lnTo>
                  <a:lnTo>
                    <a:pt x="224" y="1192"/>
                  </a:lnTo>
                  <a:lnTo>
                    <a:pt x="197" y="1189"/>
                  </a:lnTo>
                  <a:lnTo>
                    <a:pt x="170" y="1183"/>
                  </a:lnTo>
                  <a:lnTo>
                    <a:pt x="143" y="1178"/>
                  </a:lnTo>
                  <a:lnTo>
                    <a:pt x="130" y="1178"/>
                  </a:lnTo>
                  <a:lnTo>
                    <a:pt x="116" y="1176"/>
                  </a:lnTo>
                  <a:lnTo>
                    <a:pt x="103" y="1178"/>
                  </a:lnTo>
                  <a:lnTo>
                    <a:pt x="89" y="1180"/>
                  </a:lnTo>
                  <a:lnTo>
                    <a:pt x="74" y="1185"/>
                  </a:lnTo>
                  <a:lnTo>
                    <a:pt x="60" y="1191"/>
                  </a:lnTo>
                  <a:lnTo>
                    <a:pt x="60" y="1191"/>
                  </a:lnTo>
                  <a:lnTo>
                    <a:pt x="56" y="1200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6" y="1216"/>
                  </a:lnTo>
                  <a:lnTo>
                    <a:pt x="60" y="1223"/>
                  </a:lnTo>
                  <a:lnTo>
                    <a:pt x="60" y="1227"/>
                  </a:lnTo>
                  <a:lnTo>
                    <a:pt x="58" y="1230"/>
                  </a:lnTo>
                  <a:lnTo>
                    <a:pt x="56" y="1232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43" y="1238"/>
                  </a:lnTo>
                  <a:lnTo>
                    <a:pt x="33" y="1239"/>
                  </a:lnTo>
                  <a:lnTo>
                    <a:pt x="23" y="1239"/>
                  </a:lnTo>
                  <a:lnTo>
                    <a:pt x="14" y="1239"/>
                  </a:lnTo>
                  <a:lnTo>
                    <a:pt x="14" y="1239"/>
                  </a:lnTo>
                  <a:lnTo>
                    <a:pt x="7" y="1241"/>
                  </a:lnTo>
                  <a:lnTo>
                    <a:pt x="2" y="1245"/>
                  </a:lnTo>
                  <a:lnTo>
                    <a:pt x="2" y="1245"/>
                  </a:lnTo>
                  <a:lnTo>
                    <a:pt x="0" y="1250"/>
                  </a:lnTo>
                  <a:lnTo>
                    <a:pt x="2" y="1257"/>
                  </a:lnTo>
                  <a:lnTo>
                    <a:pt x="5" y="1270"/>
                  </a:lnTo>
                  <a:lnTo>
                    <a:pt x="14" y="1285"/>
                  </a:lnTo>
                  <a:lnTo>
                    <a:pt x="23" y="1297"/>
                  </a:lnTo>
                  <a:lnTo>
                    <a:pt x="23" y="1297"/>
                  </a:lnTo>
                  <a:lnTo>
                    <a:pt x="29" y="1295"/>
                  </a:lnTo>
                  <a:lnTo>
                    <a:pt x="36" y="1295"/>
                  </a:lnTo>
                  <a:lnTo>
                    <a:pt x="47" y="1299"/>
                  </a:lnTo>
                  <a:lnTo>
                    <a:pt x="47" y="1299"/>
                  </a:lnTo>
                  <a:lnTo>
                    <a:pt x="54" y="1305"/>
                  </a:lnTo>
                  <a:lnTo>
                    <a:pt x="63" y="1312"/>
                  </a:lnTo>
                  <a:lnTo>
                    <a:pt x="69" y="1319"/>
                  </a:lnTo>
                  <a:lnTo>
                    <a:pt x="72" y="1326"/>
                  </a:lnTo>
                  <a:lnTo>
                    <a:pt x="72" y="1326"/>
                  </a:lnTo>
                  <a:lnTo>
                    <a:pt x="76" y="1341"/>
                  </a:lnTo>
                  <a:lnTo>
                    <a:pt x="78" y="1346"/>
                  </a:lnTo>
                  <a:lnTo>
                    <a:pt x="81" y="1353"/>
                  </a:lnTo>
                  <a:lnTo>
                    <a:pt x="81" y="1353"/>
                  </a:lnTo>
                  <a:lnTo>
                    <a:pt x="90" y="1366"/>
                  </a:lnTo>
                  <a:lnTo>
                    <a:pt x="92" y="1373"/>
                  </a:lnTo>
                  <a:lnTo>
                    <a:pt x="94" y="1381"/>
                  </a:lnTo>
                  <a:lnTo>
                    <a:pt x="94" y="1381"/>
                  </a:lnTo>
                  <a:lnTo>
                    <a:pt x="96" y="1390"/>
                  </a:lnTo>
                  <a:lnTo>
                    <a:pt x="100" y="1397"/>
                  </a:lnTo>
                  <a:lnTo>
                    <a:pt x="109" y="1409"/>
                  </a:lnTo>
                  <a:lnTo>
                    <a:pt x="109" y="1409"/>
                  </a:lnTo>
                  <a:lnTo>
                    <a:pt x="114" y="1417"/>
                  </a:lnTo>
                  <a:lnTo>
                    <a:pt x="118" y="1426"/>
                  </a:lnTo>
                  <a:lnTo>
                    <a:pt x="119" y="1442"/>
                  </a:lnTo>
                  <a:lnTo>
                    <a:pt x="119" y="1442"/>
                  </a:lnTo>
                  <a:lnTo>
                    <a:pt x="121" y="1449"/>
                  </a:lnTo>
                  <a:lnTo>
                    <a:pt x="125" y="1455"/>
                  </a:lnTo>
                  <a:lnTo>
                    <a:pt x="132" y="1464"/>
                  </a:lnTo>
                  <a:lnTo>
                    <a:pt x="132" y="1464"/>
                  </a:lnTo>
                  <a:lnTo>
                    <a:pt x="136" y="1471"/>
                  </a:lnTo>
                  <a:lnTo>
                    <a:pt x="138" y="1480"/>
                  </a:lnTo>
                  <a:lnTo>
                    <a:pt x="139" y="1487"/>
                  </a:lnTo>
                  <a:lnTo>
                    <a:pt x="143" y="1496"/>
                  </a:lnTo>
                  <a:lnTo>
                    <a:pt x="143" y="1496"/>
                  </a:lnTo>
                  <a:lnTo>
                    <a:pt x="147" y="1502"/>
                  </a:lnTo>
                  <a:lnTo>
                    <a:pt x="154" y="1505"/>
                  </a:lnTo>
                  <a:lnTo>
                    <a:pt x="159" y="1511"/>
                  </a:lnTo>
                  <a:lnTo>
                    <a:pt x="165" y="1516"/>
                  </a:lnTo>
                  <a:lnTo>
                    <a:pt x="165" y="1516"/>
                  </a:lnTo>
                  <a:lnTo>
                    <a:pt x="168" y="1520"/>
                  </a:lnTo>
                  <a:lnTo>
                    <a:pt x="168" y="1523"/>
                  </a:lnTo>
                  <a:lnTo>
                    <a:pt x="170" y="1534"/>
                  </a:lnTo>
                  <a:lnTo>
                    <a:pt x="168" y="1554"/>
                  </a:lnTo>
                  <a:lnTo>
                    <a:pt x="168" y="1554"/>
                  </a:lnTo>
                  <a:lnTo>
                    <a:pt x="168" y="1561"/>
                  </a:lnTo>
                  <a:lnTo>
                    <a:pt x="170" y="1569"/>
                  </a:lnTo>
                  <a:lnTo>
                    <a:pt x="174" y="1576"/>
                  </a:lnTo>
                  <a:lnTo>
                    <a:pt x="177" y="1581"/>
                  </a:lnTo>
                  <a:lnTo>
                    <a:pt x="181" y="1587"/>
                  </a:lnTo>
                  <a:lnTo>
                    <a:pt x="186" y="1590"/>
                  </a:lnTo>
                  <a:lnTo>
                    <a:pt x="194" y="1594"/>
                  </a:lnTo>
                  <a:lnTo>
                    <a:pt x="203" y="1596"/>
                  </a:lnTo>
                  <a:lnTo>
                    <a:pt x="203" y="1596"/>
                  </a:lnTo>
                  <a:lnTo>
                    <a:pt x="212" y="1596"/>
                  </a:lnTo>
                  <a:lnTo>
                    <a:pt x="221" y="1594"/>
                  </a:lnTo>
                  <a:lnTo>
                    <a:pt x="239" y="1590"/>
                  </a:lnTo>
                  <a:lnTo>
                    <a:pt x="239" y="1590"/>
                  </a:lnTo>
                  <a:lnTo>
                    <a:pt x="248" y="1589"/>
                  </a:lnTo>
                  <a:lnTo>
                    <a:pt x="257" y="1589"/>
                  </a:lnTo>
                  <a:lnTo>
                    <a:pt x="264" y="1589"/>
                  </a:lnTo>
                  <a:lnTo>
                    <a:pt x="271" y="1585"/>
                  </a:lnTo>
                  <a:lnTo>
                    <a:pt x="271" y="1585"/>
                  </a:lnTo>
                  <a:lnTo>
                    <a:pt x="275" y="1581"/>
                  </a:lnTo>
                  <a:lnTo>
                    <a:pt x="277" y="1578"/>
                  </a:lnTo>
                  <a:lnTo>
                    <a:pt x="281" y="1572"/>
                  </a:lnTo>
                  <a:lnTo>
                    <a:pt x="284" y="1570"/>
                  </a:lnTo>
                  <a:lnTo>
                    <a:pt x="284" y="1570"/>
                  </a:lnTo>
                  <a:lnTo>
                    <a:pt x="290" y="1567"/>
                  </a:lnTo>
                  <a:lnTo>
                    <a:pt x="297" y="1567"/>
                  </a:lnTo>
                  <a:lnTo>
                    <a:pt x="304" y="1565"/>
                  </a:lnTo>
                  <a:lnTo>
                    <a:pt x="308" y="1563"/>
                  </a:lnTo>
                  <a:lnTo>
                    <a:pt x="309" y="1561"/>
                  </a:lnTo>
                  <a:lnTo>
                    <a:pt x="309" y="1561"/>
                  </a:lnTo>
                  <a:lnTo>
                    <a:pt x="311" y="1556"/>
                  </a:lnTo>
                  <a:lnTo>
                    <a:pt x="313" y="1551"/>
                  </a:lnTo>
                  <a:lnTo>
                    <a:pt x="313" y="1545"/>
                  </a:lnTo>
                  <a:lnTo>
                    <a:pt x="313" y="1542"/>
                  </a:lnTo>
                  <a:lnTo>
                    <a:pt x="313" y="1542"/>
                  </a:lnTo>
                  <a:lnTo>
                    <a:pt x="317" y="1536"/>
                  </a:lnTo>
                  <a:lnTo>
                    <a:pt x="320" y="1531"/>
                  </a:lnTo>
                  <a:lnTo>
                    <a:pt x="331" y="1525"/>
                  </a:lnTo>
                  <a:lnTo>
                    <a:pt x="355" y="1516"/>
                  </a:lnTo>
                  <a:lnTo>
                    <a:pt x="355" y="1516"/>
                  </a:lnTo>
                  <a:lnTo>
                    <a:pt x="366" y="1511"/>
                  </a:lnTo>
                  <a:lnTo>
                    <a:pt x="375" y="1505"/>
                  </a:lnTo>
                  <a:lnTo>
                    <a:pt x="375" y="1505"/>
                  </a:lnTo>
                  <a:lnTo>
                    <a:pt x="389" y="1502"/>
                  </a:lnTo>
                  <a:lnTo>
                    <a:pt x="396" y="1500"/>
                  </a:lnTo>
                  <a:lnTo>
                    <a:pt x="402" y="1496"/>
                  </a:lnTo>
                  <a:lnTo>
                    <a:pt x="402" y="1496"/>
                  </a:lnTo>
                  <a:lnTo>
                    <a:pt x="411" y="1487"/>
                  </a:lnTo>
                  <a:lnTo>
                    <a:pt x="414" y="1478"/>
                  </a:lnTo>
                  <a:lnTo>
                    <a:pt x="418" y="1467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35"/>
                  </a:lnTo>
                  <a:lnTo>
                    <a:pt x="422" y="1424"/>
                  </a:lnTo>
                  <a:lnTo>
                    <a:pt x="418" y="1411"/>
                  </a:lnTo>
                  <a:lnTo>
                    <a:pt x="418" y="1411"/>
                  </a:lnTo>
                  <a:lnTo>
                    <a:pt x="416" y="1406"/>
                  </a:lnTo>
                  <a:lnTo>
                    <a:pt x="413" y="1402"/>
                  </a:lnTo>
                  <a:lnTo>
                    <a:pt x="404" y="1397"/>
                  </a:lnTo>
                  <a:lnTo>
                    <a:pt x="395" y="1391"/>
                  </a:lnTo>
                  <a:lnTo>
                    <a:pt x="391" y="1390"/>
                  </a:lnTo>
                  <a:lnTo>
                    <a:pt x="387" y="1384"/>
                  </a:lnTo>
                  <a:lnTo>
                    <a:pt x="387" y="1384"/>
                  </a:lnTo>
                  <a:lnTo>
                    <a:pt x="380" y="1375"/>
                  </a:lnTo>
                  <a:lnTo>
                    <a:pt x="376" y="1371"/>
                  </a:lnTo>
                  <a:lnTo>
                    <a:pt x="369" y="1373"/>
                  </a:lnTo>
                  <a:lnTo>
                    <a:pt x="369" y="1373"/>
                  </a:lnTo>
                  <a:lnTo>
                    <a:pt x="366" y="1375"/>
                  </a:lnTo>
                  <a:lnTo>
                    <a:pt x="362" y="1379"/>
                  </a:lnTo>
                  <a:lnTo>
                    <a:pt x="357" y="1388"/>
                  </a:lnTo>
                  <a:lnTo>
                    <a:pt x="353" y="1397"/>
                  </a:lnTo>
                  <a:lnTo>
                    <a:pt x="349" y="1400"/>
                  </a:lnTo>
                  <a:lnTo>
                    <a:pt x="344" y="1402"/>
                  </a:lnTo>
                  <a:lnTo>
                    <a:pt x="344" y="1402"/>
                  </a:lnTo>
                  <a:lnTo>
                    <a:pt x="338" y="1404"/>
                  </a:lnTo>
                  <a:lnTo>
                    <a:pt x="331" y="1402"/>
                  </a:lnTo>
                  <a:lnTo>
                    <a:pt x="317" y="1397"/>
                  </a:lnTo>
                  <a:lnTo>
                    <a:pt x="304" y="1388"/>
                  </a:lnTo>
                  <a:lnTo>
                    <a:pt x="293" y="1381"/>
                  </a:lnTo>
                  <a:lnTo>
                    <a:pt x="293" y="1381"/>
                  </a:lnTo>
                  <a:lnTo>
                    <a:pt x="282" y="1371"/>
                  </a:lnTo>
                  <a:lnTo>
                    <a:pt x="281" y="1364"/>
                  </a:lnTo>
                  <a:lnTo>
                    <a:pt x="277" y="1359"/>
                  </a:lnTo>
                  <a:lnTo>
                    <a:pt x="277" y="1359"/>
                  </a:lnTo>
                  <a:lnTo>
                    <a:pt x="277" y="1346"/>
                  </a:lnTo>
                  <a:lnTo>
                    <a:pt x="277" y="1341"/>
                  </a:lnTo>
                  <a:lnTo>
                    <a:pt x="277" y="1335"/>
                  </a:lnTo>
                  <a:lnTo>
                    <a:pt x="277" y="1335"/>
                  </a:lnTo>
                  <a:lnTo>
                    <a:pt x="273" y="1328"/>
                  </a:lnTo>
                  <a:lnTo>
                    <a:pt x="268" y="1321"/>
                  </a:lnTo>
                  <a:lnTo>
                    <a:pt x="257" y="1308"/>
                  </a:lnTo>
                  <a:lnTo>
                    <a:pt x="257" y="1308"/>
                  </a:lnTo>
                  <a:lnTo>
                    <a:pt x="252" y="1301"/>
                  </a:lnTo>
                  <a:lnTo>
                    <a:pt x="250" y="1297"/>
                  </a:lnTo>
                  <a:lnTo>
                    <a:pt x="248" y="1292"/>
                  </a:lnTo>
                  <a:lnTo>
                    <a:pt x="248" y="1292"/>
                  </a:lnTo>
                  <a:lnTo>
                    <a:pt x="250" y="1286"/>
                  </a:lnTo>
                  <a:lnTo>
                    <a:pt x="252" y="1281"/>
                  </a:lnTo>
                  <a:lnTo>
                    <a:pt x="255" y="1276"/>
                  </a:lnTo>
                  <a:lnTo>
                    <a:pt x="259" y="1272"/>
                  </a:lnTo>
                  <a:lnTo>
                    <a:pt x="264" y="1270"/>
                  </a:lnTo>
                  <a:lnTo>
                    <a:pt x="270" y="1268"/>
                  </a:lnTo>
                  <a:lnTo>
                    <a:pt x="275" y="1270"/>
                  </a:lnTo>
                  <a:lnTo>
                    <a:pt x="279" y="1272"/>
                  </a:lnTo>
                  <a:lnTo>
                    <a:pt x="279" y="1272"/>
                  </a:lnTo>
                  <a:lnTo>
                    <a:pt x="282" y="1276"/>
                  </a:lnTo>
                  <a:lnTo>
                    <a:pt x="286" y="1281"/>
                  </a:lnTo>
                  <a:lnTo>
                    <a:pt x="290" y="1290"/>
                  </a:lnTo>
                  <a:lnTo>
                    <a:pt x="291" y="1299"/>
                  </a:lnTo>
                  <a:lnTo>
                    <a:pt x="295" y="1310"/>
                  </a:lnTo>
                  <a:lnTo>
                    <a:pt x="295" y="1310"/>
                  </a:lnTo>
                  <a:lnTo>
                    <a:pt x="299" y="1315"/>
                  </a:lnTo>
                  <a:lnTo>
                    <a:pt x="302" y="1321"/>
                  </a:lnTo>
                  <a:lnTo>
                    <a:pt x="308" y="1324"/>
                  </a:lnTo>
                  <a:lnTo>
                    <a:pt x="313" y="1326"/>
                  </a:lnTo>
                  <a:lnTo>
                    <a:pt x="326" y="1328"/>
                  </a:lnTo>
                  <a:lnTo>
                    <a:pt x="338" y="1330"/>
                  </a:lnTo>
                  <a:lnTo>
                    <a:pt x="338" y="1330"/>
                  </a:lnTo>
                  <a:lnTo>
                    <a:pt x="351" y="1328"/>
                  </a:lnTo>
                  <a:lnTo>
                    <a:pt x="362" y="1330"/>
                  </a:lnTo>
                  <a:lnTo>
                    <a:pt x="373" y="1335"/>
                  </a:lnTo>
                  <a:lnTo>
                    <a:pt x="384" y="1343"/>
                  </a:lnTo>
                  <a:lnTo>
                    <a:pt x="384" y="1343"/>
                  </a:lnTo>
                  <a:lnTo>
                    <a:pt x="396" y="1355"/>
                  </a:lnTo>
                  <a:lnTo>
                    <a:pt x="404" y="1361"/>
                  </a:lnTo>
                  <a:lnTo>
                    <a:pt x="413" y="1364"/>
                  </a:lnTo>
                  <a:lnTo>
                    <a:pt x="413" y="1364"/>
                  </a:lnTo>
                  <a:lnTo>
                    <a:pt x="429" y="1366"/>
                  </a:lnTo>
                  <a:lnTo>
                    <a:pt x="445" y="1370"/>
                  </a:lnTo>
                  <a:lnTo>
                    <a:pt x="445" y="1370"/>
                  </a:lnTo>
                  <a:lnTo>
                    <a:pt x="456" y="1370"/>
                  </a:lnTo>
                  <a:lnTo>
                    <a:pt x="467" y="1370"/>
                  </a:lnTo>
                  <a:lnTo>
                    <a:pt x="480" y="1368"/>
                  </a:lnTo>
                  <a:lnTo>
                    <a:pt x="490" y="1364"/>
                  </a:lnTo>
                  <a:lnTo>
                    <a:pt x="490" y="1364"/>
                  </a:lnTo>
                  <a:lnTo>
                    <a:pt x="501" y="1361"/>
                  </a:lnTo>
                  <a:lnTo>
                    <a:pt x="514" y="1357"/>
                  </a:lnTo>
                  <a:lnTo>
                    <a:pt x="519" y="1355"/>
                  </a:lnTo>
                  <a:lnTo>
                    <a:pt x="525" y="1357"/>
                  </a:lnTo>
                  <a:lnTo>
                    <a:pt x="530" y="1359"/>
                  </a:lnTo>
                  <a:lnTo>
                    <a:pt x="536" y="1362"/>
                  </a:lnTo>
                  <a:lnTo>
                    <a:pt x="536" y="1362"/>
                  </a:lnTo>
                  <a:lnTo>
                    <a:pt x="539" y="1366"/>
                  </a:lnTo>
                  <a:lnTo>
                    <a:pt x="543" y="1371"/>
                  </a:lnTo>
                  <a:lnTo>
                    <a:pt x="545" y="1381"/>
                  </a:lnTo>
                  <a:lnTo>
                    <a:pt x="548" y="1391"/>
                  </a:lnTo>
                  <a:lnTo>
                    <a:pt x="552" y="1400"/>
                  </a:lnTo>
                  <a:lnTo>
                    <a:pt x="552" y="1400"/>
                  </a:lnTo>
                  <a:lnTo>
                    <a:pt x="557" y="1406"/>
                  </a:lnTo>
                  <a:lnTo>
                    <a:pt x="565" y="1411"/>
                  </a:lnTo>
                  <a:lnTo>
                    <a:pt x="572" y="1413"/>
                  </a:lnTo>
                  <a:lnTo>
                    <a:pt x="577" y="1419"/>
                  </a:lnTo>
                  <a:lnTo>
                    <a:pt x="577" y="1419"/>
                  </a:lnTo>
                  <a:lnTo>
                    <a:pt x="581" y="1422"/>
                  </a:lnTo>
                  <a:lnTo>
                    <a:pt x="581" y="1426"/>
                  </a:lnTo>
                  <a:lnTo>
                    <a:pt x="581" y="1428"/>
                  </a:lnTo>
                  <a:lnTo>
                    <a:pt x="579" y="1429"/>
                  </a:lnTo>
                  <a:lnTo>
                    <a:pt x="574" y="1435"/>
                  </a:lnTo>
                  <a:lnTo>
                    <a:pt x="572" y="1438"/>
                  </a:lnTo>
                  <a:lnTo>
                    <a:pt x="570" y="1442"/>
                  </a:lnTo>
                  <a:lnTo>
                    <a:pt x="570" y="1442"/>
                  </a:lnTo>
                  <a:lnTo>
                    <a:pt x="572" y="1449"/>
                  </a:lnTo>
                  <a:lnTo>
                    <a:pt x="576" y="1456"/>
                  </a:lnTo>
                  <a:lnTo>
                    <a:pt x="583" y="1460"/>
                  </a:lnTo>
                  <a:lnTo>
                    <a:pt x="590" y="1460"/>
                  </a:lnTo>
                  <a:lnTo>
                    <a:pt x="590" y="1460"/>
                  </a:lnTo>
                  <a:lnTo>
                    <a:pt x="597" y="1460"/>
                  </a:lnTo>
                  <a:lnTo>
                    <a:pt x="601" y="1456"/>
                  </a:lnTo>
                  <a:lnTo>
                    <a:pt x="608" y="1444"/>
                  </a:lnTo>
                  <a:lnTo>
                    <a:pt x="608" y="1444"/>
                  </a:lnTo>
                  <a:lnTo>
                    <a:pt x="610" y="1440"/>
                  </a:lnTo>
                  <a:lnTo>
                    <a:pt x="615" y="1437"/>
                  </a:lnTo>
                  <a:lnTo>
                    <a:pt x="619" y="1438"/>
                  </a:lnTo>
                  <a:lnTo>
                    <a:pt x="621" y="1442"/>
                  </a:lnTo>
                  <a:lnTo>
                    <a:pt x="621" y="1442"/>
                  </a:lnTo>
                  <a:lnTo>
                    <a:pt x="623" y="1451"/>
                  </a:lnTo>
                  <a:lnTo>
                    <a:pt x="623" y="1462"/>
                  </a:lnTo>
                  <a:lnTo>
                    <a:pt x="619" y="1480"/>
                  </a:lnTo>
                  <a:lnTo>
                    <a:pt x="619" y="1480"/>
                  </a:lnTo>
                  <a:lnTo>
                    <a:pt x="619" y="1493"/>
                  </a:lnTo>
                  <a:lnTo>
                    <a:pt x="623" y="1504"/>
                  </a:lnTo>
                  <a:lnTo>
                    <a:pt x="626" y="1514"/>
                  </a:lnTo>
                  <a:lnTo>
                    <a:pt x="632" y="1525"/>
                  </a:lnTo>
                  <a:lnTo>
                    <a:pt x="632" y="1525"/>
                  </a:lnTo>
                  <a:lnTo>
                    <a:pt x="637" y="1536"/>
                  </a:lnTo>
                  <a:lnTo>
                    <a:pt x="643" y="1547"/>
                  </a:lnTo>
                  <a:lnTo>
                    <a:pt x="646" y="1569"/>
                  </a:lnTo>
                  <a:lnTo>
                    <a:pt x="646" y="1569"/>
                  </a:lnTo>
                  <a:lnTo>
                    <a:pt x="650" y="1587"/>
                  </a:lnTo>
                  <a:lnTo>
                    <a:pt x="653" y="1605"/>
                  </a:lnTo>
                  <a:lnTo>
                    <a:pt x="653" y="1605"/>
                  </a:lnTo>
                  <a:lnTo>
                    <a:pt x="659" y="1628"/>
                  </a:lnTo>
                  <a:lnTo>
                    <a:pt x="664" y="1652"/>
                  </a:lnTo>
                  <a:lnTo>
                    <a:pt x="664" y="1652"/>
                  </a:lnTo>
                  <a:lnTo>
                    <a:pt x="666" y="1659"/>
                  </a:lnTo>
                  <a:lnTo>
                    <a:pt x="670" y="1666"/>
                  </a:lnTo>
                  <a:lnTo>
                    <a:pt x="673" y="1674"/>
                  </a:lnTo>
                  <a:lnTo>
                    <a:pt x="679" y="1679"/>
                  </a:lnTo>
                  <a:lnTo>
                    <a:pt x="686" y="1683"/>
                  </a:lnTo>
                  <a:lnTo>
                    <a:pt x="693" y="1684"/>
                  </a:lnTo>
                  <a:lnTo>
                    <a:pt x="700" y="1684"/>
                  </a:lnTo>
                  <a:lnTo>
                    <a:pt x="708" y="1681"/>
                  </a:lnTo>
                  <a:lnTo>
                    <a:pt x="708" y="1681"/>
                  </a:lnTo>
                  <a:lnTo>
                    <a:pt x="715" y="1677"/>
                  </a:lnTo>
                  <a:lnTo>
                    <a:pt x="720" y="1670"/>
                  </a:lnTo>
                  <a:lnTo>
                    <a:pt x="724" y="1663"/>
                  </a:lnTo>
                  <a:lnTo>
                    <a:pt x="726" y="1654"/>
                  </a:lnTo>
                  <a:lnTo>
                    <a:pt x="726" y="1654"/>
                  </a:lnTo>
                  <a:lnTo>
                    <a:pt x="728" y="1637"/>
                  </a:lnTo>
                  <a:lnTo>
                    <a:pt x="728" y="1637"/>
                  </a:lnTo>
                  <a:lnTo>
                    <a:pt x="731" y="1630"/>
                  </a:lnTo>
                  <a:lnTo>
                    <a:pt x="735" y="1623"/>
                  </a:lnTo>
                  <a:lnTo>
                    <a:pt x="735" y="1623"/>
                  </a:lnTo>
                  <a:lnTo>
                    <a:pt x="735" y="1616"/>
                  </a:lnTo>
                  <a:lnTo>
                    <a:pt x="735" y="1610"/>
                  </a:lnTo>
                  <a:lnTo>
                    <a:pt x="731" y="1598"/>
                  </a:lnTo>
                  <a:lnTo>
                    <a:pt x="731" y="1598"/>
                  </a:lnTo>
                  <a:lnTo>
                    <a:pt x="729" y="1583"/>
                  </a:lnTo>
                  <a:lnTo>
                    <a:pt x="731" y="1576"/>
                  </a:lnTo>
                  <a:lnTo>
                    <a:pt x="733" y="1569"/>
                  </a:lnTo>
                  <a:lnTo>
                    <a:pt x="733" y="1569"/>
                  </a:lnTo>
                  <a:lnTo>
                    <a:pt x="738" y="1563"/>
                  </a:lnTo>
                  <a:lnTo>
                    <a:pt x="744" y="1560"/>
                  </a:lnTo>
                  <a:lnTo>
                    <a:pt x="744" y="1560"/>
                  </a:lnTo>
                  <a:lnTo>
                    <a:pt x="748" y="1554"/>
                  </a:lnTo>
                  <a:lnTo>
                    <a:pt x="751" y="1549"/>
                  </a:lnTo>
                  <a:lnTo>
                    <a:pt x="751" y="1549"/>
                  </a:lnTo>
                  <a:lnTo>
                    <a:pt x="757" y="1542"/>
                  </a:lnTo>
                  <a:lnTo>
                    <a:pt x="762" y="1538"/>
                  </a:lnTo>
                  <a:lnTo>
                    <a:pt x="776" y="1529"/>
                  </a:lnTo>
                  <a:lnTo>
                    <a:pt x="776" y="1529"/>
                  </a:lnTo>
                  <a:lnTo>
                    <a:pt x="791" y="1522"/>
                  </a:lnTo>
                  <a:lnTo>
                    <a:pt x="804" y="1513"/>
                  </a:lnTo>
                  <a:lnTo>
                    <a:pt x="814" y="1502"/>
                  </a:lnTo>
                  <a:lnTo>
                    <a:pt x="820" y="1496"/>
                  </a:lnTo>
                  <a:lnTo>
                    <a:pt x="824" y="1489"/>
                  </a:lnTo>
                  <a:lnTo>
                    <a:pt x="824" y="1489"/>
                  </a:lnTo>
                  <a:lnTo>
                    <a:pt x="829" y="1482"/>
                  </a:lnTo>
                  <a:lnTo>
                    <a:pt x="833" y="1476"/>
                  </a:lnTo>
                  <a:lnTo>
                    <a:pt x="842" y="1466"/>
                  </a:lnTo>
                  <a:lnTo>
                    <a:pt x="842" y="1466"/>
                  </a:lnTo>
                  <a:lnTo>
                    <a:pt x="847" y="1460"/>
                  </a:lnTo>
                  <a:lnTo>
                    <a:pt x="852" y="1455"/>
                  </a:lnTo>
                  <a:lnTo>
                    <a:pt x="852" y="1455"/>
                  </a:lnTo>
                  <a:lnTo>
                    <a:pt x="858" y="1455"/>
                  </a:lnTo>
                  <a:lnTo>
                    <a:pt x="865" y="1453"/>
                  </a:lnTo>
                  <a:lnTo>
                    <a:pt x="871" y="1453"/>
                  </a:lnTo>
                  <a:lnTo>
                    <a:pt x="876" y="1449"/>
                  </a:lnTo>
                  <a:lnTo>
                    <a:pt x="876" y="1449"/>
                  </a:lnTo>
                  <a:lnTo>
                    <a:pt x="881" y="1446"/>
                  </a:lnTo>
                  <a:lnTo>
                    <a:pt x="885" y="1438"/>
                  </a:lnTo>
                  <a:lnTo>
                    <a:pt x="889" y="1433"/>
                  </a:lnTo>
                  <a:lnTo>
                    <a:pt x="894" y="1429"/>
                  </a:lnTo>
                  <a:lnTo>
                    <a:pt x="894" y="1429"/>
                  </a:lnTo>
                  <a:lnTo>
                    <a:pt x="898" y="1429"/>
                  </a:lnTo>
                  <a:lnTo>
                    <a:pt x="901" y="1431"/>
                  </a:lnTo>
                  <a:lnTo>
                    <a:pt x="909" y="1437"/>
                  </a:lnTo>
                  <a:lnTo>
                    <a:pt x="909" y="1437"/>
                  </a:lnTo>
                  <a:lnTo>
                    <a:pt x="912" y="1444"/>
                  </a:lnTo>
                  <a:lnTo>
                    <a:pt x="916" y="1451"/>
                  </a:lnTo>
                  <a:lnTo>
                    <a:pt x="919" y="1460"/>
                  </a:lnTo>
                  <a:lnTo>
                    <a:pt x="923" y="1467"/>
                  </a:lnTo>
                  <a:lnTo>
                    <a:pt x="923" y="1467"/>
                  </a:lnTo>
                  <a:lnTo>
                    <a:pt x="927" y="1469"/>
                  </a:lnTo>
                  <a:lnTo>
                    <a:pt x="929" y="1471"/>
                  </a:lnTo>
                  <a:lnTo>
                    <a:pt x="936" y="1475"/>
                  </a:lnTo>
                  <a:lnTo>
                    <a:pt x="936" y="1475"/>
                  </a:lnTo>
                  <a:lnTo>
                    <a:pt x="939" y="1478"/>
                  </a:lnTo>
                  <a:lnTo>
                    <a:pt x="941" y="1482"/>
                  </a:lnTo>
                  <a:lnTo>
                    <a:pt x="943" y="1491"/>
                  </a:lnTo>
                  <a:lnTo>
                    <a:pt x="943" y="1491"/>
                  </a:lnTo>
                  <a:lnTo>
                    <a:pt x="947" y="1500"/>
                  </a:lnTo>
                  <a:lnTo>
                    <a:pt x="952" y="1507"/>
                  </a:lnTo>
                  <a:lnTo>
                    <a:pt x="952" y="1507"/>
                  </a:lnTo>
                  <a:lnTo>
                    <a:pt x="954" y="1513"/>
                  </a:lnTo>
                  <a:lnTo>
                    <a:pt x="954" y="1518"/>
                  </a:lnTo>
                  <a:lnTo>
                    <a:pt x="952" y="1529"/>
                  </a:lnTo>
                  <a:lnTo>
                    <a:pt x="952" y="1529"/>
                  </a:lnTo>
                  <a:lnTo>
                    <a:pt x="950" y="1534"/>
                  </a:lnTo>
                  <a:lnTo>
                    <a:pt x="948" y="1540"/>
                  </a:lnTo>
                  <a:lnTo>
                    <a:pt x="948" y="1547"/>
                  </a:lnTo>
                  <a:lnTo>
                    <a:pt x="950" y="1549"/>
                  </a:lnTo>
                  <a:lnTo>
                    <a:pt x="952" y="1552"/>
                  </a:lnTo>
                  <a:lnTo>
                    <a:pt x="952" y="1552"/>
                  </a:lnTo>
                  <a:lnTo>
                    <a:pt x="956" y="1552"/>
                  </a:lnTo>
                  <a:lnTo>
                    <a:pt x="961" y="1551"/>
                  </a:lnTo>
                  <a:lnTo>
                    <a:pt x="970" y="1547"/>
                  </a:lnTo>
                  <a:lnTo>
                    <a:pt x="970" y="1547"/>
                  </a:lnTo>
                  <a:lnTo>
                    <a:pt x="979" y="1538"/>
                  </a:lnTo>
                  <a:lnTo>
                    <a:pt x="985" y="1536"/>
                  </a:lnTo>
                  <a:lnTo>
                    <a:pt x="988" y="1536"/>
                  </a:lnTo>
                  <a:lnTo>
                    <a:pt x="992" y="1538"/>
                  </a:lnTo>
                  <a:lnTo>
                    <a:pt x="992" y="1538"/>
                  </a:lnTo>
                  <a:lnTo>
                    <a:pt x="995" y="1543"/>
                  </a:lnTo>
                  <a:lnTo>
                    <a:pt x="999" y="1549"/>
                  </a:lnTo>
                  <a:lnTo>
                    <a:pt x="1005" y="1561"/>
                  </a:lnTo>
                  <a:lnTo>
                    <a:pt x="1008" y="1576"/>
                  </a:lnTo>
                  <a:lnTo>
                    <a:pt x="1010" y="1589"/>
                  </a:lnTo>
                  <a:lnTo>
                    <a:pt x="1010" y="1589"/>
                  </a:lnTo>
                  <a:lnTo>
                    <a:pt x="1015" y="1614"/>
                  </a:lnTo>
                  <a:lnTo>
                    <a:pt x="1019" y="1625"/>
                  </a:lnTo>
                  <a:lnTo>
                    <a:pt x="1021" y="1637"/>
                  </a:lnTo>
                  <a:lnTo>
                    <a:pt x="1021" y="1637"/>
                  </a:lnTo>
                  <a:lnTo>
                    <a:pt x="1021" y="1654"/>
                  </a:lnTo>
                  <a:lnTo>
                    <a:pt x="1019" y="1668"/>
                  </a:lnTo>
                  <a:lnTo>
                    <a:pt x="1019" y="1683"/>
                  </a:lnTo>
                  <a:lnTo>
                    <a:pt x="1021" y="1690"/>
                  </a:lnTo>
                  <a:lnTo>
                    <a:pt x="1024" y="1699"/>
                  </a:lnTo>
                  <a:lnTo>
                    <a:pt x="1024" y="1699"/>
                  </a:lnTo>
                  <a:lnTo>
                    <a:pt x="1030" y="1706"/>
                  </a:lnTo>
                  <a:lnTo>
                    <a:pt x="1035" y="1715"/>
                  </a:lnTo>
                  <a:lnTo>
                    <a:pt x="1035" y="1715"/>
                  </a:lnTo>
                  <a:lnTo>
                    <a:pt x="1039" y="1724"/>
                  </a:lnTo>
                  <a:lnTo>
                    <a:pt x="1041" y="1735"/>
                  </a:lnTo>
                  <a:lnTo>
                    <a:pt x="1043" y="1755"/>
                  </a:lnTo>
                  <a:lnTo>
                    <a:pt x="1043" y="1755"/>
                  </a:lnTo>
                  <a:lnTo>
                    <a:pt x="1046" y="1777"/>
                  </a:lnTo>
                  <a:lnTo>
                    <a:pt x="1048" y="1788"/>
                  </a:lnTo>
                  <a:lnTo>
                    <a:pt x="1053" y="1797"/>
                  </a:lnTo>
                  <a:lnTo>
                    <a:pt x="1053" y="1797"/>
                  </a:lnTo>
                  <a:lnTo>
                    <a:pt x="1062" y="1806"/>
                  </a:lnTo>
                  <a:lnTo>
                    <a:pt x="1071" y="1813"/>
                  </a:lnTo>
                  <a:lnTo>
                    <a:pt x="1071" y="1813"/>
                  </a:lnTo>
                  <a:lnTo>
                    <a:pt x="1077" y="1817"/>
                  </a:lnTo>
                  <a:lnTo>
                    <a:pt x="1084" y="1818"/>
                  </a:lnTo>
                  <a:lnTo>
                    <a:pt x="1090" y="1820"/>
                  </a:lnTo>
                  <a:lnTo>
                    <a:pt x="1097" y="1818"/>
                  </a:lnTo>
                  <a:lnTo>
                    <a:pt x="1097" y="1818"/>
                  </a:lnTo>
                  <a:lnTo>
                    <a:pt x="1099" y="1815"/>
                  </a:lnTo>
                  <a:lnTo>
                    <a:pt x="1100" y="1808"/>
                  </a:lnTo>
                  <a:lnTo>
                    <a:pt x="1099" y="1802"/>
                  </a:lnTo>
                  <a:lnTo>
                    <a:pt x="1097" y="1797"/>
                  </a:lnTo>
                  <a:lnTo>
                    <a:pt x="1097" y="1797"/>
                  </a:lnTo>
                  <a:lnTo>
                    <a:pt x="1091" y="1782"/>
                  </a:lnTo>
                  <a:lnTo>
                    <a:pt x="1086" y="1768"/>
                  </a:lnTo>
                  <a:lnTo>
                    <a:pt x="1086" y="1768"/>
                  </a:lnTo>
                  <a:lnTo>
                    <a:pt x="1082" y="1751"/>
                  </a:lnTo>
                  <a:lnTo>
                    <a:pt x="1079" y="1744"/>
                  </a:lnTo>
                  <a:lnTo>
                    <a:pt x="1075" y="1737"/>
                  </a:lnTo>
                  <a:lnTo>
                    <a:pt x="1075" y="1737"/>
                  </a:lnTo>
                  <a:lnTo>
                    <a:pt x="1071" y="1730"/>
                  </a:lnTo>
                  <a:lnTo>
                    <a:pt x="1064" y="1722"/>
                  </a:lnTo>
                  <a:lnTo>
                    <a:pt x="1052" y="1710"/>
                  </a:lnTo>
                  <a:lnTo>
                    <a:pt x="1041" y="1697"/>
                  </a:lnTo>
                  <a:lnTo>
                    <a:pt x="1035" y="1690"/>
                  </a:lnTo>
                  <a:lnTo>
                    <a:pt x="1032" y="1681"/>
                  </a:lnTo>
                  <a:lnTo>
                    <a:pt x="1032" y="1681"/>
                  </a:lnTo>
                  <a:lnTo>
                    <a:pt x="1030" y="1670"/>
                  </a:lnTo>
                  <a:lnTo>
                    <a:pt x="1032" y="1657"/>
                  </a:lnTo>
                  <a:lnTo>
                    <a:pt x="1033" y="1632"/>
                  </a:lnTo>
                  <a:lnTo>
                    <a:pt x="1033" y="1632"/>
                  </a:lnTo>
                  <a:lnTo>
                    <a:pt x="1037" y="1621"/>
                  </a:lnTo>
                  <a:lnTo>
                    <a:pt x="1039" y="1616"/>
                  </a:lnTo>
                  <a:lnTo>
                    <a:pt x="1043" y="1612"/>
                  </a:lnTo>
                  <a:lnTo>
                    <a:pt x="1043" y="1612"/>
                  </a:lnTo>
                  <a:lnTo>
                    <a:pt x="1048" y="1612"/>
                  </a:lnTo>
                  <a:lnTo>
                    <a:pt x="1053" y="1616"/>
                  </a:lnTo>
                  <a:lnTo>
                    <a:pt x="1066" y="1623"/>
                  </a:lnTo>
                  <a:lnTo>
                    <a:pt x="1066" y="1623"/>
                  </a:lnTo>
                  <a:lnTo>
                    <a:pt x="1073" y="1627"/>
                  </a:lnTo>
                  <a:lnTo>
                    <a:pt x="1081" y="1632"/>
                  </a:lnTo>
                  <a:lnTo>
                    <a:pt x="1088" y="1639"/>
                  </a:lnTo>
                  <a:lnTo>
                    <a:pt x="1093" y="1646"/>
                  </a:lnTo>
                  <a:lnTo>
                    <a:pt x="1093" y="1646"/>
                  </a:lnTo>
                  <a:lnTo>
                    <a:pt x="1102" y="1668"/>
                  </a:lnTo>
                  <a:lnTo>
                    <a:pt x="1110" y="1679"/>
                  </a:lnTo>
                  <a:lnTo>
                    <a:pt x="1117" y="1686"/>
                  </a:lnTo>
                  <a:lnTo>
                    <a:pt x="1117" y="1686"/>
                  </a:lnTo>
                  <a:lnTo>
                    <a:pt x="1122" y="1690"/>
                  </a:lnTo>
                  <a:lnTo>
                    <a:pt x="1128" y="1688"/>
                  </a:lnTo>
                  <a:lnTo>
                    <a:pt x="1133" y="1684"/>
                  </a:lnTo>
                  <a:lnTo>
                    <a:pt x="1138" y="1677"/>
                  </a:lnTo>
                  <a:lnTo>
                    <a:pt x="1138" y="1677"/>
                  </a:lnTo>
                  <a:lnTo>
                    <a:pt x="1144" y="1668"/>
                  </a:lnTo>
                  <a:lnTo>
                    <a:pt x="1151" y="1661"/>
                  </a:lnTo>
                  <a:lnTo>
                    <a:pt x="1166" y="1645"/>
                  </a:lnTo>
                  <a:lnTo>
                    <a:pt x="1166" y="1645"/>
                  </a:lnTo>
                  <a:lnTo>
                    <a:pt x="1175" y="1637"/>
                  </a:lnTo>
                  <a:lnTo>
                    <a:pt x="1180" y="1627"/>
                  </a:lnTo>
                  <a:lnTo>
                    <a:pt x="1180" y="1627"/>
                  </a:lnTo>
                  <a:lnTo>
                    <a:pt x="1182" y="1618"/>
                  </a:lnTo>
                  <a:lnTo>
                    <a:pt x="1184" y="1608"/>
                  </a:lnTo>
                  <a:lnTo>
                    <a:pt x="1182" y="1589"/>
                  </a:lnTo>
                  <a:lnTo>
                    <a:pt x="1178" y="1570"/>
                  </a:lnTo>
                  <a:lnTo>
                    <a:pt x="1171" y="1552"/>
                  </a:lnTo>
                  <a:lnTo>
                    <a:pt x="1171" y="1552"/>
                  </a:lnTo>
                  <a:lnTo>
                    <a:pt x="1160" y="1538"/>
                  </a:lnTo>
                  <a:lnTo>
                    <a:pt x="1149" y="1525"/>
                  </a:lnTo>
                  <a:lnTo>
                    <a:pt x="1140" y="1509"/>
                  </a:lnTo>
                  <a:lnTo>
                    <a:pt x="1137" y="1502"/>
                  </a:lnTo>
                  <a:lnTo>
                    <a:pt x="1137" y="1494"/>
                  </a:lnTo>
                  <a:lnTo>
                    <a:pt x="1137" y="1494"/>
                  </a:lnTo>
                  <a:lnTo>
                    <a:pt x="1137" y="1482"/>
                  </a:lnTo>
                  <a:lnTo>
                    <a:pt x="1140" y="1471"/>
                  </a:lnTo>
                  <a:lnTo>
                    <a:pt x="1146" y="1460"/>
                  </a:lnTo>
                  <a:lnTo>
                    <a:pt x="1153" y="1453"/>
                  </a:lnTo>
                  <a:lnTo>
                    <a:pt x="1160" y="1447"/>
                  </a:lnTo>
                  <a:lnTo>
                    <a:pt x="1169" y="1446"/>
                  </a:lnTo>
                  <a:lnTo>
                    <a:pt x="1175" y="1446"/>
                  </a:lnTo>
                  <a:lnTo>
                    <a:pt x="1180" y="1447"/>
                  </a:lnTo>
                  <a:lnTo>
                    <a:pt x="1186" y="1451"/>
                  </a:lnTo>
                  <a:lnTo>
                    <a:pt x="1189" y="1456"/>
                  </a:lnTo>
                  <a:lnTo>
                    <a:pt x="1189" y="1456"/>
                  </a:lnTo>
                  <a:lnTo>
                    <a:pt x="1195" y="1460"/>
                  </a:lnTo>
                  <a:lnTo>
                    <a:pt x="1198" y="1460"/>
                  </a:lnTo>
                  <a:lnTo>
                    <a:pt x="1202" y="1458"/>
                  </a:lnTo>
                  <a:lnTo>
                    <a:pt x="1205" y="1453"/>
                  </a:lnTo>
                  <a:lnTo>
                    <a:pt x="1205" y="1453"/>
                  </a:lnTo>
                  <a:lnTo>
                    <a:pt x="1213" y="1444"/>
                  </a:lnTo>
                  <a:lnTo>
                    <a:pt x="1220" y="1438"/>
                  </a:lnTo>
                  <a:lnTo>
                    <a:pt x="1227" y="1435"/>
                  </a:lnTo>
                  <a:lnTo>
                    <a:pt x="1238" y="1431"/>
                  </a:lnTo>
                  <a:lnTo>
                    <a:pt x="1238" y="1431"/>
                  </a:lnTo>
                  <a:lnTo>
                    <a:pt x="1262" y="1426"/>
                  </a:lnTo>
                  <a:lnTo>
                    <a:pt x="1274" y="1422"/>
                  </a:lnTo>
                  <a:lnTo>
                    <a:pt x="1285" y="1419"/>
                  </a:lnTo>
                  <a:lnTo>
                    <a:pt x="1285" y="1419"/>
                  </a:lnTo>
                  <a:lnTo>
                    <a:pt x="1292" y="1413"/>
                  </a:lnTo>
                  <a:lnTo>
                    <a:pt x="1300" y="1408"/>
                  </a:lnTo>
                  <a:lnTo>
                    <a:pt x="1300" y="1408"/>
                  </a:lnTo>
                  <a:lnTo>
                    <a:pt x="1305" y="1402"/>
                  </a:lnTo>
                  <a:lnTo>
                    <a:pt x="1309" y="1395"/>
                  </a:lnTo>
                  <a:lnTo>
                    <a:pt x="1316" y="1382"/>
                  </a:lnTo>
                  <a:lnTo>
                    <a:pt x="1319" y="1366"/>
                  </a:lnTo>
                  <a:lnTo>
                    <a:pt x="1325" y="1352"/>
                  </a:lnTo>
                  <a:lnTo>
                    <a:pt x="1325" y="1352"/>
                  </a:lnTo>
                  <a:lnTo>
                    <a:pt x="1329" y="1344"/>
                  </a:lnTo>
                  <a:lnTo>
                    <a:pt x="1332" y="1339"/>
                  </a:lnTo>
                  <a:lnTo>
                    <a:pt x="1343" y="1328"/>
                  </a:lnTo>
                  <a:lnTo>
                    <a:pt x="1352" y="1315"/>
                  </a:lnTo>
                  <a:lnTo>
                    <a:pt x="1357" y="1310"/>
                  </a:lnTo>
                  <a:lnTo>
                    <a:pt x="1361" y="1303"/>
                  </a:lnTo>
                  <a:lnTo>
                    <a:pt x="1361" y="1303"/>
                  </a:lnTo>
                  <a:lnTo>
                    <a:pt x="1363" y="1295"/>
                  </a:lnTo>
                  <a:lnTo>
                    <a:pt x="1361" y="1290"/>
                  </a:lnTo>
                  <a:lnTo>
                    <a:pt x="1359" y="1285"/>
                  </a:lnTo>
                  <a:lnTo>
                    <a:pt x="1356" y="1279"/>
                  </a:lnTo>
                  <a:lnTo>
                    <a:pt x="1356" y="1279"/>
                  </a:lnTo>
                  <a:lnTo>
                    <a:pt x="1352" y="1274"/>
                  </a:lnTo>
                  <a:lnTo>
                    <a:pt x="1352" y="1268"/>
                  </a:lnTo>
                  <a:lnTo>
                    <a:pt x="1356" y="1257"/>
                  </a:lnTo>
                  <a:lnTo>
                    <a:pt x="1356" y="1257"/>
                  </a:lnTo>
                  <a:lnTo>
                    <a:pt x="1356" y="1245"/>
                  </a:lnTo>
                  <a:lnTo>
                    <a:pt x="1356" y="1245"/>
                  </a:lnTo>
                  <a:lnTo>
                    <a:pt x="1354" y="1236"/>
                  </a:lnTo>
                  <a:lnTo>
                    <a:pt x="1348" y="1227"/>
                  </a:lnTo>
                  <a:lnTo>
                    <a:pt x="1343" y="1218"/>
                  </a:lnTo>
                  <a:lnTo>
                    <a:pt x="1341" y="1214"/>
                  </a:lnTo>
                  <a:lnTo>
                    <a:pt x="1339" y="1209"/>
                  </a:lnTo>
                  <a:lnTo>
                    <a:pt x="1339" y="1209"/>
                  </a:lnTo>
                  <a:lnTo>
                    <a:pt x="1339" y="1203"/>
                  </a:lnTo>
                  <a:lnTo>
                    <a:pt x="1341" y="1200"/>
                  </a:lnTo>
                  <a:lnTo>
                    <a:pt x="1341" y="1194"/>
                  </a:lnTo>
                  <a:lnTo>
                    <a:pt x="1341" y="1189"/>
                  </a:lnTo>
                  <a:lnTo>
                    <a:pt x="1341" y="1189"/>
                  </a:lnTo>
                  <a:lnTo>
                    <a:pt x="1338" y="1174"/>
                  </a:lnTo>
                  <a:lnTo>
                    <a:pt x="1336" y="1167"/>
                  </a:lnTo>
                  <a:lnTo>
                    <a:pt x="1338" y="1158"/>
                  </a:lnTo>
                  <a:lnTo>
                    <a:pt x="1338" y="1158"/>
                  </a:lnTo>
                  <a:lnTo>
                    <a:pt x="1339" y="1154"/>
                  </a:lnTo>
                  <a:lnTo>
                    <a:pt x="1343" y="1151"/>
                  </a:lnTo>
                  <a:lnTo>
                    <a:pt x="1354" y="1147"/>
                  </a:lnTo>
                  <a:lnTo>
                    <a:pt x="1363" y="1142"/>
                  </a:lnTo>
                  <a:lnTo>
                    <a:pt x="1367" y="1140"/>
                  </a:lnTo>
                  <a:lnTo>
                    <a:pt x="1368" y="1136"/>
                  </a:lnTo>
                  <a:lnTo>
                    <a:pt x="1368" y="1136"/>
                  </a:lnTo>
                  <a:lnTo>
                    <a:pt x="1368" y="1131"/>
                  </a:lnTo>
                  <a:lnTo>
                    <a:pt x="1365" y="1125"/>
                  </a:lnTo>
                  <a:lnTo>
                    <a:pt x="1361" y="1124"/>
                  </a:lnTo>
                  <a:lnTo>
                    <a:pt x="1357" y="1120"/>
                  </a:lnTo>
                  <a:lnTo>
                    <a:pt x="1357" y="1120"/>
                  </a:lnTo>
                  <a:lnTo>
                    <a:pt x="1345" y="1118"/>
                  </a:lnTo>
                  <a:lnTo>
                    <a:pt x="1330" y="1118"/>
                  </a:lnTo>
                  <a:lnTo>
                    <a:pt x="1325" y="1116"/>
                  </a:lnTo>
                  <a:lnTo>
                    <a:pt x="1319" y="1113"/>
                  </a:lnTo>
                  <a:lnTo>
                    <a:pt x="1314" y="1109"/>
                  </a:lnTo>
                  <a:lnTo>
                    <a:pt x="1312" y="1104"/>
                  </a:lnTo>
                  <a:lnTo>
                    <a:pt x="1312" y="1104"/>
                  </a:lnTo>
                  <a:lnTo>
                    <a:pt x="1310" y="1096"/>
                  </a:lnTo>
                  <a:lnTo>
                    <a:pt x="1310" y="1091"/>
                  </a:lnTo>
                  <a:lnTo>
                    <a:pt x="1314" y="1086"/>
                  </a:lnTo>
                  <a:lnTo>
                    <a:pt x="1318" y="1082"/>
                  </a:lnTo>
                  <a:lnTo>
                    <a:pt x="1329" y="1077"/>
                  </a:lnTo>
                  <a:lnTo>
                    <a:pt x="1338" y="1073"/>
                  </a:lnTo>
                  <a:lnTo>
                    <a:pt x="1338" y="1073"/>
                  </a:lnTo>
                  <a:lnTo>
                    <a:pt x="1347" y="1064"/>
                  </a:lnTo>
                  <a:lnTo>
                    <a:pt x="1352" y="1060"/>
                  </a:lnTo>
                  <a:lnTo>
                    <a:pt x="1357" y="1058"/>
                  </a:lnTo>
                  <a:lnTo>
                    <a:pt x="1357" y="1058"/>
                  </a:lnTo>
                  <a:lnTo>
                    <a:pt x="1361" y="1058"/>
                  </a:lnTo>
                  <a:lnTo>
                    <a:pt x="1367" y="1060"/>
                  </a:lnTo>
                  <a:lnTo>
                    <a:pt x="1370" y="1062"/>
                  </a:lnTo>
                  <a:lnTo>
                    <a:pt x="1374" y="1066"/>
                  </a:lnTo>
                  <a:lnTo>
                    <a:pt x="1374" y="1066"/>
                  </a:lnTo>
                  <a:lnTo>
                    <a:pt x="1374" y="1069"/>
                  </a:lnTo>
                  <a:lnTo>
                    <a:pt x="1374" y="1071"/>
                  </a:lnTo>
                  <a:lnTo>
                    <a:pt x="1370" y="1077"/>
                  </a:lnTo>
                  <a:lnTo>
                    <a:pt x="1370" y="1077"/>
                  </a:lnTo>
                  <a:lnTo>
                    <a:pt x="1368" y="1082"/>
                  </a:lnTo>
                  <a:lnTo>
                    <a:pt x="1370" y="1087"/>
                  </a:lnTo>
                  <a:lnTo>
                    <a:pt x="1374" y="1089"/>
                  </a:lnTo>
                  <a:lnTo>
                    <a:pt x="1379" y="1087"/>
                  </a:lnTo>
                  <a:lnTo>
                    <a:pt x="1379" y="1087"/>
                  </a:lnTo>
                  <a:lnTo>
                    <a:pt x="1392" y="1084"/>
                  </a:lnTo>
                  <a:lnTo>
                    <a:pt x="1397" y="1084"/>
                  </a:lnTo>
                  <a:lnTo>
                    <a:pt x="1403" y="1086"/>
                  </a:lnTo>
                  <a:lnTo>
                    <a:pt x="1406" y="1087"/>
                  </a:lnTo>
                  <a:lnTo>
                    <a:pt x="1410" y="1089"/>
                  </a:lnTo>
                  <a:lnTo>
                    <a:pt x="1417" y="1102"/>
                  </a:lnTo>
                  <a:lnTo>
                    <a:pt x="1417" y="1102"/>
                  </a:lnTo>
                  <a:lnTo>
                    <a:pt x="1421" y="1107"/>
                  </a:lnTo>
                  <a:lnTo>
                    <a:pt x="1426" y="1113"/>
                  </a:lnTo>
                  <a:lnTo>
                    <a:pt x="1437" y="1124"/>
                  </a:lnTo>
                  <a:lnTo>
                    <a:pt x="1437" y="1124"/>
                  </a:lnTo>
                  <a:lnTo>
                    <a:pt x="1441" y="1131"/>
                  </a:lnTo>
                  <a:lnTo>
                    <a:pt x="1444" y="1138"/>
                  </a:lnTo>
                  <a:lnTo>
                    <a:pt x="1446" y="1156"/>
                  </a:lnTo>
                  <a:lnTo>
                    <a:pt x="1446" y="1156"/>
                  </a:lnTo>
                  <a:lnTo>
                    <a:pt x="1446" y="1171"/>
                  </a:lnTo>
                  <a:lnTo>
                    <a:pt x="1446" y="1176"/>
                  </a:lnTo>
                  <a:lnTo>
                    <a:pt x="1450" y="1181"/>
                  </a:lnTo>
                  <a:lnTo>
                    <a:pt x="1450" y="1181"/>
                  </a:lnTo>
                  <a:lnTo>
                    <a:pt x="1455" y="1185"/>
                  </a:lnTo>
                  <a:lnTo>
                    <a:pt x="1461" y="1185"/>
                  </a:lnTo>
                  <a:lnTo>
                    <a:pt x="1466" y="1183"/>
                  </a:lnTo>
                  <a:lnTo>
                    <a:pt x="1470" y="1180"/>
                  </a:lnTo>
                  <a:lnTo>
                    <a:pt x="1470" y="1180"/>
                  </a:lnTo>
                  <a:lnTo>
                    <a:pt x="1477" y="1171"/>
                  </a:lnTo>
                  <a:lnTo>
                    <a:pt x="1479" y="1162"/>
                  </a:lnTo>
                  <a:lnTo>
                    <a:pt x="1477" y="1151"/>
                  </a:lnTo>
                  <a:lnTo>
                    <a:pt x="1473" y="1142"/>
                  </a:lnTo>
                  <a:lnTo>
                    <a:pt x="1464" y="1124"/>
                  </a:lnTo>
                  <a:lnTo>
                    <a:pt x="1462" y="1115"/>
                  </a:lnTo>
                  <a:lnTo>
                    <a:pt x="1462" y="1105"/>
                  </a:lnTo>
                  <a:lnTo>
                    <a:pt x="1462" y="1105"/>
                  </a:lnTo>
                  <a:lnTo>
                    <a:pt x="1466" y="1093"/>
                  </a:lnTo>
                  <a:lnTo>
                    <a:pt x="1472" y="1084"/>
                  </a:lnTo>
                  <a:lnTo>
                    <a:pt x="1477" y="1073"/>
                  </a:lnTo>
                  <a:lnTo>
                    <a:pt x="1481" y="1060"/>
                  </a:lnTo>
                  <a:lnTo>
                    <a:pt x="1481" y="1060"/>
                  </a:lnTo>
                  <a:lnTo>
                    <a:pt x="1482" y="1046"/>
                  </a:lnTo>
                  <a:lnTo>
                    <a:pt x="1484" y="1039"/>
                  </a:lnTo>
                  <a:lnTo>
                    <a:pt x="1486" y="1033"/>
                  </a:lnTo>
                  <a:lnTo>
                    <a:pt x="1486" y="1033"/>
                  </a:lnTo>
                  <a:lnTo>
                    <a:pt x="1493" y="1022"/>
                  </a:lnTo>
                  <a:lnTo>
                    <a:pt x="1500" y="1011"/>
                  </a:lnTo>
                  <a:lnTo>
                    <a:pt x="1500" y="1011"/>
                  </a:lnTo>
                  <a:lnTo>
                    <a:pt x="1504" y="1006"/>
                  </a:lnTo>
                  <a:lnTo>
                    <a:pt x="1508" y="1002"/>
                  </a:lnTo>
                  <a:lnTo>
                    <a:pt x="1511" y="1002"/>
                  </a:lnTo>
                  <a:lnTo>
                    <a:pt x="1517" y="1001"/>
                  </a:lnTo>
                  <a:lnTo>
                    <a:pt x="1526" y="1004"/>
                  </a:lnTo>
                  <a:lnTo>
                    <a:pt x="1538" y="1006"/>
                  </a:lnTo>
                  <a:lnTo>
                    <a:pt x="1538" y="1006"/>
                  </a:lnTo>
                  <a:lnTo>
                    <a:pt x="1549" y="1006"/>
                  </a:lnTo>
                  <a:lnTo>
                    <a:pt x="1560" y="1004"/>
                  </a:lnTo>
                  <a:lnTo>
                    <a:pt x="1569" y="997"/>
                  </a:lnTo>
                  <a:lnTo>
                    <a:pt x="1573" y="993"/>
                  </a:lnTo>
                  <a:lnTo>
                    <a:pt x="1575" y="988"/>
                  </a:lnTo>
                  <a:lnTo>
                    <a:pt x="1575" y="988"/>
                  </a:lnTo>
                  <a:lnTo>
                    <a:pt x="1582" y="975"/>
                  </a:lnTo>
                  <a:lnTo>
                    <a:pt x="1593" y="963"/>
                  </a:lnTo>
                  <a:lnTo>
                    <a:pt x="1593" y="963"/>
                  </a:lnTo>
                  <a:lnTo>
                    <a:pt x="1605" y="944"/>
                  </a:lnTo>
                  <a:lnTo>
                    <a:pt x="1618" y="928"/>
                  </a:lnTo>
                  <a:lnTo>
                    <a:pt x="1618" y="928"/>
                  </a:lnTo>
                  <a:lnTo>
                    <a:pt x="1629" y="908"/>
                  </a:lnTo>
                  <a:lnTo>
                    <a:pt x="1640" y="888"/>
                  </a:lnTo>
                  <a:lnTo>
                    <a:pt x="1640" y="888"/>
                  </a:lnTo>
                  <a:lnTo>
                    <a:pt x="1645" y="879"/>
                  </a:lnTo>
                  <a:lnTo>
                    <a:pt x="1649" y="870"/>
                  </a:lnTo>
                  <a:lnTo>
                    <a:pt x="1651" y="861"/>
                  </a:lnTo>
                  <a:lnTo>
                    <a:pt x="1651" y="850"/>
                  </a:lnTo>
                  <a:lnTo>
                    <a:pt x="1651" y="850"/>
                  </a:lnTo>
                  <a:lnTo>
                    <a:pt x="1651" y="830"/>
                  </a:lnTo>
                  <a:lnTo>
                    <a:pt x="1649" y="809"/>
                  </a:lnTo>
                  <a:lnTo>
                    <a:pt x="1649" y="809"/>
                  </a:lnTo>
                  <a:lnTo>
                    <a:pt x="1647" y="792"/>
                  </a:lnTo>
                  <a:lnTo>
                    <a:pt x="1645" y="785"/>
                  </a:lnTo>
                  <a:lnTo>
                    <a:pt x="1642" y="780"/>
                  </a:lnTo>
                  <a:lnTo>
                    <a:pt x="1642" y="780"/>
                  </a:lnTo>
                  <a:lnTo>
                    <a:pt x="1638" y="773"/>
                  </a:lnTo>
                  <a:lnTo>
                    <a:pt x="1633" y="769"/>
                  </a:lnTo>
                  <a:lnTo>
                    <a:pt x="1629" y="767"/>
                  </a:lnTo>
                  <a:lnTo>
                    <a:pt x="1624" y="767"/>
                  </a:lnTo>
                  <a:lnTo>
                    <a:pt x="1613" y="769"/>
                  </a:lnTo>
                  <a:lnTo>
                    <a:pt x="1600" y="769"/>
                  </a:lnTo>
                  <a:lnTo>
                    <a:pt x="1600" y="769"/>
                  </a:lnTo>
                  <a:lnTo>
                    <a:pt x="1595" y="767"/>
                  </a:lnTo>
                  <a:lnTo>
                    <a:pt x="1591" y="765"/>
                  </a:lnTo>
                  <a:lnTo>
                    <a:pt x="1584" y="758"/>
                  </a:lnTo>
                  <a:lnTo>
                    <a:pt x="1580" y="749"/>
                  </a:lnTo>
                  <a:lnTo>
                    <a:pt x="1578" y="740"/>
                  </a:lnTo>
                  <a:lnTo>
                    <a:pt x="1578" y="740"/>
                  </a:lnTo>
                  <a:lnTo>
                    <a:pt x="1582" y="733"/>
                  </a:lnTo>
                  <a:lnTo>
                    <a:pt x="1586" y="725"/>
                  </a:lnTo>
                  <a:lnTo>
                    <a:pt x="1591" y="720"/>
                  </a:lnTo>
                  <a:lnTo>
                    <a:pt x="1596" y="716"/>
                  </a:lnTo>
                  <a:lnTo>
                    <a:pt x="1596" y="716"/>
                  </a:lnTo>
                  <a:lnTo>
                    <a:pt x="1615" y="704"/>
                  </a:lnTo>
                  <a:lnTo>
                    <a:pt x="1629" y="689"/>
                  </a:lnTo>
                  <a:lnTo>
                    <a:pt x="1629" y="689"/>
                  </a:lnTo>
                  <a:lnTo>
                    <a:pt x="1636" y="682"/>
                  </a:lnTo>
                  <a:lnTo>
                    <a:pt x="1642" y="675"/>
                  </a:lnTo>
                  <a:lnTo>
                    <a:pt x="1642" y="675"/>
                  </a:lnTo>
                  <a:lnTo>
                    <a:pt x="1643" y="668"/>
                  </a:lnTo>
                  <a:lnTo>
                    <a:pt x="1645" y="659"/>
                  </a:lnTo>
                  <a:lnTo>
                    <a:pt x="1649" y="651"/>
                  </a:lnTo>
                  <a:lnTo>
                    <a:pt x="1653" y="644"/>
                  </a:lnTo>
                  <a:lnTo>
                    <a:pt x="1653" y="644"/>
                  </a:lnTo>
                  <a:lnTo>
                    <a:pt x="1662" y="635"/>
                  </a:lnTo>
                  <a:lnTo>
                    <a:pt x="1674" y="628"/>
                  </a:lnTo>
                  <a:lnTo>
                    <a:pt x="1687" y="626"/>
                  </a:lnTo>
                  <a:lnTo>
                    <a:pt x="1700" y="626"/>
                  </a:lnTo>
                  <a:lnTo>
                    <a:pt x="1700" y="626"/>
                  </a:lnTo>
                  <a:lnTo>
                    <a:pt x="1721" y="628"/>
                  </a:lnTo>
                  <a:lnTo>
                    <a:pt x="1743" y="630"/>
                  </a:lnTo>
                  <a:lnTo>
                    <a:pt x="1752" y="630"/>
                  </a:lnTo>
                  <a:lnTo>
                    <a:pt x="1763" y="628"/>
                  </a:lnTo>
                  <a:lnTo>
                    <a:pt x="1774" y="626"/>
                  </a:lnTo>
                  <a:lnTo>
                    <a:pt x="1783" y="621"/>
                  </a:lnTo>
                  <a:lnTo>
                    <a:pt x="1783" y="621"/>
                  </a:lnTo>
                  <a:lnTo>
                    <a:pt x="1790" y="617"/>
                  </a:lnTo>
                  <a:lnTo>
                    <a:pt x="1799" y="615"/>
                  </a:lnTo>
                  <a:lnTo>
                    <a:pt x="1806" y="613"/>
                  </a:lnTo>
                  <a:lnTo>
                    <a:pt x="1814" y="615"/>
                  </a:lnTo>
                  <a:lnTo>
                    <a:pt x="1814" y="615"/>
                  </a:lnTo>
                  <a:lnTo>
                    <a:pt x="1819" y="617"/>
                  </a:lnTo>
                  <a:lnTo>
                    <a:pt x="1823" y="619"/>
                  </a:lnTo>
                  <a:lnTo>
                    <a:pt x="1826" y="626"/>
                  </a:lnTo>
                  <a:lnTo>
                    <a:pt x="1826" y="626"/>
                  </a:lnTo>
                  <a:lnTo>
                    <a:pt x="1834" y="635"/>
                  </a:lnTo>
                  <a:lnTo>
                    <a:pt x="1839" y="640"/>
                  </a:lnTo>
                  <a:lnTo>
                    <a:pt x="1844" y="642"/>
                  </a:lnTo>
                  <a:lnTo>
                    <a:pt x="1850" y="640"/>
                  </a:lnTo>
                  <a:lnTo>
                    <a:pt x="1855" y="637"/>
                  </a:lnTo>
                  <a:lnTo>
                    <a:pt x="1861" y="631"/>
                  </a:lnTo>
                  <a:lnTo>
                    <a:pt x="1864" y="624"/>
                  </a:lnTo>
                  <a:lnTo>
                    <a:pt x="1868" y="615"/>
                  </a:lnTo>
                  <a:lnTo>
                    <a:pt x="1868" y="615"/>
                  </a:lnTo>
                  <a:lnTo>
                    <a:pt x="1872" y="604"/>
                  </a:lnTo>
                  <a:lnTo>
                    <a:pt x="1877" y="597"/>
                  </a:lnTo>
                  <a:lnTo>
                    <a:pt x="1891" y="583"/>
                  </a:lnTo>
                  <a:lnTo>
                    <a:pt x="1891" y="583"/>
                  </a:lnTo>
                  <a:lnTo>
                    <a:pt x="1900" y="573"/>
                  </a:lnTo>
                  <a:lnTo>
                    <a:pt x="1910" y="570"/>
                  </a:lnTo>
                  <a:lnTo>
                    <a:pt x="1919" y="568"/>
                  </a:lnTo>
                  <a:lnTo>
                    <a:pt x="1931" y="568"/>
                  </a:lnTo>
                  <a:lnTo>
                    <a:pt x="1931" y="568"/>
                  </a:lnTo>
                  <a:lnTo>
                    <a:pt x="1937" y="570"/>
                  </a:lnTo>
                  <a:lnTo>
                    <a:pt x="1938" y="572"/>
                  </a:lnTo>
                  <a:lnTo>
                    <a:pt x="1944" y="579"/>
                  </a:lnTo>
                  <a:lnTo>
                    <a:pt x="1944" y="579"/>
                  </a:lnTo>
                  <a:lnTo>
                    <a:pt x="1951" y="581"/>
                  </a:lnTo>
                  <a:lnTo>
                    <a:pt x="1955" y="583"/>
                  </a:lnTo>
                  <a:lnTo>
                    <a:pt x="1958" y="581"/>
                  </a:lnTo>
                  <a:lnTo>
                    <a:pt x="1962" y="577"/>
                  </a:lnTo>
                  <a:lnTo>
                    <a:pt x="1967" y="566"/>
                  </a:lnTo>
                  <a:lnTo>
                    <a:pt x="1973" y="557"/>
                  </a:lnTo>
                  <a:lnTo>
                    <a:pt x="1973" y="557"/>
                  </a:lnTo>
                  <a:lnTo>
                    <a:pt x="1980" y="550"/>
                  </a:lnTo>
                  <a:lnTo>
                    <a:pt x="1991" y="545"/>
                  </a:lnTo>
                  <a:lnTo>
                    <a:pt x="1995" y="545"/>
                  </a:lnTo>
                  <a:lnTo>
                    <a:pt x="2000" y="545"/>
                  </a:lnTo>
                  <a:lnTo>
                    <a:pt x="2004" y="548"/>
                  </a:lnTo>
                  <a:lnTo>
                    <a:pt x="2005" y="554"/>
                  </a:lnTo>
                  <a:lnTo>
                    <a:pt x="2005" y="554"/>
                  </a:lnTo>
                  <a:lnTo>
                    <a:pt x="2005" y="559"/>
                  </a:lnTo>
                  <a:lnTo>
                    <a:pt x="2005" y="564"/>
                  </a:lnTo>
                  <a:lnTo>
                    <a:pt x="2000" y="573"/>
                  </a:lnTo>
                  <a:lnTo>
                    <a:pt x="1995" y="583"/>
                  </a:lnTo>
                  <a:lnTo>
                    <a:pt x="1987" y="592"/>
                  </a:lnTo>
                  <a:lnTo>
                    <a:pt x="1987" y="592"/>
                  </a:lnTo>
                  <a:lnTo>
                    <a:pt x="1978" y="602"/>
                  </a:lnTo>
                  <a:lnTo>
                    <a:pt x="1971" y="613"/>
                  </a:lnTo>
                  <a:lnTo>
                    <a:pt x="1962" y="624"/>
                  </a:lnTo>
                  <a:lnTo>
                    <a:pt x="1953" y="635"/>
                  </a:lnTo>
                  <a:lnTo>
                    <a:pt x="1953" y="635"/>
                  </a:lnTo>
                  <a:lnTo>
                    <a:pt x="1946" y="640"/>
                  </a:lnTo>
                  <a:lnTo>
                    <a:pt x="1937" y="644"/>
                  </a:lnTo>
                  <a:lnTo>
                    <a:pt x="1929" y="648"/>
                  </a:lnTo>
                  <a:lnTo>
                    <a:pt x="1920" y="653"/>
                  </a:lnTo>
                  <a:lnTo>
                    <a:pt x="1920" y="653"/>
                  </a:lnTo>
                  <a:lnTo>
                    <a:pt x="1910" y="662"/>
                  </a:lnTo>
                  <a:lnTo>
                    <a:pt x="1900" y="673"/>
                  </a:lnTo>
                  <a:lnTo>
                    <a:pt x="1893" y="686"/>
                  </a:lnTo>
                  <a:lnTo>
                    <a:pt x="1890" y="700"/>
                  </a:lnTo>
                  <a:lnTo>
                    <a:pt x="1886" y="715"/>
                  </a:lnTo>
                  <a:lnTo>
                    <a:pt x="1884" y="729"/>
                  </a:lnTo>
                  <a:lnTo>
                    <a:pt x="1882" y="758"/>
                  </a:lnTo>
                  <a:lnTo>
                    <a:pt x="1882" y="758"/>
                  </a:lnTo>
                  <a:lnTo>
                    <a:pt x="1882" y="774"/>
                  </a:lnTo>
                  <a:lnTo>
                    <a:pt x="1884" y="785"/>
                  </a:lnTo>
                  <a:lnTo>
                    <a:pt x="1888" y="796"/>
                  </a:lnTo>
                  <a:lnTo>
                    <a:pt x="1891" y="805"/>
                  </a:lnTo>
                  <a:lnTo>
                    <a:pt x="1899" y="812"/>
                  </a:lnTo>
                  <a:lnTo>
                    <a:pt x="1902" y="814"/>
                  </a:lnTo>
                  <a:lnTo>
                    <a:pt x="1906" y="814"/>
                  </a:lnTo>
                  <a:lnTo>
                    <a:pt x="1910" y="816"/>
                  </a:lnTo>
                  <a:lnTo>
                    <a:pt x="1915" y="814"/>
                  </a:lnTo>
                  <a:lnTo>
                    <a:pt x="1915" y="814"/>
                  </a:lnTo>
                  <a:lnTo>
                    <a:pt x="1920" y="811"/>
                  </a:lnTo>
                  <a:lnTo>
                    <a:pt x="1926" y="805"/>
                  </a:lnTo>
                  <a:lnTo>
                    <a:pt x="1928" y="798"/>
                  </a:lnTo>
                  <a:lnTo>
                    <a:pt x="1929" y="789"/>
                  </a:lnTo>
                  <a:lnTo>
                    <a:pt x="1931" y="773"/>
                  </a:lnTo>
                  <a:lnTo>
                    <a:pt x="1935" y="765"/>
                  </a:lnTo>
                  <a:lnTo>
                    <a:pt x="1938" y="760"/>
                  </a:lnTo>
                  <a:lnTo>
                    <a:pt x="1938" y="760"/>
                  </a:lnTo>
                  <a:lnTo>
                    <a:pt x="1946" y="756"/>
                  </a:lnTo>
                  <a:lnTo>
                    <a:pt x="1953" y="754"/>
                  </a:lnTo>
                  <a:lnTo>
                    <a:pt x="1962" y="751"/>
                  </a:lnTo>
                  <a:lnTo>
                    <a:pt x="1967" y="747"/>
                  </a:lnTo>
                  <a:lnTo>
                    <a:pt x="1967" y="747"/>
                  </a:lnTo>
                  <a:lnTo>
                    <a:pt x="1971" y="742"/>
                  </a:lnTo>
                  <a:lnTo>
                    <a:pt x="1973" y="736"/>
                  </a:lnTo>
                  <a:lnTo>
                    <a:pt x="1977" y="724"/>
                  </a:lnTo>
                  <a:lnTo>
                    <a:pt x="1977" y="724"/>
                  </a:lnTo>
                  <a:lnTo>
                    <a:pt x="1978" y="718"/>
                  </a:lnTo>
                  <a:lnTo>
                    <a:pt x="1982" y="713"/>
                  </a:lnTo>
                  <a:lnTo>
                    <a:pt x="1991" y="704"/>
                  </a:lnTo>
                  <a:lnTo>
                    <a:pt x="2000" y="695"/>
                  </a:lnTo>
                  <a:lnTo>
                    <a:pt x="2002" y="689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75"/>
                  </a:lnTo>
                  <a:lnTo>
                    <a:pt x="1996" y="668"/>
                  </a:lnTo>
                  <a:lnTo>
                    <a:pt x="1993" y="660"/>
                  </a:lnTo>
                  <a:lnTo>
                    <a:pt x="1991" y="653"/>
                  </a:lnTo>
                  <a:lnTo>
                    <a:pt x="1991" y="653"/>
                  </a:lnTo>
                  <a:lnTo>
                    <a:pt x="1991" y="646"/>
                  </a:lnTo>
                  <a:lnTo>
                    <a:pt x="1995" y="639"/>
                  </a:lnTo>
                  <a:lnTo>
                    <a:pt x="2004" y="628"/>
                  </a:lnTo>
                  <a:lnTo>
                    <a:pt x="2004" y="628"/>
                  </a:lnTo>
                  <a:lnTo>
                    <a:pt x="2009" y="621"/>
                  </a:lnTo>
                  <a:lnTo>
                    <a:pt x="2016" y="613"/>
                  </a:lnTo>
                  <a:lnTo>
                    <a:pt x="2024" y="610"/>
                  </a:lnTo>
                  <a:lnTo>
                    <a:pt x="2033" y="606"/>
                  </a:lnTo>
                  <a:lnTo>
                    <a:pt x="2033" y="606"/>
                  </a:lnTo>
                  <a:lnTo>
                    <a:pt x="2043" y="602"/>
                  </a:lnTo>
                  <a:lnTo>
                    <a:pt x="2056" y="599"/>
                  </a:lnTo>
                  <a:lnTo>
                    <a:pt x="2067" y="595"/>
                  </a:lnTo>
                  <a:lnTo>
                    <a:pt x="2080" y="595"/>
                  </a:lnTo>
                  <a:lnTo>
                    <a:pt x="2080" y="595"/>
                  </a:lnTo>
                  <a:lnTo>
                    <a:pt x="2085" y="597"/>
                  </a:lnTo>
                  <a:lnTo>
                    <a:pt x="2091" y="601"/>
                  </a:lnTo>
                  <a:lnTo>
                    <a:pt x="2096" y="602"/>
                  </a:lnTo>
                  <a:lnTo>
                    <a:pt x="2103" y="604"/>
                  </a:lnTo>
                  <a:lnTo>
                    <a:pt x="2103" y="604"/>
                  </a:lnTo>
                  <a:lnTo>
                    <a:pt x="2110" y="601"/>
                  </a:lnTo>
                  <a:lnTo>
                    <a:pt x="2118" y="595"/>
                  </a:lnTo>
                  <a:lnTo>
                    <a:pt x="2129" y="581"/>
                  </a:lnTo>
                  <a:lnTo>
                    <a:pt x="2129" y="581"/>
                  </a:lnTo>
                  <a:lnTo>
                    <a:pt x="2136" y="575"/>
                  </a:lnTo>
                  <a:lnTo>
                    <a:pt x="2141" y="570"/>
                  </a:lnTo>
                  <a:lnTo>
                    <a:pt x="2158" y="561"/>
                  </a:lnTo>
                  <a:lnTo>
                    <a:pt x="2174" y="555"/>
                  </a:lnTo>
                  <a:lnTo>
                    <a:pt x="2192" y="552"/>
                  </a:lnTo>
                  <a:lnTo>
                    <a:pt x="2192" y="552"/>
                  </a:lnTo>
                  <a:lnTo>
                    <a:pt x="2210" y="550"/>
                  </a:lnTo>
                  <a:lnTo>
                    <a:pt x="2219" y="548"/>
                  </a:lnTo>
                  <a:lnTo>
                    <a:pt x="2226" y="543"/>
                  </a:lnTo>
                  <a:lnTo>
                    <a:pt x="2226" y="543"/>
                  </a:lnTo>
                  <a:lnTo>
                    <a:pt x="2232" y="535"/>
                  </a:lnTo>
                  <a:lnTo>
                    <a:pt x="2235" y="528"/>
                  </a:lnTo>
                  <a:lnTo>
                    <a:pt x="2237" y="521"/>
                  </a:lnTo>
                  <a:lnTo>
                    <a:pt x="2234" y="512"/>
                  </a:lnTo>
                  <a:lnTo>
                    <a:pt x="2234" y="512"/>
                  </a:lnTo>
                  <a:lnTo>
                    <a:pt x="2230" y="508"/>
                  </a:lnTo>
                  <a:lnTo>
                    <a:pt x="2223" y="503"/>
                  </a:lnTo>
                  <a:lnTo>
                    <a:pt x="2217" y="497"/>
                  </a:lnTo>
                  <a:lnTo>
                    <a:pt x="2215" y="494"/>
                  </a:lnTo>
                  <a:lnTo>
                    <a:pt x="2215" y="492"/>
                  </a:lnTo>
                  <a:lnTo>
                    <a:pt x="2215" y="492"/>
                  </a:lnTo>
                  <a:lnTo>
                    <a:pt x="2217" y="490"/>
                  </a:lnTo>
                  <a:lnTo>
                    <a:pt x="2219" y="488"/>
                  </a:lnTo>
                  <a:lnTo>
                    <a:pt x="2224" y="488"/>
                  </a:lnTo>
                  <a:lnTo>
                    <a:pt x="2230" y="490"/>
                  </a:lnTo>
                  <a:lnTo>
                    <a:pt x="2235" y="490"/>
                  </a:lnTo>
                  <a:lnTo>
                    <a:pt x="2235" y="490"/>
                  </a:lnTo>
                  <a:lnTo>
                    <a:pt x="2241" y="487"/>
                  </a:lnTo>
                  <a:lnTo>
                    <a:pt x="2244" y="481"/>
                  </a:lnTo>
                  <a:lnTo>
                    <a:pt x="2250" y="478"/>
                  </a:lnTo>
                  <a:lnTo>
                    <a:pt x="2253" y="472"/>
                  </a:lnTo>
                  <a:lnTo>
                    <a:pt x="2253" y="472"/>
                  </a:lnTo>
                  <a:lnTo>
                    <a:pt x="2259" y="470"/>
                  </a:lnTo>
                  <a:lnTo>
                    <a:pt x="2262" y="470"/>
                  </a:lnTo>
                  <a:lnTo>
                    <a:pt x="2273" y="472"/>
                  </a:lnTo>
                  <a:lnTo>
                    <a:pt x="2273" y="472"/>
                  </a:lnTo>
                  <a:lnTo>
                    <a:pt x="2281" y="472"/>
                  </a:lnTo>
                  <a:lnTo>
                    <a:pt x="2286" y="470"/>
                  </a:lnTo>
                  <a:lnTo>
                    <a:pt x="2291" y="469"/>
                  </a:lnTo>
                  <a:lnTo>
                    <a:pt x="2299" y="469"/>
                  </a:lnTo>
                  <a:lnTo>
                    <a:pt x="2299" y="469"/>
                  </a:lnTo>
                  <a:lnTo>
                    <a:pt x="2304" y="472"/>
                  </a:lnTo>
                  <a:lnTo>
                    <a:pt x="2308" y="476"/>
                  </a:lnTo>
                  <a:lnTo>
                    <a:pt x="2315" y="487"/>
                  </a:lnTo>
                  <a:lnTo>
                    <a:pt x="2315" y="487"/>
                  </a:lnTo>
                  <a:lnTo>
                    <a:pt x="2322" y="492"/>
                  </a:lnTo>
                  <a:lnTo>
                    <a:pt x="2331" y="496"/>
                  </a:lnTo>
                  <a:lnTo>
                    <a:pt x="2349" y="499"/>
                  </a:lnTo>
                  <a:lnTo>
                    <a:pt x="2349" y="499"/>
                  </a:lnTo>
                  <a:lnTo>
                    <a:pt x="2357" y="501"/>
                  </a:lnTo>
                  <a:lnTo>
                    <a:pt x="2362" y="501"/>
                  </a:lnTo>
                  <a:lnTo>
                    <a:pt x="2366" y="497"/>
                  </a:lnTo>
                  <a:lnTo>
                    <a:pt x="2367" y="490"/>
                  </a:lnTo>
                  <a:lnTo>
                    <a:pt x="2367" y="490"/>
                  </a:lnTo>
                  <a:lnTo>
                    <a:pt x="2369" y="483"/>
                  </a:lnTo>
                  <a:lnTo>
                    <a:pt x="2371" y="479"/>
                  </a:lnTo>
                  <a:lnTo>
                    <a:pt x="2377" y="478"/>
                  </a:lnTo>
                  <a:lnTo>
                    <a:pt x="2382" y="476"/>
                  </a:lnTo>
                  <a:lnTo>
                    <a:pt x="2382" y="476"/>
                  </a:lnTo>
                  <a:lnTo>
                    <a:pt x="2389" y="474"/>
                  </a:lnTo>
                  <a:lnTo>
                    <a:pt x="2391" y="469"/>
                  </a:lnTo>
                  <a:lnTo>
                    <a:pt x="2391" y="463"/>
                  </a:lnTo>
                  <a:lnTo>
                    <a:pt x="2389" y="458"/>
                  </a:lnTo>
                  <a:lnTo>
                    <a:pt x="2389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2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751959" y="856084"/>
              <a:ext cx="2232025" cy="1665288"/>
            </a:xfrm>
            <a:custGeom>
              <a:avLst/>
              <a:gdLst>
                <a:gd name="T0" fmla="*/ 231 w 1406"/>
                <a:gd name="T1" fmla="*/ 660 h 1049"/>
                <a:gd name="T2" fmla="*/ 240 w 1406"/>
                <a:gd name="T3" fmla="*/ 588 h 1049"/>
                <a:gd name="T4" fmla="*/ 204 w 1406"/>
                <a:gd name="T5" fmla="*/ 640 h 1049"/>
                <a:gd name="T6" fmla="*/ 1200 w 1406"/>
                <a:gd name="T7" fmla="*/ 159 h 1049"/>
                <a:gd name="T8" fmla="*/ 1373 w 1406"/>
                <a:gd name="T9" fmla="*/ 3 h 1049"/>
                <a:gd name="T10" fmla="*/ 1169 w 1406"/>
                <a:gd name="T11" fmla="*/ 96 h 1049"/>
                <a:gd name="T12" fmla="*/ 267 w 1406"/>
                <a:gd name="T13" fmla="*/ 700 h 1049"/>
                <a:gd name="T14" fmla="*/ 356 w 1406"/>
                <a:gd name="T15" fmla="*/ 669 h 1049"/>
                <a:gd name="T16" fmla="*/ 336 w 1406"/>
                <a:gd name="T17" fmla="*/ 602 h 1049"/>
                <a:gd name="T18" fmla="*/ 320 w 1406"/>
                <a:gd name="T19" fmla="*/ 521 h 1049"/>
                <a:gd name="T20" fmla="*/ 267 w 1406"/>
                <a:gd name="T21" fmla="*/ 516 h 1049"/>
                <a:gd name="T22" fmla="*/ 289 w 1406"/>
                <a:gd name="T23" fmla="*/ 584 h 1049"/>
                <a:gd name="T24" fmla="*/ 277 w 1406"/>
                <a:gd name="T25" fmla="*/ 640 h 1049"/>
                <a:gd name="T26" fmla="*/ 525 w 1406"/>
                <a:gd name="T27" fmla="*/ 566 h 1049"/>
                <a:gd name="T28" fmla="*/ 126 w 1406"/>
                <a:gd name="T29" fmla="*/ 338 h 1049"/>
                <a:gd name="T30" fmla="*/ 85 w 1406"/>
                <a:gd name="T31" fmla="*/ 302 h 1049"/>
                <a:gd name="T32" fmla="*/ 36 w 1406"/>
                <a:gd name="T33" fmla="*/ 316 h 1049"/>
                <a:gd name="T34" fmla="*/ 16 w 1406"/>
                <a:gd name="T35" fmla="*/ 342 h 1049"/>
                <a:gd name="T36" fmla="*/ 106 w 1406"/>
                <a:gd name="T37" fmla="*/ 356 h 1049"/>
                <a:gd name="T38" fmla="*/ 1033 w 1406"/>
                <a:gd name="T39" fmla="*/ 877 h 1049"/>
                <a:gd name="T40" fmla="*/ 1118 w 1406"/>
                <a:gd name="T41" fmla="*/ 691 h 1049"/>
                <a:gd name="T42" fmla="*/ 1303 w 1406"/>
                <a:gd name="T43" fmla="*/ 682 h 1049"/>
                <a:gd name="T44" fmla="*/ 1268 w 1406"/>
                <a:gd name="T45" fmla="*/ 619 h 1049"/>
                <a:gd name="T46" fmla="*/ 1274 w 1406"/>
                <a:gd name="T47" fmla="*/ 472 h 1049"/>
                <a:gd name="T48" fmla="*/ 1277 w 1406"/>
                <a:gd name="T49" fmla="*/ 208 h 1049"/>
                <a:gd name="T50" fmla="*/ 1180 w 1406"/>
                <a:gd name="T51" fmla="*/ 251 h 1049"/>
                <a:gd name="T52" fmla="*/ 1042 w 1406"/>
                <a:gd name="T53" fmla="*/ 289 h 1049"/>
                <a:gd name="T54" fmla="*/ 999 w 1406"/>
                <a:gd name="T55" fmla="*/ 302 h 1049"/>
                <a:gd name="T56" fmla="*/ 894 w 1406"/>
                <a:gd name="T57" fmla="*/ 358 h 1049"/>
                <a:gd name="T58" fmla="*/ 955 w 1406"/>
                <a:gd name="T59" fmla="*/ 289 h 1049"/>
                <a:gd name="T60" fmla="*/ 798 w 1406"/>
                <a:gd name="T61" fmla="*/ 190 h 1049"/>
                <a:gd name="T62" fmla="*/ 749 w 1406"/>
                <a:gd name="T63" fmla="*/ 170 h 1049"/>
                <a:gd name="T64" fmla="*/ 682 w 1406"/>
                <a:gd name="T65" fmla="*/ 183 h 1049"/>
                <a:gd name="T66" fmla="*/ 591 w 1406"/>
                <a:gd name="T67" fmla="*/ 264 h 1049"/>
                <a:gd name="T68" fmla="*/ 525 w 1406"/>
                <a:gd name="T69" fmla="*/ 342 h 1049"/>
                <a:gd name="T70" fmla="*/ 452 w 1406"/>
                <a:gd name="T71" fmla="*/ 394 h 1049"/>
                <a:gd name="T72" fmla="*/ 429 w 1406"/>
                <a:gd name="T73" fmla="*/ 449 h 1049"/>
                <a:gd name="T74" fmla="*/ 443 w 1406"/>
                <a:gd name="T75" fmla="*/ 510 h 1049"/>
                <a:gd name="T76" fmla="*/ 523 w 1406"/>
                <a:gd name="T77" fmla="*/ 503 h 1049"/>
                <a:gd name="T78" fmla="*/ 586 w 1406"/>
                <a:gd name="T79" fmla="*/ 554 h 1049"/>
                <a:gd name="T80" fmla="*/ 617 w 1406"/>
                <a:gd name="T81" fmla="*/ 416 h 1049"/>
                <a:gd name="T82" fmla="*/ 716 w 1406"/>
                <a:gd name="T83" fmla="*/ 322 h 1049"/>
                <a:gd name="T84" fmla="*/ 704 w 1406"/>
                <a:gd name="T85" fmla="*/ 459 h 1049"/>
                <a:gd name="T86" fmla="*/ 745 w 1406"/>
                <a:gd name="T87" fmla="*/ 479 h 1049"/>
                <a:gd name="T88" fmla="*/ 669 w 1406"/>
                <a:gd name="T89" fmla="*/ 561 h 1049"/>
                <a:gd name="T90" fmla="*/ 541 w 1406"/>
                <a:gd name="T91" fmla="*/ 610 h 1049"/>
                <a:gd name="T92" fmla="*/ 505 w 1406"/>
                <a:gd name="T93" fmla="*/ 525 h 1049"/>
                <a:gd name="T94" fmla="*/ 474 w 1406"/>
                <a:gd name="T95" fmla="*/ 577 h 1049"/>
                <a:gd name="T96" fmla="*/ 414 w 1406"/>
                <a:gd name="T97" fmla="*/ 673 h 1049"/>
                <a:gd name="T98" fmla="*/ 325 w 1406"/>
                <a:gd name="T99" fmla="*/ 724 h 1049"/>
                <a:gd name="T100" fmla="*/ 338 w 1406"/>
                <a:gd name="T101" fmla="*/ 814 h 1049"/>
                <a:gd name="T102" fmla="*/ 208 w 1406"/>
                <a:gd name="T103" fmla="*/ 861 h 1049"/>
                <a:gd name="T104" fmla="*/ 304 w 1406"/>
                <a:gd name="T105" fmla="*/ 997 h 1049"/>
                <a:gd name="T106" fmla="*/ 407 w 1406"/>
                <a:gd name="T107" fmla="*/ 854 h 1049"/>
                <a:gd name="T108" fmla="*/ 572 w 1406"/>
                <a:gd name="T109" fmla="*/ 917 h 1049"/>
                <a:gd name="T110" fmla="*/ 573 w 1406"/>
                <a:gd name="T111" fmla="*/ 986 h 1049"/>
                <a:gd name="T112" fmla="*/ 608 w 1406"/>
                <a:gd name="T113" fmla="*/ 910 h 1049"/>
                <a:gd name="T114" fmla="*/ 582 w 1406"/>
                <a:gd name="T115" fmla="*/ 859 h 1049"/>
                <a:gd name="T116" fmla="*/ 671 w 1406"/>
                <a:gd name="T117" fmla="*/ 984 h 1049"/>
                <a:gd name="T118" fmla="*/ 715 w 1406"/>
                <a:gd name="T119" fmla="*/ 928 h 1049"/>
                <a:gd name="T120" fmla="*/ 798 w 1406"/>
                <a:gd name="T121" fmla="*/ 1015 h 1049"/>
                <a:gd name="T122" fmla="*/ 928 w 1406"/>
                <a:gd name="T123" fmla="*/ 1035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6" h="1049">
                  <a:moveTo>
                    <a:pt x="1095" y="206"/>
                  </a:moveTo>
                  <a:lnTo>
                    <a:pt x="1095" y="206"/>
                  </a:lnTo>
                  <a:lnTo>
                    <a:pt x="1096" y="206"/>
                  </a:lnTo>
                  <a:lnTo>
                    <a:pt x="1096" y="206"/>
                  </a:lnTo>
                  <a:lnTo>
                    <a:pt x="1100" y="208"/>
                  </a:lnTo>
                  <a:lnTo>
                    <a:pt x="1102" y="210"/>
                  </a:lnTo>
                  <a:lnTo>
                    <a:pt x="1104" y="217"/>
                  </a:lnTo>
                  <a:lnTo>
                    <a:pt x="1104" y="221"/>
                  </a:lnTo>
                  <a:lnTo>
                    <a:pt x="1102" y="224"/>
                  </a:lnTo>
                  <a:lnTo>
                    <a:pt x="1098" y="226"/>
                  </a:lnTo>
                  <a:lnTo>
                    <a:pt x="1095" y="224"/>
                  </a:lnTo>
                  <a:lnTo>
                    <a:pt x="1095" y="224"/>
                  </a:lnTo>
                  <a:lnTo>
                    <a:pt x="1093" y="224"/>
                  </a:lnTo>
                  <a:lnTo>
                    <a:pt x="1089" y="221"/>
                  </a:lnTo>
                  <a:lnTo>
                    <a:pt x="1087" y="213"/>
                  </a:lnTo>
                  <a:lnTo>
                    <a:pt x="1087" y="210"/>
                  </a:lnTo>
                  <a:lnTo>
                    <a:pt x="1089" y="208"/>
                  </a:lnTo>
                  <a:lnTo>
                    <a:pt x="1091" y="206"/>
                  </a:lnTo>
                  <a:lnTo>
                    <a:pt x="1095" y="206"/>
                  </a:lnTo>
                  <a:lnTo>
                    <a:pt x="1095" y="206"/>
                  </a:lnTo>
                  <a:close/>
                  <a:moveTo>
                    <a:pt x="197" y="669"/>
                  </a:moveTo>
                  <a:lnTo>
                    <a:pt x="197" y="669"/>
                  </a:lnTo>
                  <a:lnTo>
                    <a:pt x="201" y="668"/>
                  </a:lnTo>
                  <a:lnTo>
                    <a:pt x="206" y="668"/>
                  </a:lnTo>
                  <a:lnTo>
                    <a:pt x="206" y="668"/>
                  </a:lnTo>
                  <a:lnTo>
                    <a:pt x="211" y="669"/>
                  </a:lnTo>
                  <a:lnTo>
                    <a:pt x="217" y="671"/>
                  </a:lnTo>
                  <a:lnTo>
                    <a:pt x="217" y="671"/>
                  </a:lnTo>
                  <a:lnTo>
                    <a:pt x="220" y="669"/>
                  </a:lnTo>
                  <a:lnTo>
                    <a:pt x="222" y="666"/>
                  </a:lnTo>
                  <a:lnTo>
                    <a:pt x="222" y="666"/>
                  </a:lnTo>
                  <a:lnTo>
                    <a:pt x="231" y="660"/>
                  </a:lnTo>
                  <a:lnTo>
                    <a:pt x="231" y="660"/>
                  </a:lnTo>
                  <a:lnTo>
                    <a:pt x="239" y="658"/>
                  </a:lnTo>
                  <a:lnTo>
                    <a:pt x="239" y="658"/>
                  </a:lnTo>
                  <a:lnTo>
                    <a:pt x="242" y="655"/>
                  </a:lnTo>
                  <a:lnTo>
                    <a:pt x="244" y="651"/>
                  </a:lnTo>
                  <a:lnTo>
                    <a:pt x="244" y="651"/>
                  </a:lnTo>
                  <a:lnTo>
                    <a:pt x="246" y="648"/>
                  </a:lnTo>
                  <a:lnTo>
                    <a:pt x="249" y="644"/>
                  </a:lnTo>
                  <a:lnTo>
                    <a:pt x="249" y="644"/>
                  </a:lnTo>
                  <a:lnTo>
                    <a:pt x="249" y="639"/>
                  </a:lnTo>
                  <a:lnTo>
                    <a:pt x="248" y="635"/>
                  </a:lnTo>
                  <a:lnTo>
                    <a:pt x="246" y="631"/>
                  </a:lnTo>
                  <a:lnTo>
                    <a:pt x="244" y="628"/>
                  </a:lnTo>
                  <a:lnTo>
                    <a:pt x="244" y="628"/>
                  </a:lnTo>
                  <a:lnTo>
                    <a:pt x="246" y="620"/>
                  </a:lnTo>
                  <a:lnTo>
                    <a:pt x="246" y="620"/>
                  </a:lnTo>
                  <a:lnTo>
                    <a:pt x="246" y="615"/>
                  </a:lnTo>
                  <a:lnTo>
                    <a:pt x="246" y="615"/>
                  </a:lnTo>
                  <a:lnTo>
                    <a:pt x="248" y="611"/>
                  </a:lnTo>
                  <a:lnTo>
                    <a:pt x="249" y="610"/>
                  </a:lnTo>
                  <a:lnTo>
                    <a:pt x="255" y="606"/>
                  </a:lnTo>
                  <a:lnTo>
                    <a:pt x="255" y="606"/>
                  </a:lnTo>
                  <a:lnTo>
                    <a:pt x="257" y="602"/>
                  </a:lnTo>
                  <a:lnTo>
                    <a:pt x="257" y="597"/>
                  </a:lnTo>
                  <a:lnTo>
                    <a:pt x="255" y="592"/>
                  </a:lnTo>
                  <a:lnTo>
                    <a:pt x="251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8"/>
                  </a:lnTo>
                  <a:lnTo>
                    <a:pt x="242" y="588"/>
                  </a:lnTo>
                  <a:lnTo>
                    <a:pt x="242" y="588"/>
                  </a:lnTo>
                  <a:lnTo>
                    <a:pt x="240" y="588"/>
                  </a:lnTo>
                  <a:lnTo>
                    <a:pt x="240" y="588"/>
                  </a:lnTo>
                  <a:lnTo>
                    <a:pt x="239" y="586"/>
                  </a:lnTo>
                  <a:lnTo>
                    <a:pt x="235" y="584"/>
                  </a:lnTo>
                  <a:lnTo>
                    <a:pt x="235" y="584"/>
                  </a:lnTo>
                  <a:lnTo>
                    <a:pt x="231" y="584"/>
                  </a:lnTo>
                  <a:lnTo>
                    <a:pt x="228" y="586"/>
                  </a:lnTo>
                  <a:lnTo>
                    <a:pt x="224" y="592"/>
                  </a:lnTo>
                  <a:lnTo>
                    <a:pt x="224" y="592"/>
                  </a:lnTo>
                  <a:lnTo>
                    <a:pt x="219" y="597"/>
                  </a:lnTo>
                  <a:lnTo>
                    <a:pt x="211" y="601"/>
                  </a:lnTo>
                  <a:lnTo>
                    <a:pt x="211" y="601"/>
                  </a:lnTo>
                  <a:lnTo>
                    <a:pt x="206" y="602"/>
                  </a:lnTo>
                  <a:lnTo>
                    <a:pt x="204" y="602"/>
                  </a:lnTo>
                  <a:lnTo>
                    <a:pt x="202" y="604"/>
                  </a:lnTo>
                  <a:lnTo>
                    <a:pt x="202" y="604"/>
                  </a:lnTo>
                  <a:lnTo>
                    <a:pt x="201" y="606"/>
                  </a:lnTo>
                  <a:lnTo>
                    <a:pt x="202" y="608"/>
                  </a:lnTo>
                  <a:lnTo>
                    <a:pt x="204" y="611"/>
                  </a:lnTo>
                  <a:lnTo>
                    <a:pt x="204" y="611"/>
                  </a:lnTo>
                  <a:lnTo>
                    <a:pt x="204" y="613"/>
                  </a:lnTo>
                  <a:lnTo>
                    <a:pt x="204" y="615"/>
                  </a:lnTo>
                  <a:lnTo>
                    <a:pt x="201" y="615"/>
                  </a:lnTo>
                  <a:lnTo>
                    <a:pt x="197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197" y="622"/>
                  </a:lnTo>
                  <a:lnTo>
                    <a:pt x="197" y="624"/>
                  </a:lnTo>
                  <a:lnTo>
                    <a:pt x="199" y="626"/>
                  </a:lnTo>
                  <a:lnTo>
                    <a:pt x="202" y="630"/>
                  </a:lnTo>
                  <a:lnTo>
                    <a:pt x="202" y="630"/>
                  </a:lnTo>
                  <a:lnTo>
                    <a:pt x="204" y="635"/>
                  </a:lnTo>
                  <a:lnTo>
                    <a:pt x="204" y="640"/>
                  </a:lnTo>
                  <a:lnTo>
                    <a:pt x="204" y="640"/>
                  </a:lnTo>
                  <a:lnTo>
                    <a:pt x="202" y="646"/>
                  </a:lnTo>
                  <a:lnTo>
                    <a:pt x="199" y="651"/>
                  </a:lnTo>
                  <a:lnTo>
                    <a:pt x="199" y="651"/>
                  </a:lnTo>
                  <a:lnTo>
                    <a:pt x="195" y="653"/>
                  </a:lnTo>
                  <a:lnTo>
                    <a:pt x="193" y="655"/>
                  </a:lnTo>
                  <a:lnTo>
                    <a:pt x="193" y="655"/>
                  </a:lnTo>
                  <a:lnTo>
                    <a:pt x="191" y="660"/>
                  </a:lnTo>
                  <a:lnTo>
                    <a:pt x="190" y="664"/>
                  </a:lnTo>
                  <a:lnTo>
                    <a:pt x="190" y="664"/>
                  </a:lnTo>
                  <a:lnTo>
                    <a:pt x="190" y="668"/>
                  </a:lnTo>
                  <a:lnTo>
                    <a:pt x="191" y="669"/>
                  </a:lnTo>
                  <a:lnTo>
                    <a:pt x="191" y="669"/>
                  </a:lnTo>
                  <a:lnTo>
                    <a:pt x="195" y="669"/>
                  </a:lnTo>
                  <a:lnTo>
                    <a:pt x="197" y="669"/>
                  </a:lnTo>
                  <a:lnTo>
                    <a:pt x="197" y="669"/>
                  </a:lnTo>
                  <a:close/>
                  <a:moveTo>
                    <a:pt x="1149" y="163"/>
                  </a:moveTo>
                  <a:lnTo>
                    <a:pt x="1149" y="163"/>
                  </a:lnTo>
                  <a:lnTo>
                    <a:pt x="1153" y="166"/>
                  </a:lnTo>
                  <a:lnTo>
                    <a:pt x="1156" y="170"/>
                  </a:lnTo>
                  <a:lnTo>
                    <a:pt x="1160" y="174"/>
                  </a:lnTo>
                  <a:lnTo>
                    <a:pt x="1165" y="177"/>
                  </a:lnTo>
                  <a:lnTo>
                    <a:pt x="1165" y="177"/>
                  </a:lnTo>
                  <a:lnTo>
                    <a:pt x="1172" y="181"/>
                  </a:lnTo>
                  <a:lnTo>
                    <a:pt x="1182" y="183"/>
                  </a:lnTo>
                  <a:lnTo>
                    <a:pt x="1192" y="183"/>
                  </a:lnTo>
                  <a:lnTo>
                    <a:pt x="1196" y="181"/>
                  </a:lnTo>
                  <a:lnTo>
                    <a:pt x="1198" y="179"/>
                  </a:lnTo>
                  <a:lnTo>
                    <a:pt x="1198" y="179"/>
                  </a:lnTo>
                  <a:lnTo>
                    <a:pt x="1200" y="175"/>
                  </a:lnTo>
                  <a:lnTo>
                    <a:pt x="1200" y="170"/>
                  </a:lnTo>
                  <a:lnTo>
                    <a:pt x="1200" y="159"/>
                  </a:lnTo>
                  <a:lnTo>
                    <a:pt x="1196" y="141"/>
                  </a:lnTo>
                  <a:lnTo>
                    <a:pt x="1196" y="141"/>
                  </a:lnTo>
                  <a:lnTo>
                    <a:pt x="1194" y="127"/>
                  </a:lnTo>
                  <a:lnTo>
                    <a:pt x="1194" y="114"/>
                  </a:lnTo>
                  <a:lnTo>
                    <a:pt x="1198" y="99"/>
                  </a:lnTo>
                  <a:lnTo>
                    <a:pt x="1203" y="87"/>
                  </a:lnTo>
                  <a:lnTo>
                    <a:pt x="1203" y="87"/>
                  </a:lnTo>
                  <a:lnTo>
                    <a:pt x="1211" y="79"/>
                  </a:lnTo>
                  <a:lnTo>
                    <a:pt x="1220" y="70"/>
                  </a:lnTo>
                  <a:lnTo>
                    <a:pt x="1239" y="60"/>
                  </a:lnTo>
                  <a:lnTo>
                    <a:pt x="1239" y="60"/>
                  </a:lnTo>
                  <a:lnTo>
                    <a:pt x="1254" y="51"/>
                  </a:lnTo>
                  <a:lnTo>
                    <a:pt x="1268" y="43"/>
                  </a:lnTo>
                  <a:lnTo>
                    <a:pt x="1283" y="40"/>
                  </a:lnTo>
                  <a:lnTo>
                    <a:pt x="1301" y="36"/>
                  </a:lnTo>
                  <a:lnTo>
                    <a:pt x="1301" y="36"/>
                  </a:lnTo>
                  <a:lnTo>
                    <a:pt x="1341" y="32"/>
                  </a:lnTo>
                  <a:lnTo>
                    <a:pt x="1341" y="32"/>
                  </a:lnTo>
                  <a:lnTo>
                    <a:pt x="1368" y="29"/>
                  </a:lnTo>
                  <a:lnTo>
                    <a:pt x="1381" y="27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401" y="20"/>
                  </a:lnTo>
                  <a:lnTo>
                    <a:pt x="1404" y="18"/>
                  </a:lnTo>
                  <a:lnTo>
                    <a:pt x="1406" y="16"/>
                  </a:lnTo>
                  <a:lnTo>
                    <a:pt x="1406" y="13"/>
                  </a:lnTo>
                  <a:lnTo>
                    <a:pt x="1402" y="7"/>
                  </a:lnTo>
                  <a:lnTo>
                    <a:pt x="1402" y="7"/>
                  </a:lnTo>
                  <a:lnTo>
                    <a:pt x="1395" y="2"/>
                  </a:lnTo>
                  <a:lnTo>
                    <a:pt x="1388" y="0"/>
                  </a:lnTo>
                  <a:lnTo>
                    <a:pt x="1381" y="0"/>
                  </a:lnTo>
                  <a:lnTo>
                    <a:pt x="1373" y="3"/>
                  </a:lnTo>
                  <a:lnTo>
                    <a:pt x="1373" y="3"/>
                  </a:lnTo>
                  <a:lnTo>
                    <a:pt x="1366" y="7"/>
                  </a:lnTo>
                  <a:lnTo>
                    <a:pt x="1366" y="7"/>
                  </a:lnTo>
                  <a:lnTo>
                    <a:pt x="1353" y="13"/>
                  </a:lnTo>
                  <a:lnTo>
                    <a:pt x="1341" y="16"/>
                  </a:lnTo>
                  <a:lnTo>
                    <a:pt x="1341" y="16"/>
                  </a:lnTo>
                  <a:lnTo>
                    <a:pt x="1328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01" y="16"/>
                  </a:lnTo>
                  <a:lnTo>
                    <a:pt x="1294" y="16"/>
                  </a:lnTo>
                  <a:lnTo>
                    <a:pt x="1288" y="18"/>
                  </a:lnTo>
                  <a:lnTo>
                    <a:pt x="1288" y="18"/>
                  </a:lnTo>
                  <a:lnTo>
                    <a:pt x="1272" y="27"/>
                  </a:lnTo>
                  <a:lnTo>
                    <a:pt x="1265" y="31"/>
                  </a:lnTo>
                  <a:lnTo>
                    <a:pt x="1256" y="32"/>
                  </a:lnTo>
                  <a:lnTo>
                    <a:pt x="1256" y="32"/>
                  </a:lnTo>
                  <a:lnTo>
                    <a:pt x="1243" y="34"/>
                  </a:lnTo>
                  <a:lnTo>
                    <a:pt x="1232" y="36"/>
                  </a:lnTo>
                  <a:lnTo>
                    <a:pt x="1220" y="38"/>
                  </a:lnTo>
                  <a:lnTo>
                    <a:pt x="1209" y="41"/>
                  </a:lnTo>
                  <a:lnTo>
                    <a:pt x="1209" y="41"/>
                  </a:lnTo>
                  <a:lnTo>
                    <a:pt x="1198" y="49"/>
                  </a:lnTo>
                  <a:lnTo>
                    <a:pt x="1187" y="58"/>
                  </a:lnTo>
                  <a:lnTo>
                    <a:pt x="1180" y="69"/>
                  </a:lnTo>
                  <a:lnTo>
                    <a:pt x="1176" y="72"/>
                  </a:lnTo>
                  <a:lnTo>
                    <a:pt x="1174" y="78"/>
                  </a:lnTo>
                  <a:lnTo>
                    <a:pt x="1174" y="78"/>
                  </a:lnTo>
                  <a:lnTo>
                    <a:pt x="1174" y="87"/>
                  </a:lnTo>
                  <a:lnTo>
                    <a:pt x="1172" y="90"/>
                  </a:lnTo>
                  <a:lnTo>
                    <a:pt x="1169" y="96"/>
                  </a:lnTo>
                  <a:lnTo>
                    <a:pt x="1169" y="96"/>
                  </a:lnTo>
                  <a:lnTo>
                    <a:pt x="1156" y="107"/>
                  </a:lnTo>
                  <a:lnTo>
                    <a:pt x="1149" y="114"/>
                  </a:lnTo>
                  <a:lnTo>
                    <a:pt x="1144" y="121"/>
                  </a:lnTo>
                  <a:lnTo>
                    <a:pt x="1144" y="121"/>
                  </a:lnTo>
                  <a:lnTo>
                    <a:pt x="1138" y="136"/>
                  </a:lnTo>
                  <a:lnTo>
                    <a:pt x="1136" y="143"/>
                  </a:lnTo>
                  <a:lnTo>
                    <a:pt x="1136" y="152"/>
                  </a:lnTo>
                  <a:lnTo>
                    <a:pt x="1136" y="152"/>
                  </a:lnTo>
                  <a:lnTo>
                    <a:pt x="1136" y="157"/>
                  </a:lnTo>
                  <a:lnTo>
                    <a:pt x="1140" y="159"/>
                  </a:lnTo>
                  <a:lnTo>
                    <a:pt x="1149" y="163"/>
                  </a:lnTo>
                  <a:lnTo>
                    <a:pt x="1149" y="163"/>
                  </a:lnTo>
                  <a:close/>
                  <a:moveTo>
                    <a:pt x="286" y="675"/>
                  </a:moveTo>
                  <a:lnTo>
                    <a:pt x="286" y="675"/>
                  </a:lnTo>
                  <a:lnTo>
                    <a:pt x="278" y="677"/>
                  </a:lnTo>
                  <a:lnTo>
                    <a:pt x="275" y="682"/>
                  </a:lnTo>
                  <a:lnTo>
                    <a:pt x="275" y="682"/>
                  </a:lnTo>
                  <a:lnTo>
                    <a:pt x="271" y="686"/>
                  </a:lnTo>
                  <a:lnTo>
                    <a:pt x="266" y="691"/>
                  </a:lnTo>
                  <a:lnTo>
                    <a:pt x="266" y="691"/>
                  </a:lnTo>
                  <a:lnTo>
                    <a:pt x="260" y="695"/>
                  </a:lnTo>
                  <a:lnTo>
                    <a:pt x="255" y="698"/>
                  </a:lnTo>
                  <a:lnTo>
                    <a:pt x="255" y="698"/>
                  </a:lnTo>
                  <a:lnTo>
                    <a:pt x="255" y="702"/>
                  </a:lnTo>
                  <a:lnTo>
                    <a:pt x="255" y="704"/>
                  </a:lnTo>
                  <a:lnTo>
                    <a:pt x="257" y="706"/>
                  </a:lnTo>
                  <a:lnTo>
                    <a:pt x="258" y="706"/>
                  </a:lnTo>
                  <a:lnTo>
                    <a:pt x="258" y="706"/>
                  </a:lnTo>
                  <a:lnTo>
                    <a:pt x="262" y="706"/>
                  </a:lnTo>
                  <a:lnTo>
                    <a:pt x="264" y="704"/>
                  </a:lnTo>
                  <a:lnTo>
                    <a:pt x="267" y="700"/>
                  </a:lnTo>
                  <a:lnTo>
                    <a:pt x="267" y="700"/>
                  </a:lnTo>
                  <a:lnTo>
                    <a:pt x="275" y="695"/>
                  </a:lnTo>
                  <a:lnTo>
                    <a:pt x="278" y="695"/>
                  </a:lnTo>
                  <a:lnTo>
                    <a:pt x="282" y="695"/>
                  </a:lnTo>
                  <a:lnTo>
                    <a:pt x="282" y="695"/>
                  </a:lnTo>
                  <a:lnTo>
                    <a:pt x="289" y="695"/>
                  </a:lnTo>
                  <a:lnTo>
                    <a:pt x="291" y="695"/>
                  </a:lnTo>
                  <a:lnTo>
                    <a:pt x="295" y="693"/>
                  </a:lnTo>
                  <a:lnTo>
                    <a:pt x="295" y="693"/>
                  </a:lnTo>
                  <a:lnTo>
                    <a:pt x="298" y="691"/>
                  </a:lnTo>
                  <a:lnTo>
                    <a:pt x="300" y="691"/>
                  </a:lnTo>
                  <a:lnTo>
                    <a:pt x="307" y="693"/>
                  </a:lnTo>
                  <a:lnTo>
                    <a:pt x="307" y="693"/>
                  </a:lnTo>
                  <a:lnTo>
                    <a:pt x="313" y="691"/>
                  </a:lnTo>
                  <a:lnTo>
                    <a:pt x="316" y="689"/>
                  </a:lnTo>
                  <a:lnTo>
                    <a:pt x="320" y="686"/>
                  </a:lnTo>
                  <a:lnTo>
                    <a:pt x="324" y="684"/>
                  </a:lnTo>
                  <a:lnTo>
                    <a:pt x="324" y="684"/>
                  </a:lnTo>
                  <a:lnTo>
                    <a:pt x="331" y="684"/>
                  </a:lnTo>
                  <a:lnTo>
                    <a:pt x="336" y="686"/>
                  </a:lnTo>
                  <a:lnTo>
                    <a:pt x="336" y="686"/>
                  </a:lnTo>
                  <a:lnTo>
                    <a:pt x="353" y="686"/>
                  </a:lnTo>
                  <a:lnTo>
                    <a:pt x="353" y="686"/>
                  </a:lnTo>
                  <a:lnTo>
                    <a:pt x="358" y="684"/>
                  </a:lnTo>
                  <a:lnTo>
                    <a:pt x="365" y="680"/>
                  </a:lnTo>
                  <a:lnTo>
                    <a:pt x="365" y="680"/>
                  </a:lnTo>
                  <a:lnTo>
                    <a:pt x="367" y="677"/>
                  </a:lnTo>
                  <a:lnTo>
                    <a:pt x="365" y="673"/>
                  </a:lnTo>
                  <a:lnTo>
                    <a:pt x="365" y="671"/>
                  </a:lnTo>
                  <a:lnTo>
                    <a:pt x="365" y="671"/>
                  </a:lnTo>
                  <a:lnTo>
                    <a:pt x="360" y="671"/>
                  </a:lnTo>
                  <a:lnTo>
                    <a:pt x="358" y="671"/>
                  </a:lnTo>
                  <a:lnTo>
                    <a:pt x="356" y="669"/>
                  </a:lnTo>
                  <a:lnTo>
                    <a:pt x="356" y="669"/>
                  </a:lnTo>
                  <a:lnTo>
                    <a:pt x="356" y="668"/>
                  </a:lnTo>
                  <a:lnTo>
                    <a:pt x="356" y="664"/>
                  </a:lnTo>
                  <a:lnTo>
                    <a:pt x="362" y="660"/>
                  </a:lnTo>
                  <a:lnTo>
                    <a:pt x="362" y="660"/>
                  </a:lnTo>
                  <a:lnTo>
                    <a:pt x="365" y="660"/>
                  </a:lnTo>
                  <a:lnTo>
                    <a:pt x="369" y="658"/>
                  </a:lnTo>
                  <a:lnTo>
                    <a:pt x="369" y="658"/>
                  </a:lnTo>
                  <a:lnTo>
                    <a:pt x="371" y="653"/>
                  </a:lnTo>
                  <a:lnTo>
                    <a:pt x="371" y="648"/>
                  </a:lnTo>
                  <a:lnTo>
                    <a:pt x="371" y="648"/>
                  </a:lnTo>
                  <a:lnTo>
                    <a:pt x="371" y="642"/>
                  </a:lnTo>
                  <a:lnTo>
                    <a:pt x="369" y="639"/>
                  </a:lnTo>
                  <a:lnTo>
                    <a:pt x="367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54" y="637"/>
                  </a:lnTo>
                  <a:lnTo>
                    <a:pt x="353" y="635"/>
                  </a:lnTo>
                  <a:lnTo>
                    <a:pt x="351" y="631"/>
                  </a:lnTo>
                  <a:lnTo>
                    <a:pt x="351" y="631"/>
                  </a:lnTo>
                  <a:lnTo>
                    <a:pt x="349" y="626"/>
                  </a:lnTo>
                  <a:lnTo>
                    <a:pt x="349" y="626"/>
                  </a:lnTo>
                  <a:lnTo>
                    <a:pt x="349" y="622"/>
                  </a:lnTo>
                  <a:lnTo>
                    <a:pt x="349" y="620"/>
                  </a:lnTo>
                  <a:lnTo>
                    <a:pt x="349" y="620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4" y="611"/>
                  </a:lnTo>
                  <a:lnTo>
                    <a:pt x="344" y="611"/>
                  </a:lnTo>
                  <a:lnTo>
                    <a:pt x="338" y="608"/>
                  </a:lnTo>
                  <a:lnTo>
                    <a:pt x="336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4" y="601"/>
                  </a:lnTo>
                  <a:lnTo>
                    <a:pt x="331" y="595"/>
                  </a:lnTo>
                  <a:lnTo>
                    <a:pt x="331" y="595"/>
                  </a:lnTo>
                  <a:lnTo>
                    <a:pt x="327" y="592"/>
                  </a:lnTo>
                  <a:lnTo>
                    <a:pt x="324" y="586"/>
                  </a:lnTo>
                  <a:lnTo>
                    <a:pt x="324" y="586"/>
                  </a:lnTo>
                  <a:lnTo>
                    <a:pt x="320" y="581"/>
                  </a:lnTo>
                  <a:lnTo>
                    <a:pt x="316" y="575"/>
                  </a:lnTo>
                  <a:lnTo>
                    <a:pt x="316" y="575"/>
                  </a:lnTo>
                  <a:lnTo>
                    <a:pt x="313" y="572"/>
                  </a:lnTo>
                  <a:lnTo>
                    <a:pt x="311" y="568"/>
                  </a:lnTo>
                  <a:lnTo>
                    <a:pt x="311" y="568"/>
                  </a:lnTo>
                  <a:lnTo>
                    <a:pt x="309" y="564"/>
                  </a:lnTo>
                  <a:lnTo>
                    <a:pt x="305" y="563"/>
                  </a:lnTo>
                  <a:lnTo>
                    <a:pt x="305" y="563"/>
                  </a:lnTo>
                  <a:lnTo>
                    <a:pt x="304" y="559"/>
                  </a:lnTo>
                  <a:lnTo>
                    <a:pt x="304" y="557"/>
                  </a:lnTo>
                  <a:lnTo>
                    <a:pt x="305" y="554"/>
                  </a:lnTo>
                  <a:lnTo>
                    <a:pt x="305" y="554"/>
                  </a:lnTo>
                  <a:lnTo>
                    <a:pt x="305" y="550"/>
                  </a:lnTo>
                  <a:lnTo>
                    <a:pt x="305" y="546"/>
                  </a:lnTo>
                  <a:lnTo>
                    <a:pt x="305" y="546"/>
                  </a:lnTo>
                  <a:lnTo>
                    <a:pt x="307" y="544"/>
                  </a:lnTo>
                  <a:lnTo>
                    <a:pt x="309" y="543"/>
                  </a:lnTo>
                  <a:lnTo>
                    <a:pt x="313" y="541"/>
                  </a:lnTo>
                  <a:lnTo>
                    <a:pt x="313" y="541"/>
                  </a:lnTo>
                  <a:lnTo>
                    <a:pt x="316" y="535"/>
                  </a:lnTo>
                  <a:lnTo>
                    <a:pt x="318" y="530"/>
                  </a:lnTo>
                  <a:lnTo>
                    <a:pt x="318" y="530"/>
                  </a:lnTo>
                  <a:lnTo>
                    <a:pt x="320" y="523"/>
                  </a:lnTo>
                  <a:lnTo>
                    <a:pt x="320" y="521"/>
                  </a:lnTo>
                  <a:lnTo>
                    <a:pt x="318" y="517"/>
                  </a:lnTo>
                  <a:lnTo>
                    <a:pt x="318" y="517"/>
                  </a:lnTo>
                  <a:lnTo>
                    <a:pt x="311" y="514"/>
                  </a:lnTo>
                  <a:lnTo>
                    <a:pt x="311" y="514"/>
                  </a:lnTo>
                  <a:lnTo>
                    <a:pt x="305" y="514"/>
                  </a:lnTo>
                  <a:lnTo>
                    <a:pt x="300" y="514"/>
                  </a:lnTo>
                  <a:lnTo>
                    <a:pt x="295" y="512"/>
                  </a:lnTo>
                  <a:lnTo>
                    <a:pt x="295" y="510"/>
                  </a:lnTo>
                  <a:lnTo>
                    <a:pt x="293" y="506"/>
                  </a:lnTo>
                  <a:lnTo>
                    <a:pt x="293" y="506"/>
                  </a:lnTo>
                  <a:lnTo>
                    <a:pt x="295" y="503"/>
                  </a:lnTo>
                  <a:lnTo>
                    <a:pt x="296" y="499"/>
                  </a:lnTo>
                  <a:lnTo>
                    <a:pt x="296" y="499"/>
                  </a:lnTo>
                  <a:lnTo>
                    <a:pt x="295" y="496"/>
                  </a:lnTo>
                  <a:lnTo>
                    <a:pt x="293" y="494"/>
                  </a:lnTo>
                  <a:lnTo>
                    <a:pt x="291" y="494"/>
                  </a:lnTo>
                  <a:lnTo>
                    <a:pt x="287" y="494"/>
                  </a:lnTo>
                  <a:lnTo>
                    <a:pt x="287" y="494"/>
                  </a:lnTo>
                  <a:lnTo>
                    <a:pt x="286" y="494"/>
                  </a:lnTo>
                  <a:lnTo>
                    <a:pt x="286" y="494"/>
                  </a:lnTo>
                  <a:lnTo>
                    <a:pt x="278" y="496"/>
                  </a:lnTo>
                  <a:lnTo>
                    <a:pt x="278" y="496"/>
                  </a:lnTo>
                  <a:lnTo>
                    <a:pt x="275" y="497"/>
                  </a:lnTo>
                  <a:lnTo>
                    <a:pt x="275" y="497"/>
                  </a:lnTo>
                  <a:lnTo>
                    <a:pt x="273" y="503"/>
                  </a:lnTo>
                  <a:lnTo>
                    <a:pt x="273" y="503"/>
                  </a:lnTo>
                  <a:lnTo>
                    <a:pt x="273" y="505"/>
                  </a:lnTo>
                  <a:lnTo>
                    <a:pt x="271" y="506"/>
                  </a:lnTo>
                  <a:lnTo>
                    <a:pt x="267" y="508"/>
                  </a:lnTo>
                  <a:lnTo>
                    <a:pt x="267" y="508"/>
                  </a:lnTo>
                  <a:lnTo>
                    <a:pt x="267" y="512"/>
                  </a:lnTo>
                  <a:lnTo>
                    <a:pt x="267" y="516"/>
                  </a:lnTo>
                  <a:lnTo>
                    <a:pt x="267" y="516"/>
                  </a:lnTo>
                  <a:lnTo>
                    <a:pt x="264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60" y="526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64" y="534"/>
                  </a:lnTo>
                  <a:lnTo>
                    <a:pt x="262" y="537"/>
                  </a:lnTo>
                  <a:lnTo>
                    <a:pt x="258" y="543"/>
                  </a:lnTo>
                  <a:lnTo>
                    <a:pt x="258" y="543"/>
                  </a:lnTo>
                  <a:lnTo>
                    <a:pt x="260" y="546"/>
                  </a:lnTo>
                  <a:lnTo>
                    <a:pt x="262" y="550"/>
                  </a:lnTo>
                  <a:lnTo>
                    <a:pt x="262" y="550"/>
                  </a:lnTo>
                  <a:lnTo>
                    <a:pt x="262" y="554"/>
                  </a:lnTo>
                  <a:lnTo>
                    <a:pt x="260" y="559"/>
                  </a:lnTo>
                  <a:lnTo>
                    <a:pt x="260" y="559"/>
                  </a:lnTo>
                  <a:lnTo>
                    <a:pt x="262" y="561"/>
                  </a:lnTo>
                  <a:lnTo>
                    <a:pt x="262" y="563"/>
                  </a:lnTo>
                  <a:lnTo>
                    <a:pt x="267" y="563"/>
                  </a:lnTo>
                  <a:lnTo>
                    <a:pt x="267" y="563"/>
                  </a:lnTo>
                  <a:lnTo>
                    <a:pt x="269" y="564"/>
                  </a:lnTo>
                  <a:lnTo>
                    <a:pt x="271" y="568"/>
                  </a:lnTo>
                  <a:lnTo>
                    <a:pt x="271" y="568"/>
                  </a:lnTo>
                  <a:lnTo>
                    <a:pt x="271" y="572"/>
                  </a:lnTo>
                  <a:lnTo>
                    <a:pt x="271" y="575"/>
                  </a:lnTo>
                  <a:lnTo>
                    <a:pt x="271" y="575"/>
                  </a:lnTo>
                  <a:lnTo>
                    <a:pt x="273" y="579"/>
                  </a:lnTo>
                  <a:lnTo>
                    <a:pt x="275" y="581"/>
                  </a:lnTo>
                  <a:lnTo>
                    <a:pt x="280" y="584"/>
                  </a:lnTo>
                  <a:lnTo>
                    <a:pt x="280" y="584"/>
                  </a:lnTo>
                  <a:lnTo>
                    <a:pt x="289" y="584"/>
                  </a:lnTo>
                  <a:lnTo>
                    <a:pt x="293" y="586"/>
                  </a:lnTo>
                  <a:lnTo>
                    <a:pt x="295" y="588"/>
                  </a:lnTo>
                  <a:lnTo>
                    <a:pt x="295" y="588"/>
                  </a:lnTo>
                  <a:lnTo>
                    <a:pt x="296" y="590"/>
                  </a:lnTo>
                  <a:lnTo>
                    <a:pt x="295" y="593"/>
                  </a:lnTo>
                  <a:lnTo>
                    <a:pt x="293" y="597"/>
                  </a:lnTo>
                  <a:lnTo>
                    <a:pt x="291" y="601"/>
                  </a:lnTo>
                  <a:lnTo>
                    <a:pt x="291" y="602"/>
                  </a:lnTo>
                  <a:lnTo>
                    <a:pt x="293" y="604"/>
                  </a:lnTo>
                  <a:lnTo>
                    <a:pt x="293" y="604"/>
                  </a:lnTo>
                  <a:lnTo>
                    <a:pt x="296" y="604"/>
                  </a:lnTo>
                  <a:lnTo>
                    <a:pt x="298" y="602"/>
                  </a:lnTo>
                  <a:lnTo>
                    <a:pt x="300" y="602"/>
                  </a:lnTo>
                  <a:lnTo>
                    <a:pt x="302" y="604"/>
                  </a:lnTo>
                  <a:lnTo>
                    <a:pt x="302" y="604"/>
                  </a:lnTo>
                  <a:lnTo>
                    <a:pt x="304" y="610"/>
                  </a:lnTo>
                  <a:lnTo>
                    <a:pt x="302" y="613"/>
                  </a:lnTo>
                  <a:lnTo>
                    <a:pt x="298" y="615"/>
                  </a:lnTo>
                  <a:lnTo>
                    <a:pt x="295" y="615"/>
                  </a:lnTo>
                  <a:lnTo>
                    <a:pt x="286" y="617"/>
                  </a:lnTo>
                  <a:lnTo>
                    <a:pt x="280" y="619"/>
                  </a:lnTo>
                  <a:lnTo>
                    <a:pt x="278" y="620"/>
                  </a:lnTo>
                  <a:lnTo>
                    <a:pt x="278" y="620"/>
                  </a:lnTo>
                  <a:lnTo>
                    <a:pt x="278" y="624"/>
                  </a:lnTo>
                  <a:lnTo>
                    <a:pt x="278" y="626"/>
                  </a:lnTo>
                  <a:lnTo>
                    <a:pt x="280" y="628"/>
                  </a:lnTo>
                  <a:lnTo>
                    <a:pt x="280" y="631"/>
                  </a:lnTo>
                  <a:lnTo>
                    <a:pt x="280" y="631"/>
                  </a:lnTo>
                  <a:lnTo>
                    <a:pt x="280" y="633"/>
                  </a:lnTo>
                  <a:lnTo>
                    <a:pt x="278" y="635"/>
                  </a:lnTo>
                  <a:lnTo>
                    <a:pt x="277" y="637"/>
                  </a:lnTo>
                  <a:lnTo>
                    <a:pt x="277" y="640"/>
                  </a:lnTo>
                  <a:lnTo>
                    <a:pt x="277" y="640"/>
                  </a:lnTo>
                  <a:lnTo>
                    <a:pt x="278" y="646"/>
                  </a:lnTo>
                  <a:lnTo>
                    <a:pt x="278" y="648"/>
                  </a:lnTo>
                  <a:lnTo>
                    <a:pt x="278" y="649"/>
                  </a:lnTo>
                  <a:lnTo>
                    <a:pt x="278" y="649"/>
                  </a:lnTo>
                  <a:lnTo>
                    <a:pt x="273" y="653"/>
                  </a:lnTo>
                  <a:lnTo>
                    <a:pt x="269" y="657"/>
                  </a:lnTo>
                  <a:lnTo>
                    <a:pt x="269" y="657"/>
                  </a:lnTo>
                  <a:lnTo>
                    <a:pt x="269" y="660"/>
                  </a:lnTo>
                  <a:lnTo>
                    <a:pt x="269" y="662"/>
                  </a:lnTo>
                  <a:lnTo>
                    <a:pt x="275" y="664"/>
                  </a:lnTo>
                  <a:lnTo>
                    <a:pt x="275" y="664"/>
                  </a:lnTo>
                  <a:lnTo>
                    <a:pt x="280" y="666"/>
                  </a:lnTo>
                  <a:lnTo>
                    <a:pt x="286" y="668"/>
                  </a:lnTo>
                  <a:lnTo>
                    <a:pt x="286" y="668"/>
                  </a:lnTo>
                  <a:lnTo>
                    <a:pt x="291" y="668"/>
                  </a:lnTo>
                  <a:lnTo>
                    <a:pt x="298" y="668"/>
                  </a:lnTo>
                  <a:lnTo>
                    <a:pt x="298" y="668"/>
                  </a:lnTo>
                  <a:lnTo>
                    <a:pt x="302" y="669"/>
                  </a:lnTo>
                  <a:lnTo>
                    <a:pt x="302" y="671"/>
                  </a:lnTo>
                  <a:lnTo>
                    <a:pt x="302" y="673"/>
                  </a:lnTo>
                  <a:lnTo>
                    <a:pt x="302" y="673"/>
                  </a:lnTo>
                  <a:lnTo>
                    <a:pt x="298" y="675"/>
                  </a:lnTo>
                  <a:lnTo>
                    <a:pt x="293" y="675"/>
                  </a:lnTo>
                  <a:lnTo>
                    <a:pt x="286" y="675"/>
                  </a:lnTo>
                  <a:lnTo>
                    <a:pt x="286" y="675"/>
                  </a:lnTo>
                  <a:close/>
                  <a:moveTo>
                    <a:pt x="534" y="572"/>
                  </a:moveTo>
                  <a:lnTo>
                    <a:pt x="534" y="572"/>
                  </a:lnTo>
                  <a:lnTo>
                    <a:pt x="532" y="566"/>
                  </a:lnTo>
                  <a:lnTo>
                    <a:pt x="530" y="564"/>
                  </a:lnTo>
                  <a:lnTo>
                    <a:pt x="526" y="564"/>
                  </a:lnTo>
                  <a:lnTo>
                    <a:pt x="525" y="566"/>
                  </a:lnTo>
                  <a:lnTo>
                    <a:pt x="519" y="570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7" y="582"/>
                  </a:lnTo>
                  <a:lnTo>
                    <a:pt x="517" y="586"/>
                  </a:lnTo>
                  <a:lnTo>
                    <a:pt x="521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30" y="590"/>
                  </a:lnTo>
                  <a:lnTo>
                    <a:pt x="532" y="588"/>
                  </a:lnTo>
                  <a:lnTo>
                    <a:pt x="535" y="582"/>
                  </a:lnTo>
                  <a:lnTo>
                    <a:pt x="535" y="577"/>
                  </a:lnTo>
                  <a:lnTo>
                    <a:pt x="534" y="572"/>
                  </a:lnTo>
                  <a:lnTo>
                    <a:pt x="534" y="572"/>
                  </a:lnTo>
                  <a:close/>
                  <a:moveTo>
                    <a:pt x="937" y="338"/>
                  </a:moveTo>
                  <a:lnTo>
                    <a:pt x="937" y="338"/>
                  </a:lnTo>
                  <a:lnTo>
                    <a:pt x="935" y="336"/>
                  </a:lnTo>
                  <a:lnTo>
                    <a:pt x="935" y="338"/>
                  </a:lnTo>
                  <a:lnTo>
                    <a:pt x="935" y="342"/>
                  </a:lnTo>
                  <a:lnTo>
                    <a:pt x="935" y="342"/>
                  </a:lnTo>
                  <a:lnTo>
                    <a:pt x="937" y="340"/>
                  </a:lnTo>
                  <a:lnTo>
                    <a:pt x="939" y="338"/>
                  </a:lnTo>
                  <a:lnTo>
                    <a:pt x="937" y="338"/>
                  </a:lnTo>
                  <a:lnTo>
                    <a:pt x="937" y="338"/>
                  </a:lnTo>
                  <a:close/>
                  <a:moveTo>
                    <a:pt x="110" y="354"/>
                  </a:moveTo>
                  <a:lnTo>
                    <a:pt x="110" y="354"/>
                  </a:lnTo>
                  <a:lnTo>
                    <a:pt x="121" y="347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28" y="335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4" y="331"/>
                  </a:lnTo>
                  <a:lnTo>
                    <a:pt x="137" y="329"/>
                  </a:lnTo>
                  <a:lnTo>
                    <a:pt x="137" y="329"/>
                  </a:lnTo>
                  <a:lnTo>
                    <a:pt x="139" y="326"/>
                  </a:lnTo>
                  <a:lnTo>
                    <a:pt x="139" y="322"/>
                  </a:lnTo>
                  <a:lnTo>
                    <a:pt x="137" y="316"/>
                  </a:lnTo>
                  <a:lnTo>
                    <a:pt x="137" y="316"/>
                  </a:lnTo>
                  <a:lnTo>
                    <a:pt x="135" y="313"/>
                  </a:lnTo>
                  <a:lnTo>
                    <a:pt x="132" y="313"/>
                  </a:lnTo>
                  <a:lnTo>
                    <a:pt x="126" y="313"/>
                  </a:lnTo>
                  <a:lnTo>
                    <a:pt x="119" y="311"/>
                  </a:lnTo>
                  <a:lnTo>
                    <a:pt x="117" y="309"/>
                  </a:lnTo>
                  <a:lnTo>
                    <a:pt x="115" y="307"/>
                  </a:lnTo>
                  <a:lnTo>
                    <a:pt x="115" y="307"/>
                  </a:lnTo>
                  <a:lnTo>
                    <a:pt x="112" y="300"/>
                  </a:lnTo>
                  <a:lnTo>
                    <a:pt x="108" y="297"/>
                  </a:lnTo>
                  <a:lnTo>
                    <a:pt x="108" y="297"/>
                  </a:lnTo>
                  <a:lnTo>
                    <a:pt x="105" y="295"/>
                  </a:lnTo>
                  <a:lnTo>
                    <a:pt x="101" y="295"/>
                  </a:lnTo>
                  <a:lnTo>
                    <a:pt x="101" y="295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97" y="297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4" y="302"/>
                  </a:lnTo>
                  <a:lnTo>
                    <a:pt x="90" y="302"/>
                  </a:lnTo>
                  <a:lnTo>
                    <a:pt x="85" y="302"/>
                  </a:lnTo>
                  <a:lnTo>
                    <a:pt x="85" y="302"/>
                  </a:lnTo>
                  <a:lnTo>
                    <a:pt x="81" y="304"/>
                  </a:lnTo>
                  <a:lnTo>
                    <a:pt x="79" y="306"/>
                  </a:lnTo>
                  <a:lnTo>
                    <a:pt x="77" y="306"/>
                  </a:lnTo>
                  <a:lnTo>
                    <a:pt x="77" y="306"/>
                  </a:lnTo>
                  <a:lnTo>
                    <a:pt x="72" y="304"/>
                  </a:lnTo>
                  <a:lnTo>
                    <a:pt x="72" y="304"/>
                  </a:lnTo>
                  <a:lnTo>
                    <a:pt x="68" y="304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61" y="302"/>
                  </a:lnTo>
                  <a:lnTo>
                    <a:pt x="61" y="302"/>
                  </a:lnTo>
                  <a:lnTo>
                    <a:pt x="61" y="298"/>
                  </a:lnTo>
                  <a:lnTo>
                    <a:pt x="59" y="298"/>
                  </a:lnTo>
                  <a:lnTo>
                    <a:pt x="58" y="298"/>
                  </a:lnTo>
                  <a:lnTo>
                    <a:pt x="58" y="298"/>
                  </a:lnTo>
                  <a:lnTo>
                    <a:pt x="54" y="302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9"/>
                  </a:lnTo>
                  <a:lnTo>
                    <a:pt x="47" y="309"/>
                  </a:lnTo>
                  <a:lnTo>
                    <a:pt x="45" y="307"/>
                  </a:lnTo>
                  <a:lnTo>
                    <a:pt x="45" y="307"/>
                  </a:lnTo>
                  <a:lnTo>
                    <a:pt x="43" y="304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2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5"/>
                  </a:lnTo>
                  <a:lnTo>
                    <a:pt x="38" y="315"/>
                  </a:lnTo>
                  <a:lnTo>
                    <a:pt x="36" y="316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9" y="320"/>
                  </a:lnTo>
                  <a:lnTo>
                    <a:pt x="27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1" y="316"/>
                  </a:lnTo>
                  <a:lnTo>
                    <a:pt x="21" y="315"/>
                  </a:lnTo>
                  <a:lnTo>
                    <a:pt x="20" y="311"/>
                  </a:lnTo>
                  <a:lnTo>
                    <a:pt x="18" y="307"/>
                  </a:lnTo>
                  <a:lnTo>
                    <a:pt x="18" y="307"/>
                  </a:lnTo>
                  <a:lnTo>
                    <a:pt x="12" y="306"/>
                  </a:lnTo>
                  <a:lnTo>
                    <a:pt x="7" y="307"/>
                  </a:lnTo>
                  <a:lnTo>
                    <a:pt x="7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3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9" y="320"/>
                  </a:lnTo>
                  <a:lnTo>
                    <a:pt x="10" y="324"/>
                  </a:lnTo>
                  <a:lnTo>
                    <a:pt x="9" y="326"/>
                  </a:lnTo>
                  <a:lnTo>
                    <a:pt x="9" y="326"/>
                  </a:lnTo>
                  <a:lnTo>
                    <a:pt x="5" y="327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1" y="333"/>
                  </a:lnTo>
                  <a:lnTo>
                    <a:pt x="5" y="336"/>
                  </a:lnTo>
                  <a:lnTo>
                    <a:pt x="12" y="340"/>
                  </a:lnTo>
                  <a:lnTo>
                    <a:pt x="12" y="340"/>
                  </a:lnTo>
                  <a:lnTo>
                    <a:pt x="16" y="342"/>
                  </a:lnTo>
                  <a:lnTo>
                    <a:pt x="18" y="345"/>
                  </a:lnTo>
                  <a:lnTo>
                    <a:pt x="18" y="345"/>
                  </a:lnTo>
                  <a:lnTo>
                    <a:pt x="18" y="347"/>
                  </a:lnTo>
                  <a:lnTo>
                    <a:pt x="16" y="349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9" y="356"/>
                  </a:lnTo>
                  <a:lnTo>
                    <a:pt x="10" y="356"/>
                  </a:lnTo>
                  <a:lnTo>
                    <a:pt x="12" y="358"/>
                  </a:lnTo>
                  <a:lnTo>
                    <a:pt x="12" y="358"/>
                  </a:lnTo>
                  <a:lnTo>
                    <a:pt x="16" y="358"/>
                  </a:lnTo>
                  <a:lnTo>
                    <a:pt x="20" y="356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30" y="353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58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50" y="365"/>
                  </a:lnTo>
                  <a:lnTo>
                    <a:pt x="58" y="365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74" y="360"/>
                  </a:lnTo>
                  <a:lnTo>
                    <a:pt x="79" y="358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01" y="358"/>
                  </a:lnTo>
                  <a:lnTo>
                    <a:pt x="106" y="356"/>
                  </a:lnTo>
                  <a:lnTo>
                    <a:pt x="110" y="354"/>
                  </a:lnTo>
                  <a:lnTo>
                    <a:pt x="110" y="354"/>
                  </a:lnTo>
                  <a:close/>
                  <a:moveTo>
                    <a:pt x="1109" y="1044"/>
                  </a:moveTo>
                  <a:lnTo>
                    <a:pt x="1109" y="1044"/>
                  </a:lnTo>
                  <a:lnTo>
                    <a:pt x="1107" y="1035"/>
                  </a:lnTo>
                  <a:lnTo>
                    <a:pt x="1106" y="1026"/>
                  </a:lnTo>
                  <a:lnTo>
                    <a:pt x="1107" y="1004"/>
                  </a:lnTo>
                  <a:lnTo>
                    <a:pt x="1107" y="1004"/>
                  </a:lnTo>
                  <a:lnTo>
                    <a:pt x="1109" y="986"/>
                  </a:lnTo>
                  <a:lnTo>
                    <a:pt x="1109" y="977"/>
                  </a:lnTo>
                  <a:lnTo>
                    <a:pt x="1107" y="968"/>
                  </a:lnTo>
                  <a:lnTo>
                    <a:pt x="1107" y="968"/>
                  </a:lnTo>
                  <a:lnTo>
                    <a:pt x="1104" y="961"/>
                  </a:lnTo>
                  <a:lnTo>
                    <a:pt x="1100" y="957"/>
                  </a:lnTo>
                  <a:lnTo>
                    <a:pt x="1091" y="948"/>
                  </a:lnTo>
                  <a:lnTo>
                    <a:pt x="1078" y="941"/>
                  </a:lnTo>
                  <a:lnTo>
                    <a:pt x="1068" y="932"/>
                  </a:lnTo>
                  <a:lnTo>
                    <a:pt x="1068" y="932"/>
                  </a:lnTo>
                  <a:lnTo>
                    <a:pt x="1060" y="924"/>
                  </a:lnTo>
                  <a:lnTo>
                    <a:pt x="1055" y="917"/>
                  </a:lnTo>
                  <a:lnTo>
                    <a:pt x="1055" y="917"/>
                  </a:lnTo>
                  <a:lnTo>
                    <a:pt x="1053" y="912"/>
                  </a:lnTo>
                  <a:lnTo>
                    <a:pt x="1053" y="906"/>
                  </a:lnTo>
                  <a:lnTo>
                    <a:pt x="1053" y="901"/>
                  </a:lnTo>
                  <a:lnTo>
                    <a:pt x="1053" y="897"/>
                  </a:lnTo>
                  <a:lnTo>
                    <a:pt x="1053" y="897"/>
                  </a:lnTo>
                  <a:lnTo>
                    <a:pt x="1048" y="894"/>
                  </a:lnTo>
                  <a:lnTo>
                    <a:pt x="1042" y="890"/>
                  </a:lnTo>
                  <a:lnTo>
                    <a:pt x="1039" y="888"/>
                  </a:lnTo>
                  <a:lnTo>
                    <a:pt x="1035" y="883"/>
                  </a:lnTo>
                  <a:lnTo>
                    <a:pt x="1035" y="883"/>
                  </a:lnTo>
                  <a:lnTo>
                    <a:pt x="1033" y="877"/>
                  </a:lnTo>
                  <a:lnTo>
                    <a:pt x="1037" y="872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6" y="852"/>
                  </a:lnTo>
                  <a:lnTo>
                    <a:pt x="1051" y="848"/>
                  </a:lnTo>
                  <a:lnTo>
                    <a:pt x="1068" y="843"/>
                  </a:lnTo>
                  <a:lnTo>
                    <a:pt x="1068" y="843"/>
                  </a:lnTo>
                  <a:lnTo>
                    <a:pt x="1073" y="841"/>
                  </a:lnTo>
                  <a:lnTo>
                    <a:pt x="1078" y="838"/>
                  </a:lnTo>
                  <a:lnTo>
                    <a:pt x="1084" y="832"/>
                  </a:lnTo>
                  <a:lnTo>
                    <a:pt x="1089" y="825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107" y="814"/>
                  </a:lnTo>
                  <a:lnTo>
                    <a:pt x="1116" y="812"/>
                  </a:lnTo>
                  <a:lnTo>
                    <a:pt x="1125" y="814"/>
                  </a:lnTo>
                  <a:lnTo>
                    <a:pt x="1134" y="816"/>
                  </a:lnTo>
                  <a:lnTo>
                    <a:pt x="1134" y="816"/>
                  </a:lnTo>
                  <a:lnTo>
                    <a:pt x="1134" y="800"/>
                  </a:lnTo>
                  <a:lnTo>
                    <a:pt x="1136" y="785"/>
                  </a:lnTo>
                  <a:lnTo>
                    <a:pt x="1136" y="785"/>
                  </a:lnTo>
                  <a:lnTo>
                    <a:pt x="1134" y="774"/>
                  </a:lnTo>
                  <a:lnTo>
                    <a:pt x="1131" y="767"/>
                  </a:lnTo>
                  <a:lnTo>
                    <a:pt x="1127" y="758"/>
                  </a:lnTo>
                  <a:lnTo>
                    <a:pt x="1124" y="749"/>
                  </a:lnTo>
                  <a:lnTo>
                    <a:pt x="1124" y="749"/>
                  </a:lnTo>
                  <a:lnTo>
                    <a:pt x="1124" y="740"/>
                  </a:lnTo>
                  <a:lnTo>
                    <a:pt x="1124" y="729"/>
                  </a:lnTo>
                  <a:lnTo>
                    <a:pt x="1125" y="720"/>
                  </a:lnTo>
                  <a:lnTo>
                    <a:pt x="1125" y="709"/>
                  </a:lnTo>
                  <a:lnTo>
                    <a:pt x="1125" y="709"/>
                  </a:lnTo>
                  <a:lnTo>
                    <a:pt x="1118" y="691"/>
                  </a:lnTo>
                  <a:lnTo>
                    <a:pt x="1118" y="682"/>
                  </a:lnTo>
                  <a:lnTo>
                    <a:pt x="1120" y="671"/>
                  </a:lnTo>
                  <a:lnTo>
                    <a:pt x="1120" y="671"/>
                  </a:lnTo>
                  <a:lnTo>
                    <a:pt x="1124" y="664"/>
                  </a:lnTo>
                  <a:lnTo>
                    <a:pt x="1127" y="660"/>
                  </a:lnTo>
                  <a:lnTo>
                    <a:pt x="1131" y="658"/>
                  </a:lnTo>
                  <a:lnTo>
                    <a:pt x="1134" y="658"/>
                  </a:lnTo>
                  <a:lnTo>
                    <a:pt x="1145" y="660"/>
                  </a:lnTo>
                  <a:lnTo>
                    <a:pt x="1158" y="664"/>
                  </a:lnTo>
                  <a:lnTo>
                    <a:pt x="1158" y="664"/>
                  </a:lnTo>
                  <a:lnTo>
                    <a:pt x="1167" y="666"/>
                  </a:lnTo>
                  <a:lnTo>
                    <a:pt x="1172" y="666"/>
                  </a:lnTo>
                  <a:lnTo>
                    <a:pt x="1187" y="664"/>
                  </a:lnTo>
                  <a:lnTo>
                    <a:pt x="1200" y="664"/>
                  </a:lnTo>
                  <a:lnTo>
                    <a:pt x="1205" y="664"/>
                  </a:lnTo>
                  <a:lnTo>
                    <a:pt x="1212" y="664"/>
                  </a:lnTo>
                  <a:lnTo>
                    <a:pt x="1212" y="664"/>
                  </a:lnTo>
                  <a:lnTo>
                    <a:pt x="1220" y="668"/>
                  </a:lnTo>
                  <a:lnTo>
                    <a:pt x="1225" y="671"/>
                  </a:lnTo>
                  <a:lnTo>
                    <a:pt x="1238" y="680"/>
                  </a:lnTo>
                  <a:lnTo>
                    <a:pt x="1249" y="691"/>
                  </a:lnTo>
                  <a:lnTo>
                    <a:pt x="1261" y="700"/>
                  </a:lnTo>
                  <a:lnTo>
                    <a:pt x="1261" y="700"/>
                  </a:lnTo>
                  <a:lnTo>
                    <a:pt x="1272" y="706"/>
                  </a:lnTo>
                  <a:lnTo>
                    <a:pt x="1277" y="707"/>
                  </a:lnTo>
                  <a:lnTo>
                    <a:pt x="1283" y="707"/>
                  </a:lnTo>
                  <a:lnTo>
                    <a:pt x="1287" y="706"/>
                  </a:lnTo>
                  <a:lnTo>
                    <a:pt x="1290" y="696"/>
                  </a:lnTo>
                  <a:lnTo>
                    <a:pt x="1294" y="691"/>
                  </a:lnTo>
                  <a:lnTo>
                    <a:pt x="1299" y="686"/>
                  </a:lnTo>
                  <a:lnTo>
                    <a:pt x="1299" y="686"/>
                  </a:lnTo>
                  <a:lnTo>
                    <a:pt x="1303" y="682"/>
                  </a:lnTo>
                  <a:lnTo>
                    <a:pt x="1310" y="680"/>
                  </a:lnTo>
                  <a:lnTo>
                    <a:pt x="1315" y="678"/>
                  </a:lnTo>
                  <a:lnTo>
                    <a:pt x="1319" y="677"/>
                  </a:lnTo>
                  <a:lnTo>
                    <a:pt x="1319" y="677"/>
                  </a:lnTo>
                  <a:lnTo>
                    <a:pt x="1321" y="671"/>
                  </a:lnTo>
                  <a:lnTo>
                    <a:pt x="1321" y="669"/>
                  </a:lnTo>
                  <a:lnTo>
                    <a:pt x="1319" y="668"/>
                  </a:lnTo>
                  <a:lnTo>
                    <a:pt x="1317" y="666"/>
                  </a:lnTo>
                  <a:lnTo>
                    <a:pt x="1310" y="664"/>
                  </a:lnTo>
                  <a:lnTo>
                    <a:pt x="1308" y="662"/>
                  </a:lnTo>
                  <a:lnTo>
                    <a:pt x="1306" y="658"/>
                  </a:lnTo>
                  <a:lnTo>
                    <a:pt x="1306" y="658"/>
                  </a:lnTo>
                  <a:lnTo>
                    <a:pt x="1306" y="649"/>
                  </a:lnTo>
                  <a:lnTo>
                    <a:pt x="1308" y="639"/>
                  </a:lnTo>
                  <a:lnTo>
                    <a:pt x="1314" y="619"/>
                  </a:lnTo>
                  <a:lnTo>
                    <a:pt x="1314" y="619"/>
                  </a:lnTo>
                  <a:lnTo>
                    <a:pt x="1315" y="610"/>
                  </a:lnTo>
                  <a:lnTo>
                    <a:pt x="1315" y="599"/>
                  </a:lnTo>
                  <a:lnTo>
                    <a:pt x="1315" y="595"/>
                  </a:lnTo>
                  <a:lnTo>
                    <a:pt x="1314" y="592"/>
                  </a:lnTo>
                  <a:lnTo>
                    <a:pt x="1308" y="590"/>
                  </a:lnTo>
                  <a:lnTo>
                    <a:pt x="1303" y="588"/>
                  </a:lnTo>
                  <a:lnTo>
                    <a:pt x="1303" y="588"/>
                  </a:lnTo>
                  <a:lnTo>
                    <a:pt x="1296" y="588"/>
                  </a:lnTo>
                  <a:lnTo>
                    <a:pt x="1290" y="592"/>
                  </a:lnTo>
                  <a:lnTo>
                    <a:pt x="1287" y="595"/>
                  </a:lnTo>
                  <a:lnTo>
                    <a:pt x="1285" y="601"/>
                  </a:lnTo>
                  <a:lnTo>
                    <a:pt x="1281" y="610"/>
                  </a:lnTo>
                  <a:lnTo>
                    <a:pt x="1279" y="615"/>
                  </a:lnTo>
                  <a:lnTo>
                    <a:pt x="1276" y="619"/>
                  </a:lnTo>
                  <a:lnTo>
                    <a:pt x="1276" y="619"/>
                  </a:lnTo>
                  <a:lnTo>
                    <a:pt x="1268" y="619"/>
                  </a:lnTo>
                  <a:lnTo>
                    <a:pt x="1263" y="619"/>
                  </a:lnTo>
                  <a:lnTo>
                    <a:pt x="1259" y="615"/>
                  </a:lnTo>
                  <a:lnTo>
                    <a:pt x="1256" y="610"/>
                  </a:lnTo>
                  <a:lnTo>
                    <a:pt x="1250" y="597"/>
                  </a:lnTo>
                  <a:lnTo>
                    <a:pt x="1247" y="586"/>
                  </a:lnTo>
                  <a:lnTo>
                    <a:pt x="1247" y="586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3" y="566"/>
                  </a:lnTo>
                  <a:lnTo>
                    <a:pt x="1250" y="564"/>
                  </a:lnTo>
                  <a:lnTo>
                    <a:pt x="1258" y="563"/>
                  </a:lnTo>
                  <a:lnTo>
                    <a:pt x="1265" y="561"/>
                  </a:lnTo>
                  <a:lnTo>
                    <a:pt x="1265" y="561"/>
                  </a:lnTo>
                  <a:lnTo>
                    <a:pt x="1274" y="554"/>
                  </a:lnTo>
                  <a:lnTo>
                    <a:pt x="1285" y="543"/>
                  </a:lnTo>
                  <a:lnTo>
                    <a:pt x="1288" y="535"/>
                  </a:lnTo>
                  <a:lnTo>
                    <a:pt x="1292" y="530"/>
                  </a:lnTo>
                  <a:lnTo>
                    <a:pt x="1294" y="525"/>
                  </a:lnTo>
                  <a:lnTo>
                    <a:pt x="1292" y="519"/>
                  </a:lnTo>
                  <a:lnTo>
                    <a:pt x="1292" y="519"/>
                  </a:lnTo>
                  <a:lnTo>
                    <a:pt x="1290" y="516"/>
                  </a:lnTo>
                  <a:lnTo>
                    <a:pt x="1288" y="514"/>
                  </a:lnTo>
                  <a:lnTo>
                    <a:pt x="1283" y="512"/>
                  </a:lnTo>
                  <a:lnTo>
                    <a:pt x="1276" y="510"/>
                  </a:lnTo>
                  <a:lnTo>
                    <a:pt x="1272" y="506"/>
                  </a:lnTo>
                  <a:lnTo>
                    <a:pt x="1272" y="506"/>
                  </a:lnTo>
                  <a:lnTo>
                    <a:pt x="1270" y="501"/>
                  </a:lnTo>
                  <a:lnTo>
                    <a:pt x="1272" y="497"/>
                  </a:lnTo>
                  <a:lnTo>
                    <a:pt x="1274" y="494"/>
                  </a:lnTo>
                  <a:lnTo>
                    <a:pt x="1276" y="490"/>
                  </a:lnTo>
                  <a:lnTo>
                    <a:pt x="1276" y="490"/>
                  </a:lnTo>
                  <a:lnTo>
                    <a:pt x="1274" y="472"/>
                  </a:lnTo>
                  <a:lnTo>
                    <a:pt x="1274" y="458"/>
                  </a:lnTo>
                  <a:lnTo>
                    <a:pt x="1277" y="425"/>
                  </a:lnTo>
                  <a:lnTo>
                    <a:pt x="1277" y="425"/>
                  </a:lnTo>
                  <a:lnTo>
                    <a:pt x="1277" y="402"/>
                  </a:lnTo>
                  <a:lnTo>
                    <a:pt x="1276" y="378"/>
                  </a:lnTo>
                  <a:lnTo>
                    <a:pt x="1270" y="354"/>
                  </a:lnTo>
                  <a:lnTo>
                    <a:pt x="1265" y="331"/>
                  </a:lnTo>
                  <a:lnTo>
                    <a:pt x="1265" y="331"/>
                  </a:lnTo>
                  <a:lnTo>
                    <a:pt x="1261" y="318"/>
                  </a:lnTo>
                  <a:lnTo>
                    <a:pt x="1263" y="306"/>
                  </a:lnTo>
                  <a:lnTo>
                    <a:pt x="1268" y="297"/>
                  </a:lnTo>
                  <a:lnTo>
                    <a:pt x="1276" y="288"/>
                  </a:lnTo>
                  <a:lnTo>
                    <a:pt x="1287" y="282"/>
                  </a:lnTo>
                  <a:lnTo>
                    <a:pt x="1297" y="277"/>
                  </a:lnTo>
                  <a:lnTo>
                    <a:pt x="1325" y="269"/>
                  </a:lnTo>
                  <a:lnTo>
                    <a:pt x="1325" y="269"/>
                  </a:lnTo>
                  <a:lnTo>
                    <a:pt x="1339" y="262"/>
                  </a:lnTo>
                  <a:lnTo>
                    <a:pt x="1350" y="255"/>
                  </a:lnTo>
                  <a:lnTo>
                    <a:pt x="1357" y="248"/>
                  </a:lnTo>
                  <a:lnTo>
                    <a:pt x="1359" y="237"/>
                  </a:lnTo>
                  <a:lnTo>
                    <a:pt x="1359" y="237"/>
                  </a:lnTo>
                  <a:lnTo>
                    <a:pt x="1352" y="230"/>
                  </a:lnTo>
                  <a:lnTo>
                    <a:pt x="1343" y="221"/>
                  </a:lnTo>
                  <a:lnTo>
                    <a:pt x="1335" y="213"/>
                  </a:lnTo>
                  <a:lnTo>
                    <a:pt x="1330" y="212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15" y="208"/>
                  </a:lnTo>
                  <a:lnTo>
                    <a:pt x="1308" y="206"/>
                  </a:lnTo>
                  <a:lnTo>
                    <a:pt x="1292" y="208"/>
                  </a:lnTo>
                  <a:lnTo>
                    <a:pt x="1292" y="208"/>
                  </a:lnTo>
                  <a:lnTo>
                    <a:pt x="1277" y="208"/>
                  </a:lnTo>
                  <a:lnTo>
                    <a:pt x="1272" y="210"/>
                  </a:lnTo>
                  <a:lnTo>
                    <a:pt x="1270" y="212"/>
                  </a:lnTo>
                  <a:lnTo>
                    <a:pt x="1268" y="213"/>
                  </a:lnTo>
                  <a:lnTo>
                    <a:pt x="1268" y="213"/>
                  </a:lnTo>
                  <a:lnTo>
                    <a:pt x="1267" y="217"/>
                  </a:lnTo>
                  <a:lnTo>
                    <a:pt x="1268" y="221"/>
                  </a:lnTo>
                  <a:lnTo>
                    <a:pt x="1270" y="228"/>
                  </a:lnTo>
                  <a:lnTo>
                    <a:pt x="1272" y="233"/>
                  </a:lnTo>
                  <a:lnTo>
                    <a:pt x="1272" y="237"/>
                  </a:lnTo>
                  <a:lnTo>
                    <a:pt x="1268" y="241"/>
                  </a:lnTo>
                  <a:lnTo>
                    <a:pt x="1268" y="241"/>
                  </a:lnTo>
                  <a:lnTo>
                    <a:pt x="1265" y="242"/>
                  </a:lnTo>
                  <a:lnTo>
                    <a:pt x="1259" y="244"/>
                  </a:lnTo>
                  <a:lnTo>
                    <a:pt x="1252" y="241"/>
                  </a:lnTo>
                  <a:lnTo>
                    <a:pt x="1243" y="235"/>
                  </a:lnTo>
                  <a:lnTo>
                    <a:pt x="1236" y="233"/>
                  </a:lnTo>
                  <a:lnTo>
                    <a:pt x="1236" y="233"/>
                  </a:lnTo>
                  <a:lnTo>
                    <a:pt x="1230" y="233"/>
                  </a:lnTo>
                  <a:lnTo>
                    <a:pt x="1227" y="235"/>
                  </a:lnTo>
                  <a:lnTo>
                    <a:pt x="1221" y="241"/>
                  </a:lnTo>
                  <a:lnTo>
                    <a:pt x="1216" y="246"/>
                  </a:lnTo>
                  <a:lnTo>
                    <a:pt x="1212" y="248"/>
                  </a:lnTo>
                  <a:lnTo>
                    <a:pt x="1207" y="248"/>
                  </a:lnTo>
                  <a:lnTo>
                    <a:pt x="1207" y="248"/>
                  </a:lnTo>
                  <a:lnTo>
                    <a:pt x="1201" y="248"/>
                  </a:lnTo>
                  <a:lnTo>
                    <a:pt x="1198" y="246"/>
                  </a:lnTo>
                  <a:lnTo>
                    <a:pt x="1196" y="244"/>
                  </a:lnTo>
                  <a:lnTo>
                    <a:pt x="1192" y="242"/>
                  </a:lnTo>
                  <a:lnTo>
                    <a:pt x="1192" y="242"/>
                  </a:lnTo>
                  <a:lnTo>
                    <a:pt x="1187" y="242"/>
                  </a:lnTo>
                  <a:lnTo>
                    <a:pt x="1185" y="244"/>
                  </a:lnTo>
                  <a:lnTo>
                    <a:pt x="1180" y="251"/>
                  </a:lnTo>
                  <a:lnTo>
                    <a:pt x="1180" y="251"/>
                  </a:lnTo>
                  <a:lnTo>
                    <a:pt x="1174" y="253"/>
                  </a:lnTo>
                  <a:lnTo>
                    <a:pt x="1172" y="251"/>
                  </a:lnTo>
                  <a:lnTo>
                    <a:pt x="1169" y="251"/>
                  </a:lnTo>
                  <a:lnTo>
                    <a:pt x="1167" y="248"/>
                  </a:lnTo>
                  <a:lnTo>
                    <a:pt x="1163" y="241"/>
                  </a:lnTo>
                  <a:lnTo>
                    <a:pt x="1162" y="239"/>
                  </a:lnTo>
                  <a:lnTo>
                    <a:pt x="1158" y="237"/>
                  </a:lnTo>
                  <a:lnTo>
                    <a:pt x="1158" y="237"/>
                  </a:lnTo>
                  <a:lnTo>
                    <a:pt x="1153" y="237"/>
                  </a:lnTo>
                  <a:lnTo>
                    <a:pt x="1149" y="237"/>
                  </a:lnTo>
                  <a:lnTo>
                    <a:pt x="1136" y="242"/>
                  </a:lnTo>
                  <a:lnTo>
                    <a:pt x="1125" y="250"/>
                  </a:lnTo>
                  <a:lnTo>
                    <a:pt x="1115" y="253"/>
                  </a:lnTo>
                  <a:lnTo>
                    <a:pt x="1115" y="253"/>
                  </a:lnTo>
                  <a:lnTo>
                    <a:pt x="1109" y="255"/>
                  </a:lnTo>
                  <a:lnTo>
                    <a:pt x="1102" y="255"/>
                  </a:lnTo>
                  <a:lnTo>
                    <a:pt x="1096" y="255"/>
                  </a:lnTo>
                  <a:lnTo>
                    <a:pt x="1089" y="259"/>
                  </a:lnTo>
                  <a:lnTo>
                    <a:pt x="1089" y="259"/>
                  </a:lnTo>
                  <a:lnTo>
                    <a:pt x="1086" y="264"/>
                  </a:lnTo>
                  <a:lnTo>
                    <a:pt x="1084" y="269"/>
                  </a:lnTo>
                  <a:lnTo>
                    <a:pt x="1082" y="277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1" y="289"/>
                  </a:lnTo>
                  <a:lnTo>
                    <a:pt x="1060" y="295"/>
                  </a:lnTo>
                  <a:lnTo>
                    <a:pt x="1055" y="295"/>
                  </a:lnTo>
                  <a:lnTo>
                    <a:pt x="1049" y="295"/>
                  </a:lnTo>
                  <a:lnTo>
                    <a:pt x="1046" y="293"/>
                  </a:lnTo>
                  <a:lnTo>
                    <a:pt x="1042" y="289"/>
                  </a:lnTo>
                  <a:lnTo>
                    <a:pt x="1042" y="289"/>
                  </a:lnTo>
                  <a:lnTo>
                    <a:pt x="1042" y="282"/>
                  </a:lnTo>
                  <a:lnTo>
                    <a:pt x="1042" y="277"/>
                  </a:lnTo>
                  <a:lnTo>
                    <a:pt x="1049" y="264"/>
                  </a:lnTo>
                  <a:lnTo>
                    <a:pt x="1053" y="259"/>
                  </a:lnTo>
                  <a:lnTo>
                    <a:pt x="1055" y="253"/>
                  </a:lnTo>
                  <a:lnTo>
                    <a:pt x="1053" y="246"/>
                  </a:lnTo>
                  <a:lnTo>
                    <a:pt x="1048" y="241"/>
                  </a:lnTo>
                  <a:lnTo>
                    <a:pt x="1048" y="241"/>
                  </a:lnTo>
                  <a:lnTo>
                    <a:pt x="1042" y="235"/>
                  </a:lnTo>
                  <a:lnTo>
                    <a:pt x="1031" y="231"/>
                  </a:lnTo>
                  <a:lnTo>
                    <a:pt x="1022" y="230"/>
                  </a:lnTo>
                  <a:lnTo>
                    <a:pt x="1019" y="230"/>
                  </a:lnTo>
                  <a:lnTo>
                    <a:pt x="1015" y="231"/>
                  </a:lnTo>
                  <a:lnTo>
                    <a:pt x="1015" y="231"/>
                  </a:lnTo>
                  <a:lnTo>
                    <a:pt x="1013" y="233"/>
                  </a:lnTo>
                  <a:lnTo>
                    <a:pt x="1011" y="237"/>
                  </a:lnTo>
                  <a:lnTo>
                    <a:pt x="1010" y="242"/>
                  </a:lnTo>
                  <a:lnTo>
                    <a:pt x="1011" y="248"/>
                  </a:lnTo>
                  <a:lnTo>
                    <a:pt x="1015" y="253"/>
                  </a:lnTo>
                  <a:lnTo>
                    <a:pt x="1015" y="253"/>
                  </a:lnTo>
                  <a:lnTo>
                    <a:pt x="1017" y="260"/>
                  </a:lnTo>
                  <a:lnTo>
                    <a:pt x="1015" y="266"/>
                  </a:lnTo>
                  <a:lnTo>
                    <a:pt x="1008" y="277"/>
                  </a:lnTo>
                  <a:lnTo>
                    <a:pt x="1008" y="277"/>
                  </a:lnTo>
                  <a:lnTo>
                    <a:pt x="1008" y="282"/>
                  </a:lnTo>
                  <a:lnTo>
                    <a:pt x="1008" y="289"/>
                  </a:lnTo>
                  <a:lnTo>
                    <a:pt x="1010" y="295"/>
                  </a:lnTo>
                  <a:lnTo>
                    <a:pt x="1010" y="297"/>
                  </a:lnTo>
                  <a:lnTo>
                    <a:pt x="1008" y="300"/>
                  </a:lnTo>
                  <a:lnTo>
                    <a:pt x="1008" y="300"/>
                  </a:lnTo>
                  <a:lnTo>
                    <a:pt x="1002" y="302"/>
                  </a:lnTo>
                  <a:lnTo>
                    <a:pt x="999" y="302"/>
                  </a:lnTo>
                  <a:lnTo>
                    <a:pt x="988" y="302"/>
                  </a:lnTo>
                  <a:lnTo>
                    <a:pt x="988" y="302"/>
                  </a:lnTo>
                  <a:lnTo>
                    <a:pt x="982" y="302"/>
                  </a:lnTo>
                  <a:lnTo>
                    <a:pt x="975" y="306"/>
                  </a:lnTo>
                  <a:lnTo>
                    <a:pt x="970" y="309"/>
                  </a:lnTo>
                  <a:lnTo>
                    <a:pt x="966" y="315"/>
                  </a:lnTo>
                  <a:lnTo>
                    <a:pt x="966" y="315"/>
                  </a:lnTo>
                  <a:lnTo>
                    <a:pt x="966" y="320"/>
                  </a:lnTo>
                  <a:lnTo>
                    <a:pt x="966" y="324"/>
                  </a:lnTo>
                  <a:lnTo>
                    <a:pt x="970" y="335"/>
                  </a:lnTo>
                  <a:lnTo>
                    <a:pt x="970" y="344"/>
                  </a:lnTo>
                  <a:lnTo>
                    <a:pt x="970" y="347"/>
                  </a:lnTo>
                  <a:lnTo>
                    <a:pt x="966" y="351"/>
                  </a:lnTo>
                  <a:lnTo>
                    <a:pt x="966" y="351"/>
                  </a:lnTo>
                  <a:lnTo>
                    <a:pt x="963" y="353"/>
                  </a:lnTo>
                  <a:lnTo>
                    <a:pt x="957" y="353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1" y="347"/>
                  </a:lnTo>
                  <a:lnTo>
                    <a:pt x="939" y="347"/>
                  </a:lnTo>
                  <a:lnTo>
                    <a:pt x="937" y="351"/>
                  </a:lnTo>
                  <a:lnTo>
                    <a:pt x="937" y="351"/>
                  </a:lnTo>
                  <a:lnTo>
                    <a:pt x="934" y="358"/>
                  </a:lnTo>
                  <a:lnTo>
                    <a:pt x="932" y="367"/>
                  </a:lnTo>
                  <a:lnTo>
                    <a:pt x="932" y="371"/>
                  </a:lnTo>
                  <a:lnTo>
                    <a:pt x="928" y="374"/>
                  </a:lnTo>
                  <a:lnTo>
                    <a:pt x="925" y="374"/>
                  </a:lnTo>
                  <a:lnTo>
                    <a:pt x="919" y="374"/>
                  </a:lnTo>
                  <a:lnTo>
                    <a:pt x="919" y="374"/>
                  </a:lnTo>
                  <a:lnTo>
                    <a:pt x="910" y="371"/>
                  </a:lnTo>
                  <a:lnTo>
                    <a:pt x="903" y="365"/>
                  </a:lnTo>
                  <a:lnTo>
                    <a:pt x="894" y="358"/>
                  </a:lnTo>
                  <a:lnTo>
                    <a:pt x="890" y="353"/>
                  </a:lnTo>
                  <a:lnTo>
                    <a:pt x="890" y="353"/>
                  </a:lnTo>
                  <a:lnTo>
                    <a:pt x="887" y="344"/>
                  </a:lnTo>
                  <a:lnTo>
                    <a:pt x="887" y="335"/>
                  </a:lnTo>
                  <a:lnTo>
                    <a:pt x="887" y="326"/>
                  </a:lnTo>
                  <a:lnTo>
                    <a:pt x="887" y="322"/>
                  </a:lnTo>
                  <a:lnTo>
                    <a:pt x="883" y="318"/>
                  </a:lnTo>
                  <a:lnTo>
                    <a:pt x="883" y="318"/>
                  </a:lnTo>
                  <a:lnTo>
                    <a:pt x="881" y="316"/>
                  </a:lnTo>
                  <a:lnTo>
                    <a:pt x="877" y="315"/>
                  </a:lnTo>
                  <a:lnTo>
                    <a:pt x="870" y="313"/>
                  </a:lnTo>
                  <a:lnTo>
                    <a:pt x="861" y="311"/>
                  </a:lnTo>
                  <a:lnTo>
                    <a:pt x="854" y="307"/>
                  </a:lnTo>
                  <a:lnTo>
                    <a:pt x="854" y="307"/>
                  </a:lnTo>
                  <a:lnTo>
                    <a:pt x="850" y="304"/>
                  </a:lnTo>
                  <a:lnTo>
                    <a:pt x="848" y="298"/>
                  </a:lnTo>
                  <a:lnTo>
                    <a:pt x="850" y="293"/>
                  </a:lnTo>
                  <a:lnTo>
                    <a:pt x="854" y="289"/>
                  </a:lnTo>
                  <a:lnTo>
                    <a:pt x="854" y="289"/>
                  </a:lnTo>
                  <a:lnTo>
                    <a:pt x="859" y="289"/>
                  </a:lnTo>
                  <a:lnTo>
                    <a:pt x="865" y="289"/>
                  </a:lnTo>
                  <a:lnTo>
                    <a:pt x="876" y="293"/>
                  </a:lnTo>
                  <a:lnTo>
                    <a:pt x="876" y="293"/>
                  </a:lnTo>
                  <a:lnTo>
                    <a:pt x="892" y="300"/>
                  </a:lnTo>
                  <a:lnTo>
                    <a:pt x="910" y="307"/>
                  </a:lnTo>
                  <a:lnTo>
                    <a:pt x="919" y="307"/>
                  </a:lnTo>
                  <a:lnTo>
                    <a:pt x="928" y="307"/>
                  </a:lnTo>
                  <a:lnTo>
                    <a:pt x="935" y="306"/>
                  </a:lnTo>
                  <a:lnTo>
                    <a:pt x="944" y="302"/>
                  </a:lnTo>
                  <a:lnTo>
                    <a:pt x="944" y="302"/>
                  </a:lnTo>
                  <a:lnTo>
                    <a:pt x="950" y="297"/>
                  </a:lnTo>
                  <a:lnTo>
                    <a:pt x="955" y="289"/>
                  </a:lnTo>
                  <a:lnTo>
                    <a:pt x="961" y="280"/>
                  </a:lnTo>
                  <a:lnTo>
                    <a:pt x="964" y="273"/>
                  </a:lnTo>
                  <a:lnTo>
                    <a:pt x="964" y="266"/>
                  </a:lnTo>
                  <a:lnTo>
                    <a:pt x="963" y="259"/>
                  </a:lnTo>
                  <a:lnTo>
                    <a:pt x="957" y="251"/>
                  </a:lnTo>
                  <a:lnTo>
                    <a:pt x="948" y="248"/>
                  </a:lnTo>
                  <a:lnTo>
                    <a:pt x="948" y="248"/>
                  </a:lnTo>
                  <a:lnTo>
                    <a:pt x="937" y="246"/>
                  </a:lnTo>
                  <a:lnTo>
                    <a:pt x="926" y="242"/>
                  </a:lnTo>
                  <a:lnTo>
                    <a:pt x="926" y="242"/>
                  </a:lnTo>
                  <a:lnTo>
                    <a:pt x="908" y="237"/>
                  </a:lnTo>
                  <a:lnTo>
                    <a:pt x="899" y="233"/>
                  </a:lnTo>
                  <a:lnTo>
                    <a:pt x="890" y="228"/>
                  </a:lnTo>
                  <a:lnTo>
                    <a:pt x="890" y="228"/>
                  </a:lnTo>
                  <a:lnTo>
                    <a:pt x="879" y="221"/>
                  </a:lnTo>
                  <a:lnTo>
                    <a:pt x="872" y="215"/>
                  </a:lnTo>
                  <a:lnTo>
                    <a:pt x="867" y="212"/>
                  </a:lnTo>
                  <a:lnTo>
                    <a:pt x="867" y="212"/>
                  </a:lnTo>
                  <a:lnTo>
                    <a:pt x="854" y="206"/>
                  </a:lnTo>
                  <a:lnTo>
                    <a:pt x="843" y="201"/>
                  </a:lnTo>
                  <a:lnTo>
                    <a:pt x="843" y="201"/>
                  </a:lnTo>
                  <a:lnTo>
                    <a:pt x="838" y="199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1" y="197"/>
                  </a:lnTo>
                  <a:lnTo>
                    <a:pt x="812" y="199"/>
                  </a:lnTo>
                  <a:lnTo>
                    <a:pt x="812" y="199"/>
                  </a:lnTo>
                  <a:lnTo>
                    <a:pt x="803" y="199"/>
                  </a:lnTo>
                  <a:lnTo>
                    <a:pt x="800" y="197"/>
                  </a:lnTo>
                  <a:lnTo>
                    <a:pt x="798" y="192"/>
                  </a:lnTo>
                  <a:lnTo>
                    <a:pt x="798" y="192"/>
                  </a:lnTo>
                  <a:lnTo>
                    <a:pt x="798" y="190"/>
                  </a:lnTo>
                  <a:lnTo>
                    <a:pt x="800" y="188"/>
                  </a:lnTo>
                  <a:lnTo>
                    <a:pt x="803" y="184"/>
                  </a:lnTo>
                  <a:lnTo>
                    <a:pt x="807" y="181"/>
                  </a:lnTo>
                  <a:lnTo>
                    <a:pt x="809" y="179"/>
                  </a:lnTo>
                  <a:lnTo>
                    <a:pt x="809" y="175"/>
                  </a:lnTo>
                  <a:lnTo>
                    <a:pt x="809" y="175"/>
                  </a:lnTo>
                  <a:lnTo>
                    <a:pt x="807" y="172"/>
                  </a:lnTo>
                  <a:lnTo>
                    <a:pt x="805" y="170"/>
                  </a:lnTo>
                  <a:lnTo>
                    <a:pt x="801" y="170"/>
                  </a:lnTo>
                  <a:lnTo>
                    <a:pt x="791" y="175"/>
                  </a:lnTo>
                  <a:lnTo>
                    <a:pt x="791" y="175"/>
                  </a:lnTo>
                  <a:lnTo>
                    <a:pt x="785" y="177"/>
                  </a:lnTo>
                  <a:lnTo>
                    <a:pt x="780" y="177"/>
                  </a:lnTo>
                  <a:lnTo>
                    <a:pt x="778" y="175"/>
                  </a:lnTo>
                  <a:lnTo>
                    <a:pt x="778" y="172"/>
                  </a:lnTo>
                  <a:lnTo>
                    <a:pt x="776" y="165"/>
                  </a:lnTo>
                  <a:lnTo>
                    <a:pt x="774" y="163"/>
                  </a:lnTo>
                  <a:lnTo>
                    <a:pt x="771" y="161"/>
                  </a:lnTo>
                  <a:lnTo>
                    <a:pt x="771" y="161"/>
                  </a:lnTo>
                  <a:lnTo>
                    <a:pt x="767" y="163"/>
                  </a:lnTo>
                  <a:lnTo>
                    <a:pt x="767" y="165"/>
                  </a:lnTo>
                  <a:lnTo>
                    <a:pt x="765" y="168"/>
                  </a:lnTo>
                  <a:lnTo>
                    <a:pt x="765" y="174"/>
                  </a:lnTo>
                  <a:lnTo>
                    <a:pt x="763" y="175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58" y="177"/>
                  </a:lnTo>
                  <a:lnTo>
                    <a:pt x="756" y="177"/>
                  </a:lnTo>
                  <a:lnTo>
                    <a:pt x="754" y="172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49" y="170"/>
                  </a:lnTo>
                  <a:lnTo>
                    <a:pt x="747" y="174"/>
                  </a:lnTo>
                  <a:lnTo>
                    <a:pt x="747" y="174"/>
                  </a:lnTo>
                  <a:lnTo>
                    <a:pt x="745" y="177"/>
                  </a:lnTo>
                  <a:lnTo>
                    <a:pt x="745" y="181"/>
                  </a:lnTo>
                  <a:lnTo>
                    <a:pt x="745" y="184"/>
                  </a:lnTo>
                  <a:lnTo>
                    <a:pt x="745" y="188"/>
                  </a:lnTo>
                  <a:lnTo>
                    <a:pt x="745" y="188"/>
                  </a:lnTo>
                  <a:lnTo>
                    <a:pt x="742" y="190"/>
                  </a:lnTo>
                  <a:lnTo>
                    <a:pt x="738" y="192"/>
                  </a:lnTo>
                  <a:lnTo>
                    <a:pt x="734" y="192"/>
                  </a:lnTo>
                  <a:lnTo>
                    <a:pt x="731" y="190"/>
                  </a:lnTo>
                  <a:lnTo>
                    <a:pt x="731" y="190"/>
                  </a:lnTo>
                  <a:lnTo>
                    <a:pt x="731" y="186"/>
                  </a:lnTo>
                  <a:lnTo>
                    <a:pt x="731" y="183"/>
                  </a:lnTo>
                  <a:lnTo>
                    <a:pt x="733" y="172"/>
                  </a:lnTo>
                  <a:lnTo>
                    <a:pt x="733" y="168"/>
                  </a:lnTo>
                  <a:lnTo>
                    <a:pt x="731" y="165"/>
                  </a:lnTo>
                  <a:lnTo>
                    <a:pt x="727" y="163"/>
                  </a:lnTo>
                  <a:lnTo>
                    <a:pt x="722" y="165"/>
                  </a:lnTo>
                  <a:lnTo>
                    <a:pt x="722" y="165"/>
                  </a:lnTo>
                  <a:lnTo>
                    <a:pt x="718" y="166"/>
                  </a:lnTo>
                  <a:lnTo>
                    <a:pt x="716" y="172"/>
                  </a:lnTo>
                  <a:lnTo>
                    <a:pt x="715" y="175"/>
                  </a:lnTo>
                  <a:lnTo>
                    <a:pt x="711" y="179"/>
                  </a:lnTo>
                  <a:lnTo>
                    <a:pt x="711" y="179"/>
                  </a:lnTo>
                  <a:lnTo>
                    <a:pt x="707" y="181"/>
                  </a:lnTo>
                  <a:lnTo>
                    <a:pt x="702" y="179"/>
                  </a:lnTo>
                  <a:lnTo>
                    <a:pt x="695" y="177"/>
                  </a:lnTo>
                  <a:lnTo>
                    <a:pt x="695" y="177"/>
                  </a:lnTo>
                  <a:lnTo>
                    <a:pt x="689" y="177"/>
                  </a:lnTo>
                  <a:lnTo>
                    <a:pt x="684" y="179"/>
                  </a:lnTo>
                  <a:lnTo>
                    <a:pt x="682" y="183"/>
                  </a:lnTo>
                  <a:lnTo>
                    <a:pt x="680" y="188"/>
                  </a:lnTo>
                  <a:lnTo>
                    <a:pt x="675" y="197"/>
                  </a:lnTo>
                  <a:lnTo>
                    <a:pt x="671" y="201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55" y="206"/>
                  </a:lnTo>
                  <a:lnTo>
                    <a:pt x="640" y="208"/>
                  </a:lnTo>
                  <a:lnTo>
                    <a:pt x="635" y="210"/>
                  </a:lnTo>
                  <a:lnTo>
                    <a:pt x="629" y="212"/>
                  </a:lnTo>
                  <a:lnTo>
                    <a:pt x="626" y="217"/>
                  </a:lnTo>
                  <a:lnTo>
                    <a:pt x="622" y="222"/>
                  </a:lnTo>
                  <a:lnTo>
                    <a:pt x="622" y="222"/>
                  </a:lnTo>
                  <a:lnTo>
                    <a:pt x="622" y="231"/>
                  </a:lnTo>
                  <a:lnTo>
                    <a:pt x="620" y="237"/>
                  </a:lnTo>
                  <a:lnTo>
                    <a:pt x="619" y="241"/>
                  </a:lnTo>
                  <a:lnTo>
                    <a:pt x="619" y="241"/>
                  </a:lnTo>
                  <a:lnTo>
                    <a:pt x="615" y="242"/>
                  </a:lnTo>
                  <a:lnTo>
                    <a:pt x="610" y="242"/>
                  </a:lnTo>
                  <a:lnTo>
                    <a:pt x="601" y="244"/>
                  </a:lnTo>
                  <a:lnTo>
                    <a:pt x="601" y="244"/>
                  </a:lnTo>
                  <a:lnTo>
                    <a:pt x="601" y="248"/>
                  </a:lnTo>
                  <a:lnTo>
                    <a:pt x="601" y="250"/>
                  </a:lnTo>
                  <a:lnTo>
                    <a:pt x="604" y="253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8" y="259"/>
                  </a:lnTo>
                  <a:lnTo>
                    <a:pt x="606" y="262"/>
                  </a:lnTo>
                  <a:lnTo>
                    <a:pt x="606" y="262"/>
                  </a:lnTo>
                  <a:lnTo>
                    <a:pt x="604" y="264"/>
                  </a:lnTo>
                  <a:lnTo>
                    <a:pt x="599" y="264"/>
                  </a:lnTo>
                  <a:lnTo>
                    <a:pt x="591" y="264"/>
                  </a:lnTo>
                  <a:lnTo>
                    <a:pt x="591" y="264"/>
                  </a:lnTo>
                  <a:lnTo>
                    <a:pt x="590" y="268"/>
                  </a:lnTo>
                  <a:lnTo>
                    <a:pt x="590" y="271"/>
                  </a:lnTo>
                  <a:lnTo>
                    <a:pt x="591" y="275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591" y="282"/>
                  </a:lnTo>
                  <a:lnTo>
                    <a:pt x="590" y="284"/>
                  </a:lnTo>
                  <a:lnTo>
                    <a:pt x="586" y="286"/>
                  </a:lnTo>
                  <a:lnTo>
                    <a:pt x="584" y="286"/>
                  </a:lnTo>
                  <a:lnTo>
                    <a:pt x="575" y="282"/>
                  </a:lnTo>
                  <a:lnTo>
                    <a:pt x="568" y="280"/>
                  </a:lnTo>
                  <a:lnTo>
                    <a:pt x="568" y="280"/>
                  </a:lnTo>
                  <a:lnTo>
                    <a:pt x="563" y="282"/>
                  </a:lnTo>
                  <a:lnTo>
                    <a:pt x="561" y="286"/>
                  </a:lnTo>
                  <a:lnTo>
                    <a:pt x="563" y="289"/>
                  </a:lnTo>
                  <a:lnTo>
                    <a:pt x="564" y="295"/>
                  </a:lnTo>
                  <a:lnTo>
                    <a:pt x="572" y="304"/>
                  </a:lnTo>
                  <a:lnTo>
                    <a:pt x="573" y="309"/>
                  </a:lnTo>
                  <a:lnTo>
                    <a:pt x="573" y="311"/>
                  </a:lnTo>
                  <a:lnTo>
                    <a:pt x="573" y="311"/>
                  </a:lnTo>
                  <a:lnTo>
                    <a:pt x="568" y="313"/>
                  </a:lnTo>
                  <a:lnTo>
                    <a:pt x="564" y="313"/>
                  </a:lnTo>
                  <a:lnTo>
                    <a:pt x="557" y="311"/>
                  </a:lnTo>
                  <a:lnTo>
                    <a:pt x="553" y="309"/>
                  </a:lnTo>
                  <a:lnTo>
                    <a:pt x="548" y="309"/>
                  </a:lnTo>
                  <a:lnTo>
                    <a:pt x="544" y="311"/>
                  </a:lnTo>
                  <a:lnTo>
                    <a:pt x="541" y="315"/>
                  </a:lnTo>
                  <a:lnTo>
                    <a:pt x="541" y="315"/>
                  </a:lnTo>
                  <a:lnTo>
                    <a:pt x="537" y="322"/>
                  </a:lnTo>
                  <a:lnTo>
                    <a:pt x="534" y="329"/>
                  </a:lnTo>
                  <a:lnTo>
                    <a:pt x="530" y="336"/>
                  </a:lnTo>
                  <a:lnTo>
                    <a:pt x="525" y="342"/>
                  </a:lnTo>
                  <a:lnTo>
                    <a:pt x="525" y="342"/>
                  </a:lnTo>
                  <a:lnTo>
                    <a:pt x="519" y="345"/>
                  </a:lnTo>
                  <a:lnTo>
                    <a:pt x="514" y="349"/>
                  </a:lnTo>
                  <a:lnTo>
                    <a:pt x="512" y="351"/>
                  </a:lnTo>
                  <a:lnTo>
                    <a:pt x="512" y="353"/>
                  </a:lnTo>
                  <a:lnTo>
                    <a:pt x="515" y="354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26" y="362"/>
                  </a:lnTo>
                  <a:lnTo>
                    <a:pt x="526" y="364"/>
                  </a:lnTo>
                  <a:lnTo>
                    <a:pt x="523" y="367"/>
                  </a:lnTo>
                  <a:lnTo>
                    <a:pt x="523" y="367"/>
                  </a:lnTo>
                  <a:lnTo>
                    <a:pt x="517" y="367"/>
                  </a:lnTo>
                  <a:lnTo>
                    <a:pt x="510" y="365"/>
                  </a:lnTo>
                  <a:lnTo>
                    <a:pt x="499" y="362"/>
                  </a:lnTo>
                  <a:lnTo>
                    <a:pt x="499" y="362"/>
                  </a:lnTo>
                  <a:lnTo>
                    <a:pt x="488" y="360"/>
                  </a:lnTo>
                  <a:lnTo>
                    <a:pt x="485" y="362"/>
                  </a:lnTo>
                  <a:lnTo>
                    <a:pt x="481" y="365"/>
                  </a:lnTo>
                  <a:lnTo>
                    <a:pt x="481" y="365"/>
                  </a:lnTo>
                  <a:lnTo>
                    <a:pt x="479" y="369"/>
                  </a:lnTo>
                  <a:lnTo>
                    <a:pt x="481" y="373"/>
                  </a:lnTo>
                  <a:lnTo>
                    <a:pt x="483" y="376"/>
                  </a:lnTo>
                  <a:lnTo>
                    <a:pt x="483" y="380"/>
                  </a:lnTo>
                  <a:lnTo>
                    <a:pt x="483" y="380"/>
                  </a:lnTo>
                  <a:lnTo>
                    <a:pt x="481" y="383"/>
                  </a:lnTo>
                  <a:lnTo>
                    <a:pt x="477" y="385"/>
                  </a:lnTo>
                  <a:lnTo>
                    <a:pt x="468" y="387"/>
                  </a:lnTo>
                  <a:lnTo>
                    <a:pt x="458" y="387"/>
                  </a:lnTo>
                  <a:lnTo>
                    <a:pt x="454" y="391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50" y="398"/>
                  </a:lnTo>
                  <a:lnTo>
                    <a:pt x="452" y="403"/>
                  </a:lnTo>
                  <a:lnTo>
                    <a:pt x="452" y="407"/>
                  </a:lnTo>
                  <a:lnTo>
                    <a:pt x="452" y="411"/>
                  </a:lnTo>
                  <a:lnTo>
                    <a:pt x="452" y="411"/>
                  </a:lnTo>
                  <a:lnTo>
                    <a:pt x="448" y="412"/>
                  </a:lnTo>
                  <a:lnTo>
                    <a:pt x="447" y="414"/>
                  </a:lnTo>
                  <a:lnTo>
                    <a:pt x="441" y="416"/>
                  </a:lnTo>
                  <a:lnTo>
                    <a:pt x="429" y="416"/>
                  </a:lnTo>
                  <a:lnTo>
                    <a:pt x="429" y="416"/>
                  </a:lnTo>
                  <a:lnTo>
                    <a:pt x="423" y="416"/>
                  </a:lnTo>
                  <a:lnTo>
                    <a:pt x="421" y="418"/>
                  </a:lnTo>
                  <a:lnTo>
                    <a:pt x="425" y="423"/>
                  </a:lnTo>
                  <a:lnTo>
                    <a:pt x="425" y="423"/>
                  </a:lnTo>
                  <a:lnTo>
                    <a:pt x="425" y="425"/>
                  </a:lnTo>
                  <a:lnTo>
                    <a:pt x="427" y="427"/>
                  </a:lnTo>
                  <a:lnTo>
                    <a:pt x="427" y="429"/>
                  </a:lnTo>
                  <a:lnTo>
                    <a:pt x="427" y="429"/>
                  </a:lnTo>
                  <a:lnTo>
                    <a:pt x="427" y="430"/>
                  </a:lnTo>
                  <a:lnTo>
                    <a:pt x="425" y="430"/>
                  </a:lnTo>
                  <a:lnTo>
                    <a:pt x="423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20" y="436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21" y="440"/>
                  </a:lnTo>
                  <a:lnTo>
                    <a:pt x="425" y="441"/>
                  </a:lnTo>
                  <a:lnTo>
                    <a:pt x="429" y="443"/>
                  </a:lnTo>
                  <a:lnTo>
                    <a:pt x="429" y="443"/>
                  </a:lnTo>
                  <a:lnTo>
                    <a:pt x="430" y="447"/>
                  </a:lnTo>
                  <a:lnTo>
                    <a:pt x="429" y="449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3" y="458"/>
                  </a:lnTo>
                  <a:lnTo>
                    <a:pt x="423" y="459"/>
                  </a:lnTo>
                  <a:lnTo>
                    <a:pt x="427" y="461"/>
                  </a:lnTo>
                  <a:lnTo>
                    <a:pt x="434" y="461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7"/>
                  </a:lnTo>
                  <a:lnTo>
                    <a:pt x="441" y="470"/>
                  </a:lnTo>
                  <a:lnTo>
                    <a:pt x="438" y="474"/>
                  </a:lnTo>
                  <a:lnTo>
                    <a:pt x="434" y="476"/>
                  </a:lnTo>
                  <a:lnTo>
                    <a:pt x="427" y="479"/>
                  </a:lnTo>
                  <a:lnTo>
                    <a:pt x="425" y="483"/>
                  </a:lnTo>
                  <a:lnTo>
                    <a:pt x="427" y="485"/>
                  </a:lnTo>
                  <a:lnTo>
                    <a:pt x="427" y="485"/>
                  </a:lnTo>
                  <a:lnTo>
                    <a:pt x="429" y="487"/>
                  </a:lnTo>
                  <a:lnTo>
                    <a:pt x="430" y="488"/>
                  </a:lnTo>
                  <a:lnTo>
                    <a:pt x="438" y="487"/>
                  </a:lnTo>
                  <a:lnTo>
                    <a:pt x="439" y="487"/>
                  </a:lnTo>
                  <a:lnTo>
                    <a:pt x="441" y="488"/>
                  </a:lnTo>
                  <a:lnTo>
                    <a:pt x="441" y="492"/>
                  </a:lnTo>
                  <a:lnTo>
                    <a:pt x="438" y="496"/>
                  </a:lnTo>
                  <a:lnTo>
                    <a:pt x="438" y="496"/>
                  </a:lnTo>
                  <a:lnTo>
                    <a:pt x="434" y="501"/>
                  </a:lnTo>
                  <a:lnTo>
                    <a:pt x="432" y="503"/>
                  </a:lnTo>
                  <a:lnTo>
                    <a:pt x="432" y="506"/>
                  </a:lnTo>
                  <a:lnTo>
                    <a:pt x="432" y="506"/>
                  </a:lnTo>
                  <a:lnTo>
                    <a:pt x="434" y="510"/>
                  </a:lnTo>
                  <a:lnTo>
                    <a:pt x="436" y="510"/>
                  </a:lnTo>
                  <a:lnTo>
                    <a:pt x="439" y="510"/>
                  </a:lnTo>
                  <a:lnTo>
                    <a:pt x="443" y="510"/>
                  </a:lnTo>
                  <a:lnTo>
                    <a:pt x="443" y="510"/>
                  </a:lnTo>
                  <a:lnTo>
                    <a:pt x="445" y="510"/>
                  </a:lnTo>
                  <a:lnTo>
                    <a:pt x="447" y="514"/>
                  </a:lnTo>
                  <a:lnTo>
                    <a:pt x="448" y="519"/>
                  </a:lnTo>
                  <a:lnTo>
                    <a:pt x="450" y="523"/>
                  </a:lnTo>
                  <a:lnTo>
                    <a:pt x="452" y="525"/>
                  </a:lnTo>
                  <a:lnTo>
                    <a:pt x="456" y="525"/>
                  </a:lnTo>
                  <a:lnTo>
                    <a:pt x="456" y="525"/>
                  </a:lnTo>
                  <a:lnTo>
                    <a:pt x="459" y="523"/>
                  </a:lnTo>
                  <a:lnTo>
                    <a:pt x="463" y="521"/>
                  </a:lnTo>
                  <a:lnTo>
                    <a:pt x="465" y="516"/>
                  </a:lnTo>
                  <a:lnTo>
                    <a:pt x="468" y="512"/>
                  </a:lnTo>
                  <a:lnTo>
                    <a:pt x="472" y="510"/>
                  </a:lnTo>
                  <a:lnTo>
                    <a:pt x="476" y="510"/>
                  </a:lnTo>
                  <a:lnTo>
                    <a:pt x="476" y="510"/>
                  </a:lnTo>
                  <a:lnTo>
                    <a:pt x="479" y="510"/>
                  </a:lnTo>
                  <a:lnTo>
                    <a:pt x="483" y="510"/>
                  </a:lnTo>
                  <a:lnTo>
                    <a:pt x="485" y="510"/>
                  </a:lnTo>
                  <a:lnTo>
                    <a:pt x="485" y="510"/>
                  </a:lnTo>
                  <a:lnTo>
                    <a:pt x="486" y="506"/>
                  </a:lnTo>
                  <a:lnTo>
                    <a:pt x="488" y="503"/>
                  </a:lnTo>
                  <a:lnTo>
                    <a:pt x="490" y="499"/>
                  </a:lnTo>
                  <a:lnTo>
                    <a:pt x="494" y="497"/>
                  </a:lnTo>
                  <a:lnTo>
                    <a:pt x="494" y="497"/>
                  </a:lnTo>
                  <a:lnTo>
                    <a:pt x="497" y="496"/>
                  </a:lnTo>
                  <a:lnTo>
                    <a:pt x="501" y="497"/>
                  </a:lnTo>
                  <a:lnTo>
                    <a:pt x="505" y="499"/>
                  </a:lnTo>
                  <a:lnTo>
                    <a:pt x="510" y="499"/>
                  </a:lnTo>
                  <a:lnTo>
                    <a:pt x="510" y="499"/>
                  </a:lnTo>
                  <a:lnTo>
                    <a:pt x="517" y="497"/>
                  </a:lnTo>
                  <a:lnTo>
                    <a:pt x="521" y="497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3" y="508"/>
                  </a:lnTo>
                  <a:lnTo>
                    <a:pt x="519" y="516"/>
                  </a:lnTo>
                  <a:lnTo>
                    <a:pt x="517" y="521"/>
                  </a:lnTo>
                  <a:lnTo>
                    <a:pt x="519" y="525"/>
                  </a:lnTo>
                  <a:lnTo>
                    <a:pt x="521" y="528"/>
                  </a:lnTo>
                  <a:lnTo>
                    <a:pt x="521" y="528"/>
                  </a:lnTo>
                  <a:lnTo>
                    <a:pt x="526" y="534"/>
                  </a:lnTo>
                  <a:lnTo>
                    <a:pt x="534" y="537"/>
                  </a:lnTo>
                  <a:lnTo>
                    <a:pt x="543" y="539"/>
                  </a:lnTo>
                  <a:lnTo>
                    <a:pt x="550" y="544"/>
                  </a:lnTo>
                  <a:lnTo>
                    <a:pt x="550" y="544"/>
                  </a:lnTo>
                  <a:lnTo>
                    <a:pt x="553" y="550"/>
                  </a:lnTo>
                  <a:lnTo>
                    <a:pt x="553" y="552"/>
                  </a:lnTo>
                  <a:lnTo>
                    <a:pt x="552" y="552"/>
                  </a:lnTo>
                  <a:lnTo>
                    <a:pt x="548" y="555"/>
                  </a:lnTo>
                  <a:lnTo>
                    <a:pt x="546" y="559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46" y="566"/>
                  </a:lnTo>
                  <a:lnTo>
                    <a:pt x="548" y="572"/>
                  </a:lnTo>
                  <a:lnTo>
                    <a:pt x="550" y="573"/>
                  </a:lnTo>
                  <a:lnTo>
                    <a:pt x="553" y="577"/>
                  </a:lnTo>
                  <a:lnTo>
                    <a:pt x="557" y="577"/>
                  </a:lnTo>
                  <a:lnTo>
                    <a:pt x="561" y="577"/>
                  </a:lnTo>
                  <a:lnTo>
                    <a:pt x="564" y="573"/>
                  </a:lnTo>
                  <a:lnTo>
                    <a:pt x="568" y="570"/>
                  </a:lnTo>
                  <a:lnTo>
                    <a:pt x="568" y="570"/>
                  </a:lnTo>
                  <a:lnTo>
                    <a:pt x="573" y="555"/>
                  </a:lnTo>
                  <a:lnTo>
                    <a:pt x="575" y="554"/>
                  </a:lnTo>
                  <a:lnTo>
                    <a:pt x="577" y="554"/>
                  </a:lnTo>
                  <a:lnTo>
                    <a:pt x="586" y="554"/>
                  </a:lnTo>
                  <a:lnTo>
                    <a:pt x="586" y="554"/>
                  </a:lnTo>
                  <a:lnTo>
                    <a:pt x="595" y="554"/>
                  </a:lnTo>
                  <a:lnTo>
                    <a:pt x="599" y="554"/>
                  </a:lnTo>
                  <a:lnTo>
                    <a:pt x="601" y="552"/>
                  </a:lnTo>
                  <a:lnTo>
                    <a:pt x="601" y="546"/>
                  </a:lnTo>
                  <a:lnTo>
                    <a:pt x="601" y="537"/>
                  </a:lnTo>
                  <a:lnTo>
                    <a:pt x="601" y="537"/>
                  </a:lnTo>
                  <a:lnTo>
                    <a:pt x="597" y="528"/>
                  </a:lnTo>
                  <a:lnTo>
                    <a:pt x="595" y="519"/>
                  </a:lnTo>
                  <a:lnTo>
                    <a:pt x="595" y="516"/>
                  </a:lnTo>
                  <a:lnTo>
                    <a:pt x="597" y="512"/>
                  </a:lnTo>
                  <a:lnTo>
                    <a:pt x="599" y="508"/>
                  </a:lnTo>
                  <a:lnTo>
                    <a:pt x="602" y="506"/>
                  </a:lnTo>
                  <a:lnTo>
                    <a:pt x="602" y="506"/>
                  </a:lnTo>
                  <a:lnTo>
                    <a:pt x="617" y="501"/>
                  </a:lnTo>
                  <a:lnTo>
                    <a:pt x="622" y="497"/>
                  </a:lnTo>
                  <a:lnTo>
                    <a:pt x="628" y="492"/>
                  </a:lnTo>
                  <a:lnTo>
                    <a:pt x="628" y="492"/>
                  </a:lnTo>
                  <a:lnTo>
                    <a:pt x="629" y="485"/>
                  </a:lnTo>
                  <a:lnTo>
                    <a:pt x="629" y="478"/>
                  </a:lnTo>
                  <a:lnTo>
                    <a:pt x="626" y="470"/>
                  </a:lnTo>
                  <a:lnTo>
                    <a:pt x="622" y="463"/>
                  </a:lnTo>
                  <a:lnTo>
                    <a:pt x="622" y="463"/>
                  </a:lnTo>
                  <a:lnTo>
                    <a:pt x="613" y="452"/>
                  </a:lnTo>
                  <a:lnTo>
                    <a:pt x="610" y="447"/>
                  </a:lnTo>
                  <a:lnTo>
                    <a:pt x="608" y="440"/>
                  </a:lnTo>
                  <a:lnTo>
                    <a:pt x="608" y="440"/>
                  </a:lnTo>
                  <a:lnTo>
                    <a:pt x="610" y="434"/>
                  </a:lnTo>
                  <a:lnTo>
                    <a:pt x="611" y="429"/>
                  </a:lnTo>
                  <a:lnTo>
                    <a:pt x="615" y="421"/>
                  </a:lnTo>
                  <a:lnTo>
                    <a:pt x="617" y="416"/>
                  </a:lnTo>
                  <a:lnTo>
                    <a:pt x="617" y="416"/>
                  </a:lnTo>
                  <a:lnTo>
                    <a:pt x="615" y="403"/>
                  </a:lnTo>
                  <a:lnTo>
                    <a:pt x="615" y="398"/>
                  </a:lnTo>
                  <a:lnTo>
                    <a:pt x="619" y="392"/>
                  </a:lnTo>
                  <a:lnTo>
                    <a:pt x="619" y="392"/>
                  </a:lnTo>
                  <a:lnTo>
                    <a:pt x="622" y="389"/>
                  </a:lnTo>
                  <a:lnTo>
                    <a:pt x="626" y="387"/>
                  </a:lnTo>
                  <a:lnTo>
                    <a:pt x="629" y="385"/>
                  </a:lnTo>
                  <a:lnTo>
                    <a:pt x="631" y="380"/>
                  </a:lnTo>
                  <a:lnTo>
                    <a:pt x="631" y="380"/>
                  </a:lnTo>
                  <a:lnTo>
                    <a:pt x="633" y="373"/>
                  </a:lnTo>
                  <a:lnTo>
                    <a:pt x="635" y="369"/>
                  </a:lnTo>
                  <a:lnTo>
                    <a:pt x="639" y="365"/>
                  </a:lnTo>
                  <a:lnTo>
                    <a:pt x="639" y="365"/>
                  </a:lnTo>
                  <a:lnTo>
                    <a:pt x="646" y="364"/>
                  </a:lnTo>
                  <a:lnTo>
                    <a:pt x="653" y="362"/>
                  </a:lnTo>
                  <a:lnTo>
                    <a:pt x="658" y="360"/>
                  </a:lnTo>
                  <a:lnTo>
                    <a:pt x="664" y="353"/>
                  </a:lnTo>
                  <a:lnTo>
                    <a:pt x="664" y="353"/>
                  </a:lnTo>
                  <a:lnTo>
                    <a:pt x="673" y="338"/>
                  </a:lnTo>
                  <a:lnTo>
                    <a:pt x="675" y="331"/>
                  </a:lnTo>
                  <a:lnTo>
                    <a:pt x="678" y="322"/>
                  </a:lnTo>
                  <a:lnTo>
                    <a:pt x="678" y="322"/>
                  </a:lnTo>
                  <a:lnTo>
                    <a:pt x="678" y="318"/>
                  </a:lnTo>
                  <a:lnTo>
                    <a:pt x="682" y="315"/>
                  </a:lnTo>
                  <a:lnTo>
                    <a:pt x="687" y="309"/>
                  </a:lnTo>
                  <a:lnTo>
                    <a:pt x="696" y="306"/>
                  </a:lnTo>
                  <a:lnTo>
                    <a:pt x="706" y="307"/>
                  </a:lnTo>
                  <a:lnTo>
                    <a:pt x="706" y="307"/>
                  </a:lnTo>
                  <a:lnTo>
                    <a:pt x="709" y="309"/>
                  </a:lnTo>
                  <a:lnTo>
                    <a:pt x="713" y="311"/>
                  </a:lnTo>
                  <a:lnTo>
                    <a:pt x="715" y="316"/>
                  </a:lnTo>
                  <a:lnTo>
                    <a:pt x="716" y="322"/>
                  </a:lnTo>
                  <a:lnTo>
                    <a:pt x="716" y="322"/>
                  </a:lnTo>
                  <a:lnTo>
                    <a:pt x="716" y="331"/>
                  </a:lnTo>
                  <a:lnTo>
                    <a:pt x="716" y="331"/>
                  </a:lnTo>
                  <a:lnTo>
                    <a:pt x="718" y="336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2"/>
                  </a:lnTo>
                  <a:lnTo>
                    <a:pt x="716" y="347"/>
                  </a:lnTo>
                  <a:lnTo>
                    <a:pt x="713" y="349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689" y="362"/>
                  </a:lnTo>
                  <a:lnTo>
                    <a:pt x="684" y="365"/>
                  </a:lnTo>
                  <a:lnTo>
                    <a:pt x="678" y="373"/>
                  </a:lnTo>
                  <a:lnTo>
                    <a:pt x="678" y="373"/>
                  </a:lnTo>
                  <a:lnTo>
                    <a:pt x="677" y="378"/>
                  </a:lnTo>
                  <a:lnTo>
                    <a:pt x="675" y="383"/>
                  </a:lnTo>
                  <a:lnTo>
                    <a:pt x="675" y="383"/>
                  </a:lnTo>
                  <a:lnTo>
                    <a:pt x="675" y="391"/>
                  </a:lnTo>
                  <a:lnTo>
                    <a:pt x="677" y="398"/>
                  </a:lnTo>
                  <a:lnTo>
                    <a:pt x="680" y="412"/>
                  </a:lnTo>
                  <a:lnTo>
                    <a:pt x="680" y="412"/>
                  </a:lnTo>
                  <a:lnTo>
                    <a:pt x="682" y="420"/>
                  </a:lnTo>
                  <a:lnTo>
                    <a:pt x="684" y="423"/>
                  </a:lnTo>
                  <a:lnTo>
                    <a:pt x="689" y="432"/>
                  </a:lnTo>
                  <a:lnTo>
                    <a:pt x="689" y="432"/>
                  </a:lnTo>
                  <a:lnTo>
                    <a:pt x="691" y="440"/>
                  </a:lnTo>
                  <a:lnTo>
                    <a:pt x="693" y="447"/>
                  </a:lnTo>
                  <a:lnTo>
                    <a:pt x="695" y="452"/>
                  </a:lnTo>
                  <a:lnTo>
                    <a:pt x="698" y="458"/>
                  </a:lnTo>
                  <a:lnTo>
                    <a:pt x="698" y="458"/>
                  </a:lnTo>
                  <a:lnTo>
                    <a:pt x="704" y="459"/>
                  </a:lnTo>
                  <a:lnTo>
                    <a:pt x="709" y="461"/>
                  </a:lnTo>
                  <a:lnTo>
                    <a:pt x="715" y="461"/>
                  </a:lnTo>
                  <a:lnTo>
                    <a:pt x="720" y="458"/>
                  </a:lnTo>
                  <a:lnTo>
                    <a:pt x="720" y="458"/>
                  </a:lnTo>
                  <a:lnTo>
                    <a:pt x="733" y="449"/>
                  </a:lnTo>
                  <a:lnTo>
                    <a:pt x="740" y="447"/>
                  </a:lnTo>
                  <a:lnTo>
                    <a:pt x="749" y="445"/>
                  </a:lnTo>
                  <a:lnTo>
                    <a:pt x="749" y="445"/>
                  </a:lnTo>
                  <a:lnTo>
                    <a:pt x="753" y="447"/>
                  </a:lnTo>
                  <a:lnTo>
                    <a:pt x="756" y="449"/>
                  </a:lnTo>
                  <a:lnTo>
                    <a:pt x="765" y="452"/>
                  </a:lnTo>
                  <a:lnTo>
                    <a:pt x="765" y="452"/>
                  </a:lnTo>
                  <a:lnTo>
                    <a:pt x="772" y="452"/>
                  </a:lnTo>
                  <a:lnTo>
                    <a:pt x="782" y="452"/>
                  </a:lnTo>
                  <a:lnTo>
                    <a:pt x="782" y="452"/>
                  </a:lnTo>
                  <a:lnTo>
                    <a:pt x="789" y="456"/>
                  </a:lnTo>
                  <a:lnTo>
                    <a:pt x="792" y="461"/>
                  </a:lnTo>
                  <a:lnTo>
                    <a:pt x="794" y="463"/>
                  </a:lnTo>
                  <a:lnTo>
                    <a:pt x="792" y="467"/>
                  </a:lnTo>
                  <a:lnTo>
                    <a:pt x="791" y="468"/>
                  </a:lnTo>
                  <a:lnTo>
                    <a:pt x="789" y="470"/>
                  </a:lnTo>
                  <a:lnTo>
                    <a:pt x="789" y="470"/>
                  </a:lnTo>
                  <a:lnTo>
                    <a:pt x="782" y="472"/>
                  </a:lnTo>
                  <a:lnTo>
                    <a:pt x="774" y="472"/>
                  </a:lnTo>
                  <a:lnTo>
                    <a:pt x="769" y="470"/>
                  </a:lnTo>
                  <a:lnTo>
                    <a:pt x="762" y="468"/>
                  </a:lnTo>
                  <a:lnTo>
                    <a:pt x="762" y="468"/>
                  </a:lnTo>
                  <a:lnTo>
                    <a:pt x="756" y="470"/>
                  </a:lnTo>
                  <a:lnTo>
                    <a:pt x="753" y="474"/>
                  </a:lnTo>
                  <a:lnTo>
                    <a:pt x="749" y="478"/>
                  </a:lnTo>
                  <a:lnTo>
                    <a:pt x="745" y="479"/>
                  </a:lnTo>
                  <a:lnTo>
                    <a:pt x="745" y="479"/>
                  </a:lnTo>
                  <a:lnTo>
                    <a:pt x="740" y="479"/>
                  </a:lnTo>
                  <a:lnTo>
                    <a:pt x="736" y="479"/>
                  </a:lnTo>
                  <a:lnTo>
                    <a:pt x="729" y="478"/>
                  </a:lnTo>
                  <a:lnTo>
                    <a:pt x="722" y="476"/>
                  </a:lnTo>
                  <a:lnTo>
                    <a:pt x="718" y="476"/>
                  </a:lnTo>
                  <a:lnTo>
                    <a:pt x="713" y="478"/>
                  </a:lnTo>
                  <a:lnTo>
                    <a:pt x="713" y="478"/>
                  </a:lnTo>
                  <a:lnTo>
                    <a:pt x="707" y="483"/>
                  </a:lnTo>
                  <a:lnTo>
                    <a:pt x="706" y="490"/>
                  </a:lnTo>
                  <a:lnTo>
                    <a:pt x="706" y="496"/>
                  </a:lnTo>
                  <a:lnTo>
                    <a:pt x="709" y="503"/>
                  </a:lnTo>
                  <a:lnTo>
                    <a:pt x="711" y="508"/>
                  </a:lnTo>
                  <a:lnTo>
                    <a:pt x="715" y="516"/>
                  </a:lnTo>
                  <a:lnTo>
                    <a:pt x="715" y="521"/>
                  </a:lnTo>
                  <a:lnTo>
                    <a:pt x="711" y="526"/>
                  </a:lnTo>
                  <a:lnTo>
                    <a:pt x="711" y="526"/>
                  </a:lnTo>
                  <a:lnTo>
                    <a:pt x="709" y="530"/>
                  </a:lnTo>
                  <a:lnTo>
                    <a:pt x="706" y="530"/>
                  </a:lnTo>
                  <a:lnTo>
                    <a:pt x="704" y="530"/>
                  </a:lnTo>
                  <a:lnTo>
                    <a:pt x="700" y="530"/>
                  </a:lnTo>
                  <a:lnTo>
                    <a:pt x="691" y="521"/>
                  </a:lnTo>
                  <a:lnTo>
                    <a:pt x="691" y="521"/>
                  </a:lnTo>
                  <a:lnTo>
                    <a:pt x="684" y="519"/>
                  </a:lnTo>
                  <a:lnTo>
                    <a:pt x="677" y="521"/>
                  </a:lnTo>
                  <a:lnTo>
                    <a:pt x="669" y="526"/>
                  </a:lnTo>
                  <a:lnTo>
                    <a:pt x="667" y="534"/>
                  </a:lnTo>
                  <a:lnTo>
                    <a:pt x="667" y="534"/>
                  </a:lnTo>
                  <a:lnTo>
                    <a:pt x="667" y="539"/>
                  </a:lnTo>
                  <a:lnTo>
                    <a:pt x="669" y="546"/>
                  </a:lnTo>
                  <a:lnTo>
                    <a:pt x="669" y="554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6" y="566"/>
                  </a:lnTo>
                  <a:lnTo>
                    <a:pt x="662" y="572"/>
                  </a:lnTo>
                  <a:lnTo>
                    <a:pt x="662" y="572"/>
                  </a:lnTo>
                  <a:lnTo>
                    <a:pt x="662" y="573"/>
                  </a:lnTo>
                  <a:lnTo>
                    <a:pt x="664" y="577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62" y="584"/>
                  </a:lnTo>
                  <a:lnTo>
                    <a:pt x="658" y="586"/>
                  </a:lnTo>
                  <a:lnTo>
                    <a:pt x="655" y="586"/>
                  </a:lnTo>
                  <a:lnTo>
                    <a:pt x="651" y="586"/>
                  </a:lnTo>
                  <a:lnTo>
                    <a:pt x="651" y="586"/>
                  </a:lnTo>
                  <a:lnTo>
                    <a:pt x="648" y="590"/>
                  </a:lnTo>
                  <a:lnTo>
                    <a:pt x="646" y="592"/>
                  </a:lnTo>
                  <a:lnTo>
                    <a:pt x="644" y="595"/>
                  </a:lnTo>
                  <a:lnTo>
                    <a:pt x="642" y="601"/>
                  </a:lnTo>
                  <a:lnTo>
                    <a:pt x="642" y="601"/>
                  </a:lnTo>
                  <a:lnTo>
                    <a:pt x="635" y="606"/>
                  </a:lnTo>
                  <a:lnTo>
                    <a:pt x="628" y="608"/>
                  </a:lnTo>
                  <a:lnTo>
                    <a:pt x="619" y="608"/>
                  </a:lnTo>
                  <a:lnTo>
                    <a:pt x="611" y="608"/>
                  </a:lnTo>
                  <a:lnTo>
                    <a:pt x="611" y="608"/>
                  </a:lnTo>
                  <a:lnTo>
                    <a:pt x="601" y="608"/>
                  </a:lnTo>
                  <a:lnTo>
                    <a:pt x="591" y="610"/>
                  </a:lnTo>
                  <a:lnTo>
                    <a:pt x="573" y="617"/>
                  </a:lnTo>
                  <a:lnTo>
                    <a:pt x="573" y="617"/>
                  </a:lnTo>
                  <a:lnTo>
                    <a:pt x="568" y="619"/>
                  </a:lnTo>
                  <a:lnTo>
                    <a:pt x="564" y="619"/>
                  </a:lnTo>
                  <a:lnTo>
                    <a:pt x="555" y="617"/>
                  </a:lnTo>
                  <a:lnTo>
                    <a:pt x="548" y="613"/>
                  </a:lnTo>
                  <a:lnTo>
                    <a:pt x="541" y="610"/>
                  </a:lnTo>
                  <a:lnTo>
                    <a:pt x="541" y="610"/>
                  </a:lnTo>
                  <a:lnTo>
                    <a:pt x="534" y="610"/>
                  </a:lnTo>
                  <a:lnTo>
                    <a:pt x="532" y="611"/>
                  </a:lnTo>
                  <a:lnTo>
                    <a:pt x="530" y="615"/>
                  </a:lnTo>
                  <a:lnTo>
                    <a:pt x="526" y="619"/>
                  </a:lnTo>
                  <a:lnTo>
                    <a:pt x="526" y="619"/>
                  </a:lnTo>
                  <a:lnTo>
                    <a:pt x="523" y="620"/>
                  </a:lnTo>
                  <a:lnTo>
                    <a:pt x="519" y="620"/>
                  </a:lnTo>
                  <a:lnTo>
                    <a:pt x="512" y="617"/>
                  </a:lnTo>
                  <a:lnTo>
                    <a:pt x="512" y="617"/>
                  </a:lnTo>
                  <a:lnTo>
                    <a:pt x="501" y="608"/>
                  </a:lnTo>
                  <a:lnTo>
                    <a:pt x="501" y="608"/>
                  </a:lnTo>
                  <a:lnTo>
                    <a:pt x="497" y="604"/>
                  </a:lnTo>
                  <a:lnTo>
                    <a:pt x="497" y="601"/>
                  </a:lnTo>
                  <a:lnTo>
                    <a:pt x="497" y="595"/>
                  </a:lnTo>
                  <a:lnTo>
                    <a:pt x="501" y="590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01" y="579"/>
                  </a:lnTo>
                  <a:lnTo>
                    <a:pt x="499" y="573"/>
                  </a:lnTo>
                  <a:lnTo>
                    <a:pt x="499" y="570"/>
                  </a:lnTo>
                  <a:lnTo>
                    <a:pt x="499" y="564"/>
                  </a:lnTo>
                  <a:lnTo>
                    <a:pt x="499" y="564"/>
                  </a:lnTo>
                  <a:lnTo>
                    <a:pt x="501" y="559"/>
                  </a:lnTo>
                  <a:lnTo>
                    <a:pt x="503" y="554"/>
                  </a:lnTo>
                  <a:lnTo>
                    <a:pt x="503" y="554"/>
                  </a:lnTo>
                  <a:lnTo>
                    <a:pt x="501" y="546"/>
                  </a:lnTo>
                  <a:lnTo>
                    <a:pt x="501" y="543"/>
                  </a:lnTo>
                  <a:lnTo>
                    <a:pt x="501" y="539"/>
                  </a:lnTo>
                  <a:lnTo>
                    <a:pt x="501" y="539"/>
                  </a:lnTo>
                  <a:lnTo>
                    <a:pt x="503" y="534"/>
                  </a:lnTo>
                  <a:lnTo>
                    <a:pt x="505" y="526"/>
                  </a:lnTo>
                  <a:lnTo>
                    <a:pt x="505" y="525"/>
                  </a:lnTo>
                  <a:lnTo>
                    <a:pt x="503" y="521"/>
                  </a:lnTo>
                  <a:lnTo>
                    <a:pt x="499" y="521"/>
                  </a:lnTo>
                  <a:lnTo>
                    <a:pt x="496" y="523"/>
                  </a:lnTo>
                  <a:lnTo>
                    <a:pt x="496" y="523"/>
                  </a:lnTo>
                  <a:lnTo>
                    <a:pt x="494" y="525"/>
                  </a:lnTo>
                  <a:lnTo>
                    <a:pt x="492" y="528"/>
                  </a:lnTo>
                  <a:lnTo>
                    <a:pt x="492" y="530"/>
                  </a:lnTo>
                  <a:lnTo>
                    <a:pt x="490" y="534"/>
                  </a:lnTo>
                  <a:lnTo>
                    <a:pt x="490" y="534"/>
                  </a:lnTo>
                  <a:lnTo>
                    <a:pt x="488" y="534"/>
                  </a:lnTo>
                  <a:lnTo>
                    <a:pt x="485" y="534"/>
                  </a:lnTo>
                  <a:lnTo>
                    <a:pt x="481" y="532"/>
                  </a:lnTo>
                  <a:lnTo>
                    <a:pt x="477" y="532"/>
                  </a:lnTo>
                  <a:lnTo>
                    <a:pt x="477" y="532"/>
                  </a:lnTo>
                  <a:lnTo>
                    <a:pt x="476" y="534"/>
                  </a:lnTo>
                  <a:lnTo>
                    <a:pt x="476" y="535"/>
                  </a:lnTo>
                  <a:lnTo>
                    <a:pt x="479" y="539"/>
                  </a:lnTo>
                  <a:lnTo>
                    <a:pt x="486" y="544"/>
                  </a:lnTo>
                  <a:lnTo>
                    <a:pt x="488" y="546"/>
                  </a:lnTo>
                  <a:lnTo>
                    <a:pt x="488" y="548"/>
                  </a:lnTo>
                  <a:lnTo>
                    <a:pt x="488" y="548"/>
                  </a:lnTo>
                  <a:lnTo>
                    <a:pt x="470" y="552"/>
                  </a:lnTo>
                  <a:lnTo>
                    <a:pt x="467" y="555"/>
                  </a:lnTo>
                  <a:lnTo>
                    <a:pt x="465" y="557"/>
                  </a:lnTo>
                  <a:lnTo>
                    <a:pt x="463" y="561"/>
                  </a:lnTo>
                  <a:lnTo>
                    <a:pt x="465" y="566"/>
                  </a:lnTo>
                  <a:lnTo>
                    <a:pt x="465" y="566"/>
                  </a:lnTo>
                  <a:lnTo>
                    <a:pt x="468" y="570"/>
                  </a:lnTo>
                  <a:lnTo>
                    <a:pt x="470" y="570"/>
                  </a:lnTo>
                  <a:lnTo>
                    <a:pt x="472" y="573"/>
                  </a:lnTo>
                  <a:lnTo>
                    <a:pt x="472" y="573"/>
                  </a:lnTo>
                  <a:lnTo>
                    <a:pt x="474" y="577"/>
                  </a:lnTo>
                  <a:lnTo>
                    <a:pt x="472" y="579"/>
                  </a:lnTo>
                  <a:lnTo>
                    <a:pt x="470" y="582"/>
                  </a:lnTo>
                  <a:lnTo>
                    <a:pt x="468" y="586"/>
                  </a:lnTo>
                  <a:lnTo>
                    <a:pt x="468" y="586"/>
                  </a:lnTo>
                  <a:lnTo>
                    <a:pt x="468" y="590"/>
                  </a:lnTo>
                  <a:lnTo>
                    <a:pt x="470" y="593"/>
                  </a:lnTo>
                  <a:lnTo>
                    <a:pt x="476" y="601"/>
                  </a:lnTo>
                  <a:lnTo>
                    <a:pt x="481" y="606"/>
                  </a:lnTo>
                  <a:lnTo>
                    <a:pt x="483" y="610"/>
                  </a:lnTo>
                  <a:lnTo>
                    <a:pt x="485" y="613"/>
                  </a:lnTo>
                  <a:lnTo>
                    <a:pt x="485" y="613"/>
                  </a:lnTo>
                  <a:lnTo>
                    <a:pt x="485" y="619"/>
                  </a:lnTo>
                  <a:lnTo>
                    <a:pt x="485" y="622"/>
                  </a:lnTo>
                  <a:lnTo>
                    <a:pt x="483" y="626"/>
                  </a:lnTo>
                  <a:lnTo>
                    <a:pt x="479" y="628"/>
                  </a:lnTo>
                  <a:lnTo>
                    <a:pt x="472" y="628"/>
                  </a:lnTo>
                  <a:lnTo>
                    <a:pt x="463" y="628"/>
                  </a:lnTo>
                  <a:lnTo>
                    <a:pt x="463" y="628"/>
                  </a:lnTo>
                  <a:lnTo>
                    <a:pt x="456" y="635"/>
                  </a:lnTo>
                  <a:lnTo>
                    <a:pt x="456" y="635"/>
                  </a:lnTo>
                  <a:lnTo>
                    <a:pt x="450" y="637"/>
                  </a:lnTo>
                  <a:lnTo>
                    <a:pt x="443" y="635"/>
                  </a:lnTo>
                  <a:lnTo>
                    <a:pt x="443" y="635"/>
                  </a:lnTo>
                  <a:lnTo>
                    <a:pt x="436" y="635"/>
                  </a:lnTo>
                  <a:lnTo>
                    <a:pt x="429" y="637"/>
                  </a:lnTo>
                  <a:lnTo>
                    <a:pt x="423" y="640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6" y="653"/>
                  </a:lnTo>
                  <a:lnTo>
                    <a:pt x="416" y="660"/>
                  </a:lnTo>
                  <a:lnTo>
                    <a:pt x="416" y="666"/>
                  </a:lnTo>
                  <a:lnTo>
                    <a:pt x="414" y="673"/>
                  </a:lnTo>
                  <a:lnTo>
                    <a:pt x="414" y="673"/>
                  </a:lnTo>
                  <a:lnTo>
                    <a:pt x="410" y="677"/>
                  </a:lnTo>
                  <a:lnTo>
                    <a:pt x="407" y="678"/>
                  </a:lnTo>
                  <a:lnTo>
                    <a:pt x="398" y="680"/>
                  </a:lnTo>
                  <a:lnTo>
                    <a:pt x="389" y="682"/>
                  </a:lnTo>
                  <a:lnTo>
                    <a:pt x="380" y="680"/>
                  </a:lnTo>
                  <a:lnTo>
                    <a:pt x="380" y="680"/>
                  </a:lnTo>
                  <a:lnTo>
                    <a:pt x="374" y="680"/>
                  </a:lnTo>
                  <a:lnTo>
                    <a:pt x="369" y="682"/>
                  </a:lnTo>
                  <a:lnTo>
                    <a:pt x="365" y="686"/>
                  </a:lnTo>
                  <a:lnTo>
                    <a:pt x="365" y="693"/>
                  </a:lnTo>
                  <a:lnTo>
                    <a:pt x="365" y="693"/>
                  </a:lnTo>
                  <a:lnTo>
                    <a:pt x="367" y="700"/>
                  </a:lnTo>
                  <a:lnTo>
                    <a:pt x="369" y="704"/>
                  </a:lnTo>
                  <a:lnTo>
                    <a:pt x="369" y="709"/>
                  </a:lnTo>
                  <a:lnTo>
                    <a:pt x="369" y="709"/>
                  </a:lnTo>
                  <a:lnTo>
                    <a:pt x="365" y="715"/>
                  </a:lnTo>
                  <a:lnTo>
                    <a:pt x="360" y="716"/>
                  </a:lnTo>
                  <a:lnTo>
                    <a:pt x="354" y="718"/>
                  </a:lnTo>
                  <a:lnTo>
                    <a:pt x="349" y="718"/>
                  </a:lnTo>
                  <a:lnTo>
                    <a:pt x="349" y="718"/>
                  </a:lnTo>
                  <a:lnTo>
                    <a:pt x="344" y="716"/>
                  </a:lnTo>
                  <a:lnTo>
                    <a:pt x="340" y="715"/>
                  </a:lnTo>
                  <a:lnTo>
                    <a:pt x="334" y="711"/>
                  </a:lnTo>
                  <a:lnTo>
                    <a:pt x="331" y="709"/>
                  </a:lnTo>
                  <a:lnTo>
                    <a:pt x="331" y="709"/>
                  </a:lnTo>
                  <a:lnTo>
                    <a:pt x="325" y="707"/>
                  </a:lnTo>
                  <a:lnTo>
                    <a:pt x="324" y="709"/>
                  </a:lnTo>
                  <a:lnTo>
                    <a:pt x="322" y="709"/>
                  </a:lnTo>
                  <a:lnTo>
                    <a:pt x="320" y="713"/>
                  </a:lnTo>
                  <a:lnTo>
                    <a:pt x="322" y="718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25" y="729"/>
                  </a:lnTo>
                  <a:lnTo>
                    <a:pt x="325" y="731"/>
                  </a:lnTo>
                  <a:lnTo>
                    <a:pt x="324" y="733"/>
                  </a:lnTo>
                  <a:lnTo>
                    <a:pt x="320" y="734"/>
                  </a:lnTo>
                  <a:lnTo>
                    <a:pt x="313" y="734"/>
                  </a:lnTo>
                  <a:lnTo>
                    <a:pt x="305" y="734"/>
                  </a:lnTo>
                  <a:lnTo>
                    <a:pt x="305" y="734"/>
                  </a:lnTo>
                  <a:lnTo>
                    <a:pt x="286" y="734"/>
                  </a:lnTo>
                  <a:lnTo>
                    <a:pt x="282" y="734"/>
                  </a:lnTo>
                  <a:lnTo>
                    <a:pt x="277" y="736"/>
                  </a:lnTo>
                  <a:lnTo>
                    <a:pt x="275" y="738"/>
                  </a:lnTo>
                  <a:lnTo>
                    <a:pt x="273" y="744"/>
                  </a:lnTo>
                  <a:lnTo>
                    <a:pt x="273" y="744"/>
                  </a:lnTo>
                  <a:lnTo>
                    <a:pt x="275" y="747"/>
                  </a:lnTo>
                  <a:lnTo>
                    <a:pt x="277" y="751"/>
                  </a:lnTo>
                  <a:lnTo>
                    <a:pt x="282" y="754"/>
                  </a:lnTo>
                  <a:lnTo>
                    <a:pt x="298" y="758"/>
                  </a:lnTo>
                  <a:lnTo>
                    <a:pt x="298" y="758"/>
                  </a:lnTo>
                  <a:lnTo>
                    <a:pt x="302" y="762"/>
                  </a:lnTo>
                  <a:lnTo>
                    <a:pt x="305" y="765"/>
                  </a:lnTo>
                  <a:lnTo>
                    <a:pt x="307" y="772"/>
                  </a:lnTo>
                  <a:lnTo>
                    <a:pt x="309" y="780"/>
                  </a:lnTo>
                  <a:lnTo>
                    <a:pt x="311" y="783"/>
                  </a:lnTo>
                  <a:lnTo>
                    <a:pt x="315" y="787"/>
                  </a:lnTo>
                  <a:lnTo>
                    <a:pt x="315" y="787"/>
                  </a:lnTo>
                  <a:lnTo>
                    <a:pt x="325" y="791"/>
                  </a:lnTo>
                  <a:lnTo>
                    <a:pt x="334" y="796"/>
                  </a:lnTo>
                  <a:lnTo>
                    <a:pt x="338" y="798"/>
                  </a:lnTo>
                  <a:lnTo>
                    <a:pt x="340" y="803"/>
                  </a:lnTo>
                  <a:lnTo>
                    <a:pt x="340" y="807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3" y="821"/>
                  </a:lnTo>
                  <a:lnTo>
                    <a:pt x="327" y="829"/>
                  </a:lnTo>
                  <a:lnTo>
                    <a:pt x="327" y="829"/>
                  </a:lnTo>
                  <a:lnTo>
                    <a:pt x="325" y="834"/>
                  </a:lnTo>
                  <a:lnTo>
                    <a:pt x="325" y="839"/>
                  </a:lnTo>
                  <a:lnTo>
                    <a:pt x="325" y="845"/>
                  </a:lnTo>
                  <a:lnTo>
                    <a:pt x="322" y="850"/>
                  </a:lnTo>
                  <a:lnTo>
                    <a:pt x="322" y="850"/>
                  </a:lnTo>
                  <a:lnTo>
                    <a:pt x="318" y="854"/>
                  </a:lnTo>
                  <a:lnTo>
                    <a:pt x="315" y="858"/>
                  </a:lnTo>
                  <a:lnTo>
                    <a:pt x="304" y="859"/>
                  </a:lnTo>
                  <a:lnTo>
                    <a:pt x="295" y="861"/>
                  </a:lnTo>
                  <a:lnTo>
                    <a:pt x="284" y="861"/>
                  </a:lnTo>
                  <a:lnTo>
                    <a:pt x="284" y="861"/>
                  </a:lnTo>
                  <a:lnTo>
                    <a:pt x="271" y="861"/>
                  </a:lnTo>
                  <a:lnTo>
                    <a:pt x="258" y="859"/>
                  </a:lnTo>
                  <a:lnTo>
                    <a:pt x="258" y="859"/>
                  </a:lnTo>
                  <a:lnTo>
                    <a:pt x="253" y="858"/>
                  </a:lnTo>
                  <a:lnTo>
                    <a:pt x="248" y="856"/>
                  </a:lnTo>
                  <a:lnTo>
                    <a:pt x="248" y="856"/>
                  </a:lnTo>
                  <a:lnTo>
                    <a:pt x="240" y="850"/>
                  </a:lnTo>
                  <a:lnTo>
                    <a:pt x="235" y="848"/>
                  </a:lnTo>
                  <a:lnTo>
                    <a:pt x="231" y="848"/>
                  </a:lnTo>
                  <a:lnTo>
                    <a:pt x="231" y="848"/>
                  </a:lnTo>
                  <a:lnTo>
                    <a:pt x="226" y="852"/>
                  </a:lnTo>
                  <a:lnTo>
                    <a:pt x="226" y="852"/>
                  </a:lnTo>
                  <a:lnTo>
                    <a:pt x="224" y="854"/>
                  </a:lnTo>
                  <a:lnTo>
                    <a:pt x="219" y="856"/>
                  </a:lnTo>
                  <a:lnTo>
                    <a:pt x="219" y="856"/>
                  </a:lnTo>
                  <a:lnTo>
                    <a:pt x="213" y="858"/>
                  </a:lnTo>
                  <a:lnTo>
                    <a:pt x="208" y="861"/>
                  </a:lnTo>
                  <a:lnTo>
                    <a:pt x="204" y="865"/>
                  </a:lnTo>
                  <a:lnTo>
                    <a:pt x="204" y="872"/>
                  </a:lnTo>
                  <a:lnTo>
                    <a:pt x="204" y="872"/>
                  </a:lnTo>
                  <a:lnTo>
                    <a:pt x="206" y="885"/>
                  </a:lnTo>
                  <a:lnTo>
                    <a:pt x="210" y="894"/>
                  </a:lnTo>
                  <a:lnTo>
                    <a:pt x="211" y="905"/>
                  </a:lnTo>
                  <a:lnTo>
                    <a:pt x="210" y="910"/>
                  </a:lnTo>
                  <a:lnTo>
                    <a:pt x="208" y="915"/>
                  </a:lnTo>
                  <a:lnTo>
                    <a:pt x="208" y="915"/>
                  </a:lnTo>
                  <a:lnTo>
                    <a:pt x="201" y="926"/>
                  </a:lnTo>
                  <a:lnTo>
                    <a:pt x="199" y="932"/>
                  </a:lnTo>
                  <a:lnTo>
                    <a:pt x="199" y="939"/>
                  </a:lnTo>
                  <a:lnTo>
                    <a:pt x="199" y="939"/>
                  </a:lnTo>
                  <a:lnTo>
                    <a:pt x="202" y="950"/>
                  </a:lnTo>
                  <a:lnTo>
                    <a:pt x="206" y="962"/>
                  </a:lnTo>
                  <a:lnTo>
                    <a:pt x="213" y="972"/>
                  </a:lnTo>
                  <a:lnTo>
                    <a:pt x="220" y="979"/>
                  </a:lnTo>
                  <a:lnTo>
                    <a:pt x="220" y="979"/>
                  </a:lnTo>
                  <a:lnTo>
                    <a:pt x="229" y="982"/>
                  </a:lnTo>
                  <a:lnTo>
                    <a:pt x="239" y="986"/>
                  </a:lnTo>
                  <a:lnTo>
                    <a:pt x="239" y="986"/>
                  </a:lnTo>
                  <a:lnTo>
                    <a:pt x="251" y="991"/>
                  </a:lnTo>
                  <a:lnTo>
                    <a:pt x="258" y="993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75" y="993"/>
                  </a:lnTo>
                  <a:lnTo>
                    <a:pt x="280" y="993"/>
                  </a:lnTo>
                  <a:lnTo>
                    <a:pt x="286" y="991"/>
                  </a:lnTo>
                  <a:lnTo>
                    <a:pt x="286" y="991"/>
                  </a:lnTo>
                  <a:lnTo>
                    <a:pt x="295" y="995"/>
                  </a:lnTo>
                  <a:lnTo>
                    <a:pt x="298" y="997"/>
                  </a:lnTo>
                  <a:lnTo>
                    <a:pt x="304" y="997"/>
                  </a:lnTo>
                  <a:lnTo>
                    <a:pt x="304" y="997"/>
                  </a:lnTo>
                  <a:lnTo>
                    <a:pt x="307" y="995"/>
                  </a:lnTo>
                  <a:lnTo>
                    <a:pt x="311" y="991"/>
                  </a:lnTo>
                  <a:lnTo>
                    <a:pt x="316" y="984"/>
                  </a:lnTo>
                  <a:lnTo>
                    <a:pt x="316" y="984"/>
                  </a:lnTo>
                  <a:lnTo>
                    <a:pt x="322" y="977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40" y="964"/>
                  </a:lnTo>
                  <a:lnTo>
                    <a:pt x="344" y="961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7" y="948"/>
                  </a:lnTo>
                  <a:lnTo>
                    <a:pt x="347" y="941"/>
                  </a:lnTo>
                  <a:lnTo>
                    <a:pt x="347" y="934"/>
                  </a:lnTo>
                  <a:lnTo>
                    <a:pt x="349" y="926"/>
                  </a:lnTo>
                  <a:lnTo>
                    <a:pt x="349" y="926"/>
                  </a:lnTo>
                  <a:lnTo>
                    <a:pt x="358" y="912"/>
                  </a:lnTo>
                  <a:lnTo>
                    <a:pt x="365" y="905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83" y="894"/>
                  </a:lnTo>
                  <a:lnTo>
                    <a:pt x="391" y="890"/>
                  </a:lnTo>
                  <a:lnTo>
                    <a:pt x="394" y="886"/>
                  </a:lnTo>
                  <a:lnTo>
                    <a:pt x="394" y="886"/>
                  </a:lnTo>
                  <a:lnTo>
                    <a:pt x="396" y="879"/>
                  </a:lnTo>
                  <a:lnTo>
                    <a:pt x="394" y="872"/>
                  </a:lnTo>
                  <a:lnTo>
                    <a:pt x="394" y="867"/>
                  </a:lnTo>
                  <a:lnTo>
                    <a:pt x="396" y="863"/>
                  </a:lnTo>
                  <a:lnTo>
                    <a:pt x="400" y="859"/>
                  </a:lnTo>
                  <a:lnTo>
                    <a:pt x="400" y="859"/>
                  </a:lnTo>
                  <a:lnTo>
                    <a:pt x="407" y="854"/>
                  </a:lnTo>
                  <a:lnTo>
                    <a:pt x="412" y="854"/>
                  </a:lnTo>
                  <a:lnTo>
                    <a:pt x="416" y="854"/>
                  </a:lnTo>
                  <a:lnTo>
                    <a:pt x="416" y="854"/>
                  </a:lnTo>
                  <a:lnTo>
                    <a:pt x="425" y="858"/>
                  </a:lnTo>
                  <a:lnTo>
                    <a:pt x="436" y="859"/>
                  </a:lnTo>
                  <a:lnTo>
                    <a:pt x="436" y="859"/>
                  </a:lnTo>
                  <a:lnTo>
                    <a:pt x="443" y="859"/>
                  </a:lnTo>
                  <a:lnTo>
                    <a:pt x="450" y="856"/>
                  </a:lnTo>
                  <a:lnTo>
                    <a:pt x="450" y="856"/>
                  </a:lnTo>
                  <a:lnTo>
                    <a:pt x="459" y="848"/>
                  </a:lnTo>
                  <a:lnTo>
                    <a:pt x="468" y="839"/>
                  </a:lnTo>
                  <a:lnTo>
                    <a:pt x="468" y="839"/>
                  </a:lnTo>
                  <a:lnTo>
                    <a:pt x="470" y="836"/>
                  </a:lnTo>
                  <a:lnTo>
                    <a:pt x="474" y="836"/>
                  </a:lnTo>
                  <a:lnTo>
                    <a:pt x="481" y="836"/>
                  </a:lnTo>
                  <a:lnTo>
                    <a:pt x="481" y="836"/>
                  </a:lnTo>
                  <a:lnTo>
                    <a:pt x="488" y="838"/>
                  </a:lnTo>
                  <a:lnTo>
                    <a:pt x="496" y="843"/>
                  </a:lnTo>
                  <a:lnTo>
                    <a:pt x="501" y="848"/>
                  </a:lnTo>
                  <a:lnTo>
                    <a:pt x="505" y="856"/>
                  </a:lnTo>
                  <a:lnTo>
                    <a:pt x="505" y="856"/>
                  </a:lnTo>
                  <a:lnTo>
                    <a:pt x="506" y="865"/>
                  </a:lnTo>
                  <a:lnTo>
                    <a:pt x="510" y="872"/>
                  </a:lnTo>
                  <a:lnTo>
                    <a:pt x="510" y="872"/>
                  </a:lnTo>
                  <a:lnTo>
                    <a:pt x="521" y="885"/>
                  </a:lnTo>
                  <a:lnTo>
                    <a:pt x="521" y="885"/>
                  </a:lnTo>
                  <a:lnTo>
                    <a:pt x="528" y="892"/>
                  </a:lnTo>
                  <a:lnTo>
                    <a:pt x="534" y="896"/>
                  </a:lnTo>
                  <a:lnTo>
                    <a:pt x="548" y="905"/>
                  </a:lnTo>
                  <a:lnTo>
                    <a:pt x="548" y="905"/>
                  </a:lnTo>
                  <a:lnTo>
                    <a:pt x="564" y="912"/>
                  </a:lnTo>
                  <a:lnTo>
                    <a:pt x="572" y="917"/>
                  </a:lnTo>
                  <a:lnTo>
                    <a:pt x="577" y="926"/>
                  </a:lnTo>
                  <a:lnTo>
                    <a:pt x="577" y="926"/>
                  </a:lnTo>
                  <a:lnTo>
                    <a:pt x="582" y="939"/>
                  </a:lnTo>
                  <a:lnTo>
                    <a:pt x="582" y="952"/>
                  </a:lnTo>
                  <a:lnTo>
                    <a:pt x="582" y="952"/>
                  </a:lnTo>
                  <a:lnTo>
                    <a:pt x="581" y="961"/>
                  </a:lnTo>
                  <a:lnTo>
                    <a:pt x="581" y="961"/>
                  </a:lnTo>
                  <a:lnTo>
                    <a:pt x="581" y="966"/>
                  </a:lnTo>
                  <a:lnTo>
                    <a:pt x="581" y="970"/>
                  </a:lnTo>
                  <a:lnTo>
                    <a:pt x="581" y="970"/>
                  </a:lnTo>
                  <a:lnTo>
                    <a:pt x="577" y="972"/>
                  </a:lnTo>
                  <a:lnTo>
                    <a:pt x="575" y="972"/>
                  </a:lnTo>
                  <a:lnTo>
                    <a:pt x="570" y="972"/>
                  </a:lnTo>
                  <a:lnTo>
                    <a:pt x="570" y="972"/>
                  </a:lnTo>
                  <a:lnTo>
                    <a:pt x="559" y="970"/>
                  </a:lnTo>
                  <a:lnTo>
                    <a:pt x="550" y="970"/>
                  </a:lnTo>
                  <a:lnTo>
                    <a:pt x="550" y="970"/>
                  </a:lnTo>
                  <a:lnTo>
                    <a:pt x="544" y="970"/>
                  </a:lnTo>
                  <a:lnTo>
                    <a:pt x="543" y="972"/>
                  </a:lnTo>
                  <a:lnTo>
                    <a:pt x="541" y="973"/>
                  </a:lnTo>
                  <a:lnTo>
                    <a:pt x="541" y="977"/>
                  </a:lnTo>
                  <a:lnTo>
                    <a:pt x="541" y="982"/>
                  </a:lnTo>
                  <a:lnTo>
                    <a:pt x="546" y="988"/>
                  </a:lnTo>
                  <a:lnTo>
                    <a:pt x="546" y="988"/>
                  </a:lnTo>
                  <a:lnTo>
                    <a:pt x="552" y="991"/>
                  </a:lnTo>
                  <a:lnTo>
                    <a:pt x="559" y="993"/>
                  </a:lnTo>
                  <a:lnTo>
                    <a:pt x="559" y="993"/>
                  </a:lnTo>
                  <a:lnTo>
                    <a:pt x="564" y="993"/>
                  </a:lnTo>
                  <a:lnTo>
                    <a:pt x="570" y="991"/>
                  </a:lnTo>
                  <a:lnTo>
                    <a:pt x="570" y="991"/>
                  </a:lnTo>
                  <a:lnTo>
                    <a:pt x="572" y="990"/>
                  </a:lnTo>
                  <a:lnTo>
                    <a:pt x="573" y="986"/>
                  </a:lnTo>
                  <a:lnTo>
                    <a:pt x="577" y="979"/>
                  </a:lnTo>
                  <a:lnTo>
                    <a:pt x="577" y="979"/>
                  </a:lnTo>
                  <a:lnTo>
                    <a:pt x="579" y="977"/>
                  </a:lnTo>
                  <a:lnTo>
                    <a:pt x="581" y="975"/>
                  </a:lnTo>
                  <a:lnTo>
                    <a:pt x="586" y="973"/>
                  </a:lnTo>
                  <a:lnTo>
                    <a:pt x="586" y="973"/>
                  </a:lnTo>
                  <a:lnTo>
                    <a:pt x="590" y="968"/>
                  </a:lnTo>
                  <a:lnTo>
                    <a:pt x="590" y="968"/>
                  </a:lnTo>
                  <a:lnTo>
                    <a:pt x="595" y="962"/>
                  </a:lnTo>
                  <a:lnTo>
                    <a:pt x="595" y="962"/>
                  </a:lnTo>
                  <a:lnTo>
                    <a:pt x="601" y="955"/>
                  </a:lnTo>
                  <a:lnTo>
                    <a:pt x="601" y="955"/>
                  </a:lnTo>
                  <a:lnTo>
                    <a:pt x="602" y="950"/>
                  </a:lnTo>
                  <a:lnTo>
                    <a:pt x="602" y="946"/>
                  </a:lnTo>
                  <a:lnTo>
                    <a:pt x="599" y="939"/>
                  </a:lnTo>
                  <a:lnTo>
                    <a:pt x="599" y="939"/>
                  </a:lnTo>
                  <a:lnTo>
                    <a:pt x="597" y="935"/>
                  </a:lnTo>
                  <a:lnTo>
                    <a:pt x="597" y="930"/>
                  </a:lnTo>
                  <a:lnTo>
                    <a:pt x="599" y="923"/>
                  </a:lnTo>
                  <a:lnTo>
                    <a:pt x="599" y="923"/>
                  </a:lnTo>
                  <a:lnTo>
                    <a:pt x="601" y="921"/>
                  </a:lnTo>
                  <a:lnTo>
                    <a:pt x="604" y="921"/>
                  </a:lnTo>
                  <a:lnTo>
                    <a:pt x="610" y="923"/>
                  </a:lnTo>
                  <a:lnTo>
                    <a:pt x="615" y="926"/>
                  </a:lnTo>
                  <a:lnTo>
                    <a:pt x="617" y="926"/>
                  </a:lnTo>
                  <a:lnTo>
                    <a:pt x="619" y="926"/>
                  </a:lnTo>
                  <a:lnTo>
                    <a:pt x="619" y="926"/>
                  </a:lnTo>
                  <a:lnTo>
                    <a:pt x="620" y="924"/>
                  </a:lnTo>
                  <a:lnTo>
                    <a:pt x="620" y="923"/>
                  </a:lnTo>
                  <a:lnTo>
                    <a:pt x="617" y="917"/>
                  </a:lnTo>
                  <a:lnTo>
                    <a:pt x="608" y="910"/>
                  </a:lnTo>
                  <a:lnTo>
                    <a:pt x="608" y="910"/>
                  </a:lnTo>
                  <a:lnTo>
                    <a:pt x="601" y="906"/>
                  </a:lnTo>
                  <a:lnTo>
                    <a:pt x="593" y="905"/>
                  </a:lnTo>
                  <a:lnTo>
                    <a:pt x="593" y="905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77" y="888"/>
                  </a:lnTo>
                  <a:lnTo>
                    <a:pt x="570" y="883"/>
                  </a:lnTo>
                  <a:lnTo>
                    <a:pt x="563" y="879"/>
                  </a:lnTo>
                  <a:lnTo>
                    <a:pt x="555" y="874"/>
                  </a:lnTo>
                  <a:lnTo>
                    <a:pt x="555" y="874"/>
                  </a:lnTo>
                  <a:lnTo>
                    <a:pt x="548" y="863"/>
                  </a:lnTo>
                  <a:lnTo>
                    <a:pt x="543" y="854"/>
                  </a:lnTo>
                  <a:lnTo>
                    <a:pt x="543" y="854"/>
                  </a:lnTo>
                  <a:lnTo>
                    <a:pt x="537" y="845"/>
                  </a:lnTo>
                  <a:lnTo>
                    <a:pt x="532" y="838"/>
                  </a:lnTo>
                  <a:lnTo>
                    <a:pt x="532" y="838"/>
                  </a:lnTo>
                  <a:lnTo>
                    <a:pt x="530" y="830"/>
                  </a:lnTo>
                  <a:lnTo>
                    <a:pt x="530" y="823"/>
                  </a:lnTo>
                  <a:lnTo>
                    <a:pt x="530" y="821"/>
                  </a:lnTo>
                  <a:lnTo>
                    <a:pt x="534" y="820"/>
                  </a:lnTo>
                  <a:lnTo>
                    <a:pt x="535" y="818"/>
                  </a:lnTo>
                  <a:lnTo>
                    <a:pt x="541" y="818"/>
                  </a:lnTo>
                  <a:lnTo>
                    <a:pt x="541" y="818"/>
                  </a:lnTo>
                  <a:lnTo>
                    <a:pt x="544" y="820"/>
                  </a:lnTo>
                  <a:lnTo>
                    <a:pt x="550" y="821"/>
                  </a:lnTo>
                  <a:lnTo>
                    <a:pt x="555" y="829"/>
                  </a:lnTo>
                  <a:lnTo>
                    <a:pt x="555" y="829"/>
                  </a:lnTo>
                  <a:lnTo>
                    <a:pt x="561" y="839"/>
                  </a:lnTo>
                  <a:lnTo>
                    <a:pt x="568" y="848"/>
                  </a:lnTo>
                  <a:lnTo>
                    <a:pt x="568" y="848"/>
                  </a:lnTo>
                  <a:lnTo>
                    <a:pt x="575" y="854"/>
                  </a:lnTo>
                  <a:lnTo>
                    <a:pt x="582" y="859"/>
                  </a:lnTo>
                  <a:lnTo>
                    <a:pt x="599" y="868"/>
                  </a:lnTo>
                  <a:lnTo>
                    <a:pt x="599" y="868"/>
                  </a:lnTo>
                  <a:lnTo>
                    <a:pt x="613" y="876"/>
                  </a:lnTo>
                  <a:lnTo>
                    <a:pt x="620" y="877"/>
                  </a:lnTo>
                  <a:lnTo>
                    <a:pt x="626" y="881"/>
                  </a:lnTo>
                  <a:lnTo>
                    <a:pt x="626" y="881"/>
                  </a:lnTo>
                  <a:lnTo>
                    <a:pt x="633" y="888"/>
                  </a:lnTo>
                  <a:lnTo>
                    <a:pt x="637" y="896"/>
                  </a:lnTo>
                  <a:lnTo>
                    <a:pt x="637" y="896"/>
                  </a:lnTo>
                  <a:lnTo>
                    <a:pt x="639" y="908"/>
                  </a:lnTo>
                  <a:lnTo>
                    <a:pt x="640" y="923"/>
                  </a:lnTo>
                  <a:lnTo>
                    <a:pt x="640" y="923"/>
                  </a:lnTo>
                  <a:lnTo>
                    <a:pt x="642" y="928"/>
                  </a:lnTo>
                  <a:lnTo>
                    <a:pt x="644" y="935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62" y="953"/>
                  </a:lnTo>
                  <a:lnTo>
                    <a:pt x="662" y="953"/>
                  </a:lnTo>
                  <a:lnTo>
                    <a:pt x="669" y="961"/>
                  </a:lnTo>
                  <a:lnTo>
                    <a:pt x="669" y="961"/>
                  </a:lnTo>
                  <a:lnTo>
                    <a:pt x="678" y="964"/>
                  </a:lnTo>
                  <a:lnTo>
                    <a:pt x="682" y="966"/>
                  </a:lnTo>
                  <a:lnTo>
                    <a:pt x="686" y="970"/>
                  </a:lnTo>
                  <a:lnTo>
                    <a:pt x="686" y="970"/>
                  </a:lnTo>
                  <a:lnTo>
                    <a:pt x="684" y="972"/>
                  </a:lnTo>
                  <a:lnTo>
                    <a:pt x="682" y="973"/>
                  </a:lnTo>
                  <a:lnTo>
                    <a:pt x="675" y="973"/>
                  </a:lnTo>
                  <a:lnTo>
                    <a:pt x="675" y="973"/>
                  </a:lnTo>
                  <a:lnTo>
                    <a:pt x="671" y="975"/>
                  </a:lnTo>
                  <a:lnTo>
                    <a:pt x="671" y="977"/>
                  </a:lnTo>
                  <a:lnTo>
                    <a:pt x="671" y="984"/>
                  </a:lnTo>
                  <a:lnTo>
                    <a:pt x="671" y="984"/>
                  </a:lnTo>
                  <a:lnTo>
                    <a:pt x="673" y="990"/>
                  </a:lnTo>
                  <a:lnTo>
                    <a:pt x="677" y="993"/>
                  </a:lnTo>
                  <a:lnTo>
                    <a:pt x="682" y="995"/>
                  </a:lnTo>
                  <a:lnTo>
                    <a:pt x="687" y="995"/>
                  </a:lnTo>
                  <a:lnTo>
                    <a:pt x="687" y="995"/>
                  </a:lnTo>
                  <a:lnTo>
                    <a:pt x="691" y="995"/>
                  </a:lnTo>
                  <a:lnTo>
                    <a:pt x="693" y="993"/>
                  </a:lnTo>
                  <a:lnTo>
                    <a:pt x="695" y="990"/>
                  </a:lnTo>
                  <a:lnTo>
                    <a:pt x="696" y="986"/>
                  </a:lnTo>
                  <a:lnTo>
                    <a:pt x="696" y="986"/>
                  </a:lnTo>
                  <a:lnTo>
                    <a:pt x="696" y="981"/>
                  </a:lnTo>
                  <a:lnTo>
                    <a:pt x="698" y="979"/>
                  </a:lnTo>
                  <a:lnTo>
                    <a:pt x="700" y="977"/>
                  </a:lnTo>
                  <a:lnTo>
                    <a:pt x="706" y="975"/>
                  </a:lnTo>
                  <a:lnTo>
                    <a:pt x="706" y="975"/>
                  </a:lnTo>
                  <a:lnTo>
                    <a:pt x="709" y="973"/>
                  </a:lnTo>
                  <a:lnTo>
                    <a:pt x="713" y="972"/>
                  </a:lnTo>
                  <a:lnTo>
                    <a:pt x="713" y="966"/>
                  </a:lnTo>
                  <a:lnTo>
                    <a:pt x="711" y="962"/>
                  </a:lnTo>
                  <a:lnTo>
                    <a:pt x="711" y="962"/>
                  </a:lnTo>
                  <a:lnTo>
                    <a:pt x="707" y="957"/>
                  </a:lnTo>
                  <a:lnTo>
                    <a:pt x="702" y="952"/>
                  </a:lnTo>
                  <a:lnTo>
                    <a:pt x="702" y="952"/>
                  </a:lnTo>
                  <a:lnTo>
                    <a:pt x="696" y="944"/>
                  </a:lnTo>
                  <a:lnTo>
                    <a:pt x="695" y="939"/>
                  </a:lnTo>
                  <a:lnTo>
                    <a:pt x="696" y="935"/>
                  </a:lnTo>
                  <a:lnTo>
                    <a:pt x="696" y="935"/>
                  </a:lnTo>
                  <a:lnTo>
                    <a:pt x="698" y="932"/>
                  </a:lnTo>
                  <a:lnTo>
                    <a:pt x="702" y="930"/>
                  </a:lnTo>
                  <a:lnTo>
                    <a:pt x="711" y="930"/>
                  </a:lnTo>
                  <a:lnTo>
                    <a:pt x="711" y="930"/>
                  </a:lnTo>
                  <a:lnTo>
                    <a:pt x="715" y="928"/>
                  </a:lnTo>
                  <a:lnTo>
                    <a:pt x="716" y="924"/>
                  </a:lnTo>
                  <a:lnTo>
                    <a:pt x="716" y="924"/>
                  </a:lnTo>
                  <a:lnTo>
                    <a:pt x="718" y="919"/>
                  </a:lnTo>
                  <a:lnTo>
                    <a:pt x="720" y="915"/>
                  </a:lnTo>
                  <a:lnTo>
                    <a:pt x="720" y="915"/>
                  </a:lnTo>
                  <a:lnTo>
                    <a:pt x="722" y="912"/>
                  </a:lnTo>
                  <a:lnTo>
                    <a:pt x="724" y="910"/>
                  </a:lnTo>
                  <a:lnTo>
                    <a:pt x="729" y="910"/>
                  </a:lnTo>
                  <a:lnTo>
                    <a:pt x="729" y="910"/>
                  </a:lnTo>
                  <a:lnTo>
                    <a:pt x="734" y="912"/>
                  </a:lnTo>
                  <a:lnTo>
                    <a:pt x="734" y="912"/>
                  </a:lnTo>
                  <a:lnTo>
                    <a:pt x="744" y="915"/>
                  </a:lnTo>
                  <a:lnTo>
                    <a:pt x="747" y="917"/>
                  </a:lnTo>
                  <a:lnTo>
                    <a:pt x="749" y="923"/>
                  </a:lnTo>
                  <a:lnTo>
                    <a:pt x="749" y="923"/>
                  </a:lnTo>
                  <a:lnTo>
                    <a:pt x="754" y="934"/>
                  </a:lnTo>
                  <a:lnTo>
                    <a:pt x="756" y="939"/>
                  </a:lnTo>
                  <a:lnTo>
                    <a:pt x="758" y="946"/>
                  </a:lnTo>
                  <a:lnTo>
                    <a:pt x="758" y="946"/>
                  </a:lnTo>
                  <a:lnTo>
                    <a:pt x="756" y="968"/>
                  </a:lnTo>
                  <a:lnTo>
                    <a:pt x="756" y="972"/>
                  </a:lnTo>
                  <a:lnTo>
                    <a:pt x="758" y="977"/>
                  </a:lnTo>
                  <a:lnTo>
                    <a:pt x="760" y="981"/>
                  </a:lnTo>
                  <a:lnTo>
                    <a:pt x="765" y="986"/>
                  </a:lnTo>
                  <a:lnTo>
                    <a:pt x="765" y="986"/>
                  </a:lnTo>
                  <a:lnTo>
                    <a:pt x="778" y="995"/>
                  </a:lnTo>
                  <a:lnTo>
                    <a:pt x="778" y="995"/>
                  </a:lnTo>
                  <a:lnTo>
                    <a:pt x="785" y="1004"/>
                  </a:lnTo>
                  <a:lnTo>
                    <a:pt x="789" y="1010"/>
                  </a:lnTo>
                  <a:lnTo>
                    <a:pt x="792" y="1013"/>
                  </a:lnTo>
                  <a:lnTo>
                    <a:pt x="792" y="1013"/>
                  </a:lnTo>
                  <a:lnTo>
                    <a:pt x="798" y="1015"/>
                  </a:lnTo>
                  <a:lnTo>
                    <a:pt x="801" y="1017"/>
                  </a:lnTo>
                  <a:lnTo>
                    <a:pt x="805" y="1015"/>
                  </a:lnTo>
                  <a:lnTo>
                    <a:pt x="809" y="1013"/>
                  </a:lnTo>
                  <a:lnTo>
                    <a:pt x="814" y="1010"/>
                  </a:lnTo>
                  <a:lnTo>
                    <a:pt x="821" y="1004"/>
                  </a:lnTo>
                  <a:lnTo>
                    <a:pt x="821" y="1004"/>
                  </a:lnTo>
                  <a:lnTo>
                    <a:pt x="829" y="1004"/>
                  </a:lnTo>
                  <a:lnTo>
                    <a:pt x="834" y="1006"/>
                  </a:lnTo>
                  <a:lnTo>
                    <a:pt x="839" y="1010"/>
                  </a:lnTo>
                  <a:lnTo>
                    <a:pt x="845" y="1013"/>
                  </a:lnTo>
                  <a:lnTo>
                    <a:pt x="845" y="1013"/>
                  </a:lnTo>
                  <a:lnTo>
                    <a:pt x="852" y="1015"/>
                  </a:lnTo>
                  <a:lnTo>
                    <a:pt x="863" y="1015"/>
                  </a:lnTo>
                  <a:lnTo>
                    <a:pt x="872" y="1013"/>
                  </a:lnTo>
                  <a:lnTo>
                    <a:pt x="879" y="1010"/>
                  </a:lnTo>
                  <a:lnTo>
                    <a:pt x="879" y="1010"/>
                  </a:lnTo>
                  <a:lnTo>
                    <a:pt x="887" y="1000"/>
                  </a:lnTo>
                  <a:lnTo>
                    <a:pt x="888" y="999"/>
                  </a:lnTo>
                  <a:lnTo>
                    <a:pt x="892" y="999"/>
                  </a:lnTo>
                  <a:lnTo>
                    <a:pt x="894" y="1000"/>
                  </a:lnTo>
                  <a:lnTo>
                    <a:pt x="897" y="1002"/>
                  </a:lnTo>
                  <a:lnTo>
                    <a:pt x="897" y="1002"/>
                  </a:lnTo>
                  <a:lnTo>
                    <a:pt x="899" y="1008"/>
                  </a:lnTo>
                  <a:lnTo>
                    <a:pt x="901" y="1011"/>
                  </a:lnTo>
                  <a:lnTo>
                    <a:pt x="899" y="1017"/>
                  </a:lnTo>
                  <a:lnTo>
                    <a:pt x="897" y="1024"/>
                  </a:lnTo>
                  <a:lnTo>
                    <a:pt x="892" y="1037"/>
                  </a:lnTo>
                  <a:lnTo>
                    <a:pt x="885" y="1048"/>
                  </a:lnTo>
                  <a:lnTo>
                    <a:pt x="885" y="1048"/>
                  </a:lnTo>
                  <a:lnTo>
                    <a:pt x="899" y="1042"/>
                  </a:lnTo>
                  <a:lnTo>
                    <a:pt x="914" y="1037"/>
                  </a:lnTo>
                  <a:lnTo>
                    <a:pt x="928" y="1035"/>
                  </a:lnTo>
                  <a:lnTo>
                    <a:pt x="941" y="1033"/>
                  </a:lnTo>
                  <a:lnTo>
                    <a:pt x="955" y="1035"/>
                  </a:lnTo>
                  <a:lnTo>
                    <a:pt x="968" y="1035"/>
                  </a:lnTo>
                  <a:lnTo>
                    <a:pt x="995" y="1040"/>
                  </a:lnTo>
                  <a:lnTo>
                    <a:pt x="1022" y="1046"/>
                  </a:lnTo>
                  <a:lnTo>
                    <a:pt x="1049" y="1049"/>
                  </a:lnTo>
                  <a:lnTo>
                    <a:pt x="1064" y="1049"/>
                  </a:lnTo>
                  <a:lnTo>
                    <a:pt x="1078" y="1049"/>
                  </a:lnTo>
                  <a:lnTo>
                    <a:pt x="1095" y="1048"/>
                  </a:lnTo>
                  <a:lnTo>
                    <a:pt x="1109" y="1044"/>
                  </a:lnTo>
                  <a:lnTo>
                    <a:pt x="1109" y="1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3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886895" y="2421360"/>
              <a:ext cx="1665288" cy="2200275"/>
            </a:xfrm>
            <a:custGeom>
              <a:avLst/>
              <a:gdLst>
                <a:gd name="T0" fmla="*/ 1006 w 1049"/>
                <a:gd name="T1" fmla="*/ 1089 h 1386"/>
                <a:gd name="T2" fmla="*/ 970 w 1049"/>
                <a:gd name="T3" fmla="*/ 1182 h 1386"/>
                <a:gd name="T4" fmla="*/ 937 w 1049"/>
                <a:gd name="T5" fmla="*/ 1214 h 1386"/>
                <a:gd name="T6" fmla="*/ 903 w 1049"/>
                <a:gd name="T7" fmla="*/ 1153 h 1386"/>
                <a:gd name="T8" fmla="*/ 928 w 1049"/>
                <a:gd name="T9" fmla="*/ 1095 h 1386"/>
                <a:gd name="T10" fmla="*/ 943 w 1049"/>
                <a:gd name="T11" fmla="*/ 1035 h 1386"/>
                <a:gd name="T12" fmla="*/ 986 w 1049"/>
                <a:gd name="T13" fmla="*/ 997 h 1386"/>
                <a:gd name="T14" fmla="*/ 1011 w 1049"/>
                <a:gd name="T15" fmla="*/ 1022 h 1386"/>
                <a:gd name="T16" fmla="*/ 702 w 1049"/>
                <a:gd name="T17" fmla="*/ 118 h 1386"/>
                <a:gd name="T18" fmla="*/ 671 w 1049"/>
                <a:gd name="T19" fmla="*/ 118 h 1386"/>
                <a:gd name="T20" fmla="*/ 599 w 1049"/>
                <a:gd name="T21" fmla="*/ 92 h 1386"/>
                <a:gd name="T22" fmla="*/ 561 w 1049"/>
                <a:gd name="T23" fmla="*/ 112 h 1386"/>
                <a:gd name="T24" fmla="*/ 499 w 1049"/>
                <a:gd name="T25" fmla="*/ 119 h 1386"/>
                <a:gd name="T26" fmla="*/ 425 w 1049"/>
                <a:gd name="T27" fmla="*/ 81 h 1386"/>
                <a:gd name="T28" fmla="*/ 420 w 1049"/>
                <a:gd name="T29" fmla="*/ 9 h 1386"/>
                <a:gd name="T30" fmla="*/ 351 w 1049"/>
                <a:gd name="T31" fmla="*/ 7 h 1386"/>
                <a:gd name="T32" fmla="*/ 262 w 1049"/>
                <a:gd name="T33" fmla="*/ 24 h 1386"/>
                <a:gd name="T34" fmla="*/ 202 w 1049"/>
                <a:gd name="T35" fmla="*/ 38 h 1386"/>
                <a:gd name="T36" fmla="*/ 161 w 1049"/>
                <a:gd name="T37" fmla="*/ 33 h 1386"/>
                <a:gd name="T38" fmla="*/ 134 w 1049"/>
                <a:gd name="T39" fmla="*/ 76 h 1386"/>
                <a:gd name="T40" fmla="*/ 106 w 1049"/>
                <a:gd name="T41" fmla="*/ 145 h 1386"/>
                <a:gd name="T42" fmla="*/ 49 w 1049"/>
                <a:gd name="T43" fmla="*/ 219 h 1386"/>
                <a:gd name="T44" fmla="*/ 12 w 1049"/>
                <a:gd name="T45" fmla="*/ 277 h 1386"/>
                <a:gd name="T46" fmla="*/ 9 w 1049"/>
                <a:gd name="T47" fmla="*/ 335 h 1386"/>
                <a:gd name="T48" fmla="*/ 7 w 1049"/>
                <a:gd name="T49" fmla="*/ 413 h 1386"/>
                <a:gd name="T50" fmla="*/ 14 w 1049"/>
                <a:gd name="T51" fmla="*/ 485 h 1386"/>
                <a:gd name="T52" fmla="*/ 79 w 1049"/>
                <a:gd name="T53" fmla="*/ 597 h 1386"/>
                <a:gd name="T54" fmla="*/ 168 w 1049"/>
                <a:gd name="T55" fmla="*/ 628 h 1386"/>
                <a:gd name="T56" fmla="*/ 244 w 1049"/>
                <a:gd name="T57" fmla="*/ 621 h 1386"/>
                <a:gd name="T58" fmla="*/ 324 w 1049"/>
                <a:gd name="T59" fmla="*/ 606 h 1386"/>
                <a:gd name="T60" fmla="*/ 382 w 1049"/>
                <a:gd name="T61" fmla="*/ 641 h 1386"/>
                <a:gd name="T62" fmla="*/ 392 w 1049"/>
                <a:gd name="T63" fmla="*/ 747 h 1386"/>
                <a:gd name="T64" fmla="*/ 450 w 1049"/>
                <a:gd name="T65" fmla="*/ 845 h 1386"/>
                <a:gd name="T66" fmla="*/ 458 w 1049"/>
                <a:gd name="T67" fmla="*/ 919 h 1386"/>
                <a:gd name="T68" fmla="*/ 440 w 1049"/>
                <a:gd name="T69" fmla="*/ 1008 h 1386"/>
                <a:gd name="T70" fmla="*/ 452 w 1049"/>
                <a:gd name="T71" fmla="*/ 1075 h 1386"/>
                <a:gd name="T72" fmla="*/ 470 w 1049"/>
                <a:gd name="T73" fmla="*/ 1135 h 1386"/>
                <a:gd name="T74" fmla="*/ 490 w 1049"/>
                <a:gd name="T75" fmla="*/ 1234 h 1386"/>
                <a:gd name="T76" fmla="*/ 526 w 1049"/>
                <a:gd name="T77" fmla="*/ 1343 h 1386"/>
                <a:gd name="T78" fmla="*/ 550 w 1049"/>
                <a:gd name="T79" fmla="*/ 1386 h 1386"/>
                <a:gd name="T80" fmla="*/ 637 w 1049"/>
                <a:gd name="T81" fmla="*/ 1379 h 1386"/>
                <a:gd name="T82" fmla="*/ 706 w 1049"/>
                <a:gd name="T83" fmla="*/ 1334 h 1386"/>
                <a:gd name="T84" fmla="*/ 754 w 1049"/>
                <a:gd name="T85" fmla="*/ 1261 h 1386"/>
                <a:gd name="T86" fmla="*/ 783 w 1049"/>
                <a:gd name="T87" fmla="*/ 1200 h 1386"/>
                <a:gd name="T88" fmla="*/ 792 w 1049"/>
                <a:gd name="T89" fmla="*/ 1124 h 1386"/>
                <a:gd name="T90" fmla="*/ 807 w 1049"/>
                <a:gd name="T91" fmla="*/ 1080 h 1386"/>
                <a:gd name="T92" fmla="*/ 859 w 1049"/>
                <a:gd name="T93" fmla="*/ 1035 h 1386"/>
                <a:gd name="T94" fmla="*/ 874 w 1049"/>
                <a:gd name="T95" fmla="*/ 934 h 1386"/>
                <a:gd name="T96" fmla="*/ 845 w 1049"/>
                <a:gd name="T97" fmla="*/ 838 h 1386"/>
                <a:gd name="T98" fmla="*/ 868 w 1049"/>
                <a:gd name="T99" fmla="*/ 785 h 1386"/>
                <a:gd name="T100" fmla="*/ 925 w 1049"/>
                <a:gd name="T101" fmla="*/ 720 h 1386"/>
                <a:gd name="T102" fmla="*/ 986 w 1049"/>
                <a:gd name="T103" fmla="*/ 648 h 1386"/>
                <a:gd name="T104" fmla="*/ 1010 w 1049"/>
                <a:gd name="T105" fmla="*/ 588 h 1386"/>
                <a:gd name="T106" fmla="*/ 1042 w 1049"/>
                <a:gd name="T107" fmla="*/ 521 h 1386"/>
                <a:gd name="T108" fmla="*/ 1031 w 1049"/>
                <a:gd name="T109" fmla="*/ 492 h 1386"/>
                <a:gd name="T110" fmla="*/ 990 w 1049"/>
                <a:gd name="T111" fmla="*/ 507 h 1386"/>
                <a:gd name="T112" fmla="*/ 934 w 1049"/>
                <a:gd name="T113" fmla="*/ 512 h 1386"/>
                <a:gd name="T114" fmla="*/ 894 w 1049"/>
                <a:gd name="T115" fmla="*/ 456 h 1386"/>
                <a:gd name="T116" fmla="*/ 841 w 1049"/>
                <a:gd name="T117" fmla="*/ 342 h 1386"/>
                <a:gd name="T118" fmla="*/ 800 w 1049"/>
                <a:gd name="T119" fmla="*/ 252 h 1386"/>
                <a:gd name="T120" fmla="*/ 762 w 1049"/>
                <a:gd name="T121" fmla="*/ 176 h 1386"/>
                <a:gd name="T122" fmla="*/ 742 w 1049"/>
                <a:gd name="T123" fmla="*/ 11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9" h="1386">
                  <a:moveTo>
                    <a:pt x="1011" y="1022"/>
                  </a:moveTo>
                  <a:lnTo>
                    <a:pt x="1011" y="1022"/>
                  </a:lnTo>
                  <a:lnTo>
                    <a:pt x="1010" y="1031"/>
                  </a:lnTo>
                  <a:lnTo>
                    <a:pt x="1010" y="1040"/>
                  </a:lnTo>
                  <a:lnTo>
                    <a:pt x="1010" y="1040"/>
                  </a:lnTo>
                  <a:lnTo>
                    <a:pt x="1011" y="1053"/>
                  </a:lnTo>
                  <a:lnTo>
                    <a:pt x="1011" y="1066"/>
                  </a:lnTo>
                  <a:lnTo>
                    <a:pt x="1010" y="1077"/>
                  </a:lnTo>
                  <a:lnTo>
                    <a:pt x="1006" y="1089"/>
                  </a:lnTo>
                  <a:lnTo>
                    <a:pt x="1006" y="1089"/>
                  </a:lnTo>
                  <a:lnTo>
                    <a:pt x="995" y="1111"/>
                  </a:lnTo>
                  <a:lnTo>
                    <a:pt x="990" y="1122"/>
                  </a:lnTo>
                  <a:lnTo>
                    <a:pt x="988" y="1135"/>
                  </a:lnTo>
                  <a:lnTo>
                    <a:pt x="988" y="1135"/>
                  </a:lnTo>
                  <a:lnTo>
                    <a:pt x="984" y="1147"/>
                  </a:lnTo>
                  <a:lnTo>
                    <a:pt x="979" y="1158"/>
                  </a:lnTo>
                  <a:lnTo>
                    <a:pt x="973" y="1169"/>
                  </a:lnTo>
                  <a:lnTo>
                    <a:pt x="970" y="1182"/>
                  </a:lnTo>
                  <a:lnTo>
                    <a:pt x="970" y="1182"/>
                  </a:lnTo>
                  <a:lnTo>
                    <a:pt x="966" y="1200"/>
                  </a:lnTo>
                  <a:lnTo>
                    <a:pt x="963" y="1209"/>
                  </a:lnTo>
                  <a:lnTo>
                    <a:pt x="959" y="1212"/>
                  </a:lnTo>
                  <a:lnTo>
                    <a:pt x="955" y="1214"/>
                  </a:lnTo>
                  <a:lnTo>
                    <a:pt x="955" y="1214"/>
                  </a:lnTo>
                  <a:lnTo>
                    <a:pt x="952" y="1216"/>
                  </a:lnTo>
                  <a:lnTo>
                    <a:pt x="946" y="1216"/>
                  </a:lnTo>
                  <a:lnTo>
                    <a:pt x="937" y="1214"/>
                  </a:lnTo>
                  <a:lnTo>
                    <a:pt x="928" y="1209"/>
                  </a:lnTo>
                  <a:lnTo>
                    <a:pt x="923" y="1200"/>
                  </a:lnTo>
                  <a:lnTo>
                    <a:pt x="923" y="1200"/>
                  </a:lnTo>
                  <a:lnTo>
                    <a:pt x="919" y="1192"/>
                  </a:lnTo>
                  <a:lnTo>
                    <a:pt x="917" y="1185"/>
                  </a:lnTo>
                  <a:lnTo>
                    <a:pt x="917" y="1185"/>
                  </a:lnTo>
                  <a:lnTo>
                    <a:pt x="906" y="1171"/>
                  </a:lnTo>
                  <a:lnTo>
                    <a:pt x="905" y="1163"/>
                  </a:lnTo>
                  <a:lnTo>
                    <a:pt x="903" y="1153"/>
                  </a:lnTo>
                  <a:lnTo>
                    <a:pt x="903" y="1153"/>
                  </a:lnTo>
                  <a:lnTo>
                    <a:pt x="905" y="1144"/>
                  </a:lnTo>
                  <a:lnTo>
                    <a:pt x="908" y="1135"/>
                  </a:lnTo>
                  <a:lnTo>
                    <a:pt x="912" y="1127"/>
                  </a:lnTo>
                  <a:lnTo>
                    <a:pt x="919" y="1120"/>
                  </a:lnTo>
                  <a:lnTo>
                    <a:pt x="919" y="1120"/>
                  </a:lnTo>
                  <a:lnTo>
                    <a:pt x="925" y="1111"/>
                  </a:lnTo>
                  <a:lnTo>
                    <a:pt x="928" y="1104"/>
                  </a:lnTo>
                  <a:lnTo>
                    <a:pt x="928" y="1095"/>
                  </a:lnTo>
                  <a:lnTo>
                    <a:pt x="926" y="1086"/>
                  </a:lnTo>
                  <a:lnTo>
                    <a:pt x="926" y="1086"/>
                  </a:lnTo>
                  <a:lnTo>
                    <a:pt x="923" y="1068"/>
                  </a:lnTo>
                  <a:lnTo>
                    <a:pt x="923" y="1059"/>
                  </a:lnTo>
                  <a:lnTo>
                    <a:pt x="925" y="1049"/>
                  </a:lnTo>
                  <a:lnTo>
                    <a:pt x="925" y="1049"/>
                  </a:lnTo>
                  <a:lnTo>
                    <a:pt x="928" y="1044"/>
                  </a:lnTo>
                  <a:lnTo>
                    <a:pt x="932" y="1040"/>
                  </a:lnTo>
                  <a:lnTo>
                    <a:pt x="943" y="1035"/>
                  </a:lnTo>
                  <a:lnTo>
                    <a:pt x="955" y="1030"/>
                  </a:lnTo>
                  <a:lnTo>
                    <a:pt x="964" y="1024"/>
                  </a:lnTo>
                  <a:lnTo>
                    <a:pt x="964" y="1024"/>
                  </a:lnTo>
                  <a:lnTo>
                    <a:pt x="972" y="1017"/>
                  </a:lnTo>
                  <a:lnTo>
                    <a:pt x="975" y="1010"/>
                  </a:lnTo>
                  <a:lnTo>
                    <a:pt x="975" y="1010"/>
                  </a:lnTo>
                  <a:lnTo>
                    <a:pt x="979" y="1002"/>
                  </a:lnTo>
                  <a:lnTo>
                    <a:pt x="983" y="999"/>
                  </a:lnTo>
                  <a:lnTo>
                    <a:pt x="986" y="997"/>
                  </a:lnTo>
                  <a:lnTo>
                    <a:pt x="986" y="997"/>
                  </a:lnTo>
                  <a:lnTo>
                    <a:pt x="990" y="997"/>
                  </a:lnTo>
                  <a:lnTo>
                    <a:pt x="997" y="997"/>
                  </a:lnTo>
                  <a:lnTo>
                    <a:pt x="1006" y="1001"/>
                  </a:lnTo>
                  <a:lnTo>
                    <a:pt x="1006" y="1001"/>
                  </a:lnTo>
                  <a:lnTo>
                    <a:pt x="1010" y="1004"/>
                  </a:lnTo>
                  <a:lnTo>
                    <a:pt x="1011" y="1011"/>
                  </a:lnTo>
                  <a:lnTo>
                    <a:pt x="1011" y="1017"/>
                  </a:lnTo>
                  <a:lnTo>
                    <a:pt x="1011" y="1022"/>
                  </a:lnTo>
                  <a:lnTo>
                    <a:pt x="1011" y="1022"/>
                  </a:lnTo>
                  <a:close/>
                  <a:moveTo>
                    <a:pt x="742" y="116"/>
                  </a:moveTo>
                  <a:lnTo>
                    <a:pt x="742" y="116"/>
                  </a:lnTo>
                  <a:lnTo>
                    <a:pt x="733" y="121"/>
                  </a:lnTo>
                  <a:lnTo>
                    <a:pt x="733" y="121"/>
                  </a:lnTo>
                  <a:lnTo>
                    <a:pt x="724" y="123"/>
                  </a:lnTo>
                  <a:lnTo>
                    <a:pt x="716" y="123"/>
                  </a:lnTo>
                  <a:lnTo>
                    <a:pt x="702" y="118"/>
                  </a:lnTo>
                  <a:lnTo>
                    <a:pt x="702" y="118"/>
                  </a:lnTo>
                  <a:lnTo>
                    <a:pt x="697" y="116"/>
                  </a:lnTo>
                  <a:lnTo>
                    <a:pt x="691" y="116"/>
                  </a:lnTo>
                  <a:lnTo>
                    <a:pt x="691" y="116"/>
                  </a:lnTo>
                  <a:lnTo>
                    <a:pt x="687" y="118"/>
                  </a:lnTo>
                  <a:lnTo>
                    <a:pt x="684" y="121"/>
                  </a:lnTo>
                  <a:lnTo>
                    <a:pt x="684" y="121"/>
                  </a:lnTo>
                  <a:lnTo>
                    <a:pt x="680" y="121"/>
                  </a:lnTo>
                  <a:lnTo>
                    <a:pt x="677" y="119"/>
                  </a:lnTo>
                  <a:lnTo>
                    <a:pt x="671" y="118"/>
                  </a:lnTo>
                  <a:lnTo>
                    <a:pt x="671" y="118"/>
                  </a:lnTo>
                  <a:lnTo>
                    <a:pt x="648" y="119"/>
                  </a:lnTo>
                  <a:lnTo>
                    <a:pt x="637" y="118"/>
                  </a:lnTo>
                  <a:lnTo>
                    <a:pt x="631" y="114"/>
                  </a:lnTo>
                  <a:lnTo>
                    <a:pt x="626" y="110"/>
                  </a:lnTo>
                  <a:lnTo>
                    <a:pt x="626" y="110"/>
                  </a:lnTo>
                  <a:lnTo>
                    <a:pt x="617" y="103"/>
                  </a:lnTo>
                  <a:lnTo>
                    <a:pt x="608" y="96"/>
                  </a:lnTo>
                  <a:lnTo>
                    <a:pt x="599" y="92"/>
                  </a:lnTo>
                  <a:lnTo>
                    <a:pt x="593" y="90"/>
                  </a:lnTo>
                  <a:lnTo>
                    <a:pt x="588" y="90"/>
                  </a:lnTo>
                  <a:lnTo>
                    <a:pt x="588" y="90"/>
                  </a:lnTo>
                  <a:lnTo>
                    <a:pt x="577" y="92"/>
                  </a:lnTo>
                  <a:lnTo>
                    <a:pt x="570" y="96"/>
                  </a:lnTo>
                  <a:lnTo>
                    <a:pt x="564" y="103"/>
                  </a:lnTo>
                  <a:lnTo>
                    <a:pt x="563" y="107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1" y="125"/>
                  </a:lnTo>
                  <a:lnTo>
                    <a:pt x="559" y="132"/>
                  </a:lnTo>
                  <a:lnTo>
                    <a:pt x="554" y="136"/>
                  </a:lnTo>
                  <a:lnTo>
                    <a:pt x="554" y="136"/>
                  </a:lnTo>
                  <a:lnTo>
                    <a:pt x="548" y="138"/>
                  </a:lnTo>
                  <a:lnTo>
                    <a:pt x="541" y="138"/>
                  </a:lnTo>
                  <a:lnTo>
                    <a:pt x="526" y="134"/>
                  </a:lnTo>
                  <a:lnTo>
                    <a:pt x="510" y="128"/>
                  </a:lnTo>
                  <a:lnTo>
                    <a:pt x="499" y="119"/>
                  </a:lnTo>
                  <a:lnTo>
                    <a:pt x="499" y="119"/>
                  </a:lnTo>
                  <a:lnTo>
                    <a:pt x="490" y="112"/>
                  </a:lnTo>
                  <a:lnTo>
                    <a:pt x="481" y="105"/>
                  </a:lnTo>
                  <a:lnTo>
                    <a:pt x="472" y="100"/>
                  </a:lnTo>
                  <a:lnTo>
                    <a:pt x="459" y="96"/>
                  </a:lnTo>
                  <a:lnTo>
                    <a:pt x="459" y="96"/>
                  </a:lnTo>
                  <a:lnTo>
                    <a:pt x="447" y="94"/>
                  </a:lnTo>
                  <a:lnTo>
                    <a:pt x="436" y="89"/>
                  </a:lnTo>
                  <a:lnTo>
                    <a:pt x="425" y="81"/>
                  </a:lnTo>
                  <a:lnTo>
                    <a:pt x="420" y="76"/>
                  </a:lnTo>
                  <a:lnTo>
                    <a:pt x="418" y="71"/>
                  </a:lnTo>
                  <a:lnTo>
                    <a:pt x="418" y="71"/>
                  </a:lnTo>
                  <a:lnTo>
                    <a:pt x="416" y="62"/>
                  </a:lnTo>
                  <a:lnTo>
                    <a:pt x="416" y="52"/>
                  </a:lnTo>
                  <a:lnTo>
                    <a:pt x="420" y="34"/>
                  </a:lnTo>
                  <a:lnTo>
                    <a:pt x="421" y="24"/>
                  </a:lnTo>
                  <a:lnTo>
                    <a:pt x="421" y="16"/>
                  </a:lnTo>
                  <a:lnTo>
                    <a:pt x="420" y="9"/>
                  </a:lnTo>
                  <a:lnTo>
                    <a:pt x="416" y="5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65" y="4"/>
                  </a:lnTo>
                  <a:lnTo>
                    <a:pt x="351" y="7"/>
                  </a:lnTo>
                  <a:lnTo>
                    <a:pt x="338" y="11"/>
                  </a:lnTo>
                  <a:lnTo>
                    <a:pt x="324" y="11"/>
                  </a:lnTo>
                  <a:lnTo>
                    <a:pt x="309" y="11"/>
                  </a:lnTo>
                  <a:lnTo>
                    <a:pt x="309" y="11"/>
                  </a:lnTo>
                  <a:lnTo>
                    <a:pt x="297" y="9"/>
                  </a:lnTo>
                  <a:lnTo>
                    <a:pt x="284" y="11"/>
                  </a:lnTo>
                  <a:lnTo>
                    <a:pt x="273" y="16"/>
                  </a:lnTo>
                  <a:lnTo>
                    <a:pt x="262" y="24"/>
                  </a:lnTo>
                  <a:lnTo>
                    <a:pt x="262" y="24"/>
                  </a:lnTo>
                  <a:lnTo>
                    <a:pt x="249" y="33"/>
                  </a:lnTo>
                  <a:lnTo>
                    <a:pt x="239" y="40"/>
                  </a:lnTo>
                  <a:lnTo>
                    <a:pt x="233" y="42"/>
                  </a:lnTo>
                  <a:lnTo>
                    <a:pt x="228" y="42"/>
                  </a:lnTo>
                  <a:lnTo>
                    <a:pt x="220" y="42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08" y="38"/>
                  </a:lnTo>
                  <a:lnTo>
                    <a:pt x="20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2" y="34"/>
                  </a:lnTo>
                  <a:lnTo>
                    <a:pt x="177" y="31"/>
                  </a:lnTo>
                  <a:lnTo>
                    <a:pt x="172" y="29"/>
                  </a:lnTo>
                  <a:lnTo>
                    <a:pt x="172" y="29"/>
                  </a:lnTo>
                  <a:lnTo>
                    <a:pt x="164" y="31"/>
                  </a:lnTo>
                  <a:lnTo>
                    <a:pt x="161" y="33"/>
                  </a:lnTo>
                  <a:lnTo>
                    <a:pt x="159" y="38"/>
                  </a:lnTo>
                  <a:lnTo>
                    <a:pt x="159" y="42"/>
                  </a:lnTo>
                  <a:lnTo>
                    <a:pt x="159" y="5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5" y="65"/>
                  </a:lnTo>
                  <a:lnTo>
                    <a:pt x="152" y="69"/>
                  </a:lnTo>
                  <a:lnTo>
                    <a:pt x="143" y="72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1" y="89"/>
                  </a:lnTo>
                  <a:lnTo>
                    <a:pt x="116" y="96"/>
                  </a:lnTo>
                  <a:lnTo>
                    <a:pt x="112" y="112"/>
                  </a:lnTo>
                  <a:lnTo>
                    <a:pt x="108" y="128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5" y="157"/>
                  </a:lnTo>
                  <a:lnTo>
                    <a:pt x="101" y="168"/>
                  </a:lnTo>
                  <a:lnTo>
                    <a:pt x="96" y="181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74" y="197"/>
                  </a:lnTo>
                  <a:lnTo>
                    <a:pt x="63" y="204"/>
                  </a:lnTo>
                  <a:lnTo>
                    <a:pt x="52" y="214"/>
                  </a:lnTo>
                  <a:lnTo>
                    <a:pt x="49" y="219"/>
                  </a:lnTo>
                  <a:lnTo>
                    <a:pt x="47" y="226"/>
                  </a:lnTo>
                  <a:lnTo>
                    <a:pt x="47" y="226"/>
                  </a:lnTo>
                  <a:lnTo>
                    <a:pt x="43" y="237"/>
                  </a:lnTo>
                  <a:lnTo>
                    <a:pt x="38" y="246"/>
                  </a:lnTo>
                  <a:lnTo>
                    <a:pt x="32" y="255"/>
                  </a:lnTo>
                  <a:lnTo>
                    <a:pt x="23" y="264"/>
                  </a:lnTo>
                  <a:lnTo>
                    <a:pt x="23" y="264"/>
                  </a:lnTo>
                  <a:lnTo>
                    <a:pt x="14" y="273"/>
                  </a:lnTo>
                  <a:lnTo>
                    <a:pt x="12" y="277"/>
                  </a:lnTo>
                  <a:lnTo>
                    <a:pt x="11" y="282"/>
                  </a:lnTo>
                  <a:lnTo>
                    <a:pt x="11" y="282"/>
                  </a:lnTo>
                  <a:lnTo>
                    <a:pt x="7" y="295"/>
                  </a:lnTo>
                  <a:lnTo>
                    <a:pt x="3" y="306"/>
                  </a:lnTo>
                  <a:lnTo>
                    <a:pt x="1" y="317"/>
                  </a:lnTo>
                  <a:lnTo>
                    <a:pt x="3" y="324"/>
                  </a:lnTo>
                  <a:lnTo>
                    <a:pt x="7" y="329"/>
                  </a:lnTo>
                  <a:lnTo>
                    <a:pt x="7" y="329"/>
                  </a:lnTo>
                  <a:lnTo>
                    <a:pt x="9" y="335"/>
                  </a:lnTo>
                  <a:lnTo>
                    <a:pt x="9" y="342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4" y="367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9"/>
                  </a:lnTo>
                  <a:lnTo>
                    <a:pt x="12" y="396"/>
                  </a:lnTo>
                  <a:lnTo>
                    <a:pt x="7" y="413"/>
                  </a:lnTo>
                  <a:lnTo>
                    <a:pt x="7" y="413"/>
                  </a:lnTo>
                  <a:lnTo>
                    <a:pt x="3" y="423"/>
                  </a:lnTo>
                  <a:lnTo>
                    <a:pt x="1" y="436"/>
                  </a:lnTo>
                  <a:lnTo>
                    <a:pt x="0" y="44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1" y="467"/>
                  </a:lnTo>
                  <a:lnTo>
                    <a:pt x="5" y="474"/>
                  </a:lnTo>
                  <a:lnTo>
                    <a:pt x="14" y="485"/>
                  </a:lnTo>
                  <a:lnTo>
                    <a:pt x="25" y="498"/>
                  </a:lnTo>
                  <a:lnTo>
                    <a:pt x="34" y="508"/>
                  </a:lnTo>
                  <a:lnTo>
                    <a:pt x="34" y="508"/>
                  </a:lnTo>
                  <a:lnTo>
                    <a:pt x="39" y="519"/>
                  </a:lnTo>
                  <a:lnTo>
                    <a:pt x="47" y="532"/>
                  </a:lnTo>
                  <a:lnTo>
                    <a:pt x="58" y="561"/>
                  </a:lnTo>
                  <a:lnTo>
                    <a:pt x="63" y="575"/>
                  </a:lnTo>
                  <a:lnTo>
                    <a:pt x="70" y="588"/>
                  </a:lnTo>
                  <a:lnTo>
                    <a:pt x="79" y="597"/>
                  </a:lnTo>
                  <a:lnTo>
                    <a:pt x="90" y="606"/>
                  </a:lnTo>
                  <a:lnTo>
                    <a:pt x="90" y="606"/>
                  </a:lnTo>
                  <a:lnTo>
                    <a:pt x="108" y="615"/>
                  </a:lnTo>
                  <a:lnTo>
                    <a:pt x="128" y="624"/>
                  </a:lnTo>
                  <a:lnTo>
                    <a:pt x="137" y="628"/>
                  </a:lnTo>
                  <a:lnTo>
                    <a:pt x="148" y="630"/>
                  </a:lnTo>
                  <a:lnTo>
                    <a:pt x="159" y="630"/>
                  </a:lnTo>
                  <a:lnTo>
                    <a:pt x="168" y="628"/>
                  </a:lnTo>
                  <a:lnTo>
                    <a:pt x="168" y="628"/>
                  </a:lnTo>
                  <a:lnTo>
                    <a:pt x="190" y="621"/>
                  </a:lnTo>
                  <a:lnTo>
                    <a:pt x="213" y="617"/>
                  </a:lnTo>
                  <a:lnTo>
                    <a:pt x="213" y="617"/>
                  </a:lnTo>
                  <a:lnTo>
                    <a:pt x="222" y="615"/>
                  </a:lnTo>
                  <a:lnTo>
                    <a:pt x="230" y="615"/>
                  </a:lnTo>
                  <a:lnTo>
                    <a:pt x="230" y="615"/>
                  </a:lnTo>
                  <a:lnTo>
                    <a:pt x="237" y="617"/>
                  </a:lnTo>
                  <a:lnTo>
                    <a:pt x="244" y="621"/>
                  </a:lnTo>
                  <a:lnTo>
                    <a:pt x="244" y="621"/>
                  </a:lnTo>
                  <a:lnTo>
                    <a:pt x="251" y="622"/>
                  </a:lnTo>
                  <a:lnTo>
                    <a:pt x="259" y="622"/>
                  </a:lnTo>
                  <a:lnTo>
                    <a:pt x="271" y="619"/>
                  </a:lnTo>
                  <a:lnTo>
                    <a:pt x="295" y="610"/>
                  </a:lnTo>
                  <a:lnTo>
                    <a:pt x="295" y="610"/>
                  </a:lnTo>
                  <a:lnTo>
                    <a:pt x="307" y="606"/>
                  </a:lnTo>
                  <a:lnTo>
                    <a:pt x="318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8"/>
                  </a:lnTo>
                  <a:lnTo>
                    <a:pt x="335" y="613"/>
                  </a:lnTo>
                  <a:lnTo>
                    <a:pt x="335" y="613"/>
                  </a:lnTo>
                  <a:lnTo>
                    <a:pt x="351" y="626"/>
                  </a:lnTo>
                  <a:lnTo>
                    <a:pt x="360" y="631"/>
                  </a:lnTo>
                  <a:lnTo>
                    <a:pt x="369" y="635"/>
                  </a:lnTo>
                  <a:lnTo>
                    <a:pt x="369" y="635"/>
                  </a:lnTo>
                  <a:lnTo>
                    <a:pt x="376" y="637"/>
                  </a:lnTo>
                  <a:lnTo>
                    <a:pt x="382" y="641"/>
                  </a:lnTo>
                  <a:lnTo>
                    <a:pt x="387" y="646"/>
                  </a:lnTo>
                  <a:lnTo>
                    <a:pt x="392" y="651"/>
                  </a:lnTo>
                  <a:lnTo>
                    <a:pt x="398" y="662"/>
                  </a:lnTo>
                  <a:lnTo>
                    <a:pt x="401" y="677"/>
                  </a:lnTo>
                  <a:lnTo>
                    <a:pt x="401" y="691"/>
                  </a:lnTo>
                  <a:lnTo>
                    <a:pt x="400" y="706"/>
                  </a:lnTo>
                  <a:lnTo>
                    <a:pt x="394" y="735"/>
                  </a:lnTo>
                  <a:lnTo>
                    <a:pt x="394" y="735"/>
                  </a:lnTo>
                  <a:lnTo>
                    <a:pt x="392" y="747"/>
                  </a:lnTo>
                  <a:lnTo>
                    <a:pt x="394" y="762"/>
                  </a:lnTo>
                  <a:lnTo>
                    <a:pt x="400" y="776"/>
                  </a:lnTo>
                  <a:lnTo>
                    <a:pt x="407" y="789"/>
                  </a:lnTo>
                  <a:lnTo>
                    <a:pt x="407" y="789"/>
                  </a:lnTo>
                  <a:lnTo>
                    <a:pt x="427" y="809"/>
                  </a:lnTo>
                  <a:lnTo>
                    <a:pt x="436" y="820"/>
                  </a:lnTo>
                  <a:lnTo>
                    <a:pt x="445" y="831"/>
                  </a:lnTo>
                  <a:lnTo>
                    <a:pt x="445" y="831"/>
                  </a:lnTo>
                  <a:lnTo>
                    <a:pt x="450" y="845"/>
                  </a:lnTo>
                  <a:lnTo>
                    <a:pt x="456" y="859"/>
                  </a:lnTo>
                  <a:lnTo>
                    <a:pt x="456" y="859"/>
                  </a:lnTo>
                  <a:lnTo>
                    <a:pt x="456" y="874"/>
                  </a:lnTo>
                  <a:lnTo>
                    <a:pt x="456" y="874"/>
                  </a:lnTo>
                  <a:lnTo>
                    <a:pt x="456" y="887"/>
                  </a:lnTo>
                  <a:lnTo>
                    <a:pt x="454" y="897"/>
                  </a:lnTo>
                  <a:lnTo>
                    <a:pt x="454" y="908"/>
                  </a:lnTo>
                  <a:lnTo>
                    <a:pt x="454" y="914"/>
                  </a:lnTo>
                  <a:lnTo>
                    <a:pt x="458" y="919"/>
                  </a:lnTo>
                  <a:lnTo>
                    <a:pt x="458" y="919"/>
                  </a:lnTo>
                  <a:lnTo>
                    <a:pt x="463" y="928"/>
                  </a:lnTo>
                  <a:lnTo>
                    <a:pt x="463" y="939"/>
                  </a:lnTo>
                  <a:lnTo>
                    <a:pt x="461" y="952"/>
                  </a:lnTo>
                  <a:lnTo>
                    <a:pt x="458" y="963"/>
                  </a:lnTo>
                  <a:lnTo>
                    <a:pt x="447" y="984"/>
                  </a:lnTo>
                  <a:lnTo>
                    <a:pt x="443" y="995"/>
                  </a:lnTo>
                  <a:lnTo>
                    <a:pt x="440" y="1008"/>
                  </a:lnTo>
                  <a:lnTo>
                    <a:pt x="440" y="1008"/>
                  </a:lnTo>
                  <a:lnTo>
                    <a:pt x="436" y="1021"/>
                  </a:lnTo>
                  <a:lnTo>
                    <a:pt x="434" y="1037"/>
                  </a:lnTo>
                  <a:lnTo>
                    <a:pt x="434" y="1046"/>
                  </a:lnTo>
                  <a:lnTo>
                    <a:pt x="434" y="1053"/>
                  </a:lnTo>
                  <a:lnTo>
                    <a:pt x="436" y="1060"/>
                  </a:lnTo>
                  <a:lnTo>
                    <a:pt x="440" y="1066"/>
                  </a:lnTo>
                  <a:lnTo>
                    <a:pt x="440" y="1066"/>
                  </a:lnTo>
                  <a:lnTo>
                    <a:pt x="447" y="1073"/>
                  </a:lnTo>
                  <a:lnTo>
                    <a:pt x="452" y="1075"/>
                  </a:lnTo>
                  <a:lnTo>
                    <a:pt x="454" y="1078"/>
                  </a:lnTo>
                  <a:lnTo>
                    <a:pt x="454" y="1078"/>
                  </a:lnTo>
                  <a:lnTo>
                    <a:pt x="459" y="1086"/>
                  </a:lnTo>
                  <a:lnTo>
                    <a:pt x="461" y="1095"/>
                  </a:lnTo>
                  <a:lnTo>
                    <a:pt x="465" y="1109"/>
                  </a:lnTo>
                  <a:lnTo>
                    <a:pt x="465" y="1109"/>
                  </a:lnTo>
                  <a:lnTo>
                    <a:pt x="468" y="1122"/>
                  </a:lnTo>
                  <a:lnTo>
                    <a:pt x="470" y="1135"/>
                  </a:lnTo>
                  <a:lnTo>
                    <a:pt x="470" y="1135"/>
                  </a:lnTo>
                  <a:lnTo>
                    <a:pt x="474" y="1142"/>
                  </a:lnTo>
                  <a:lnTo>
                    <a:pt x="478" y="1149"/>
                  </a:lnTo>
                  <a:lnTo>
                    <a:pt x="481" y="1154"/>
                  </a:lnTo>
                  <a:lnTo>
                    <a:pt x="485" y="1163"/>
                  </a:lnTo>
                  <a:lnTo>
                    <a:pt x="485" y="1163"/>
                  </a:lnTo>
                  <a:lnTo>
                    <a:pt x="487" y="1183"/>
                  </a:lnTo>
                  <a:lnTo>
                    <a:pt x="487" y="1203"/>
                  </a:lnTo>
                  <a:lnTo>
                    <a:pt x="488" y="1225"/>
                  </a:lnTo>
                  <a:lnTo>
                    <a:pt x="490" y="1234"/>
                  </a:lnTo>
                  <a:lnTo>
                    <a:pt x="494" y="1245"/>
                  </a:lnTo>
                  <a:lnTo>
                    <a:pt x="494" y="1245"/>
                  </a:lnTo>
                  <a:lnTo>
                    <a:pt x="517" y="1290"/>
                  </a:lnTo>
                  <a:lnTo>
                    <a:pt x="517" y="1290"/>
                  </a:lnTo>
                  <a:lnTo>
                    <a:pt x="523" y="1303"/>
                  </a:lnTo>
                  <a:lnTo>
                    <a:pt x="526" y="1319"/>
                  </a:lnTo>
                  <a:lnTo>
                    <a:pt x="526" y="1319"/>
                  </a:lnTo>
                  <a:lnTo>
                    <a:pt x="526" y="1330"/>
                  </a:lnTo>
                  <a:lnTo>
                    <a:pt x="526" y="1343"/>
                  </a:lnTo>
                  <a:lnTo>
                    <a:pt x="525" y="1355"/>
                  </a:lnTo>
                  <a:lnTo>
                    <a:pt x="525" y="1366"/>
                  </a:lnTo>
                  <a:lnTo>
                    <a:pt x="525" y="1366"/>
                  </a:lnTo>
                  <a:lnTo>
                    <a:pt x="526" y="1373"/>
                  </a:lnTo>
                  <a:lnTo>
                    <a:pt x="530" y="1379"/>
                  </a:lnTo>
                  <a:lnTo>
                    <a:pt x="534" y="1384"/>
                  </a:lnTo>
                  <a:lnTo>
                    <a:pt x="539" y="1386"/>
                  </a:lnTo>
                  <a:lnTo>
                    <a:pt x="544" y="1386"/>
                  </a:lnTo>
                  <a:lnTo>
                    <a:pt x="550" y="1386"/>
                  </a:lnTo>
                  <a:lnTo>
                    <a:pt x="564" y="1382"/>
                  </a:lnTo>
                  <a:lnTo>
                    <a:pt x="564" y="1382"/>
                  </a:lnTo>
                  <a:lnTo>
                    <a:pt x="573" y="1379"/>
                  </a:lnTo>
                  <a:lnTo>
                    <a:pt x="582" y="1375"/>
                  </a:lnTo>
                  <a:lnTo>
                    <a:pt x="592" y="1375"/>
                  </a:lnTo>
                  <a:lnTo>
                    <a:pt x="602" y="1375"/>
                  </a:lnTo>
                  <a:lnTo>
                    <a:pt x="602" y="1375"/>
                  </a:lnTo>
                  <a:lnTo>
                    <a:pt x="619" y="1379"/>
                  </a:lnTo>
                  <a:lnTo>
                    <a:pt x="637" y="1379"/>
                  </a:lnTo>
                  <a:lnTo>
                    <a:pt x="646" y="1379"/>
                  </a:lnTo>
                  <a:lnTo>
                    <a:pt x="655" y="1377"/>
                  </a:lnTo>
                  <a:lnTo>
                    <a:pt x="664" y="1373"/>
                  </a:lnTo>
                  <a:lnTo>
                    <a:pt x="671" y="1370"/>
                  </a:lnTo>
                  <a:lnTo>
                    <a:pt x="671" y="1370"/>
                  </a:lnTo>
                  <a:lnTo>
                    <a:pt x="687" y="1355"/>
                  </a:lnTo>
                  <a:lnTo>
                    <a:pt x="702" y="1339"/>
                  </a:lnTo>
                  <a:lnTo>
                    <a:pt x="702" y="1339"/>
                  </a:lnTo>
                  <a:lnTo>
                    <a:pt x="706" y="1334"/>
                  </a:lnTo>
                  <a:lnTo>
                    <a:pt x="707" y="1328"/>
                  </a:lnTo>
                  <a:lnTo>
                    <a:pt x="713" y="1314"/>
                  </a:lnTo>
                  <a:lnTo>
                    <a:pt x="713" y="1314"/>
                  </a:lnTo>
                  <a:lnTo>
                    <a:pt x="716" y="1306"/>
                  </a:lnTo>
                  <a:lnTo>
                    <a:pt x="722" y="1299"/>
                  </a:lnTo>
                  <a:lnTo>
                    <a:pt x="735" y="1288"/>
                  </a:lnTo>
                  <a:lnTo>
                    <a:pt x="747" y="1276"/>
                  </a:lnTo>
                  <a:lnTo>
                    <a:pt x="751" y="1268"/>
                  </a:lnTo>
                  <a:lnTo>
                    <a:pt x="754" y="1261"/>
                  </a:lnTo>
                  <a:lnTo>
                    <a:pt x="754" y="1261"/>
                  </a:lnTo>
                  <a:lnTo>
                    <a:pt x="756" y="1252"/>
                  </a:lnTo>
                  <a:lnTo>
                    <a:pt x="758" y="1245"/>
                  </a:lnTo>
                  <a:lnTo>
                    <a:pt x="760" y="1229"/>
                  </a:lnTo>
                  <a:lnTo>
                    <a:pt x="760" y="1229"/>
                  </a:lnTo>
                  <a:lnTo>
                    <a:pt x="762" y="1221"/>
                  </a:lnTo>
                  <a:lnTo>
                    <a:pt x="765" y="1216"/>
                  </a:lnTo>
                  <a:lnTo>
                    <a:pt x="774" y="1209"/>
                  </a:lnTo>
                  <a:lnTo>
                    <a:pt x="783" y="1200"/>
                  </a:lnTo>
                  <a:lnTo>
                    <a:pt x="787" y="1196"/>
                  </a:lnTo>
                  <a:lnTo>
                    <a:pt x="789" y="1191"/>
                  </a:lnTo>
                  <a:lnTo>
                    <a:pt x="789" y="1191"/>
                  </a:lnTo>
                  <a:lnTo>
                    <a:pt x="794" y="1174"/>
                  </a:lnTo>
                  <a:lnTo>
                    <a:pt x="798" y="1156"/>
                  </a:lnTo>
                  <a:lnTo>
                    <a:pt x="800" y="1147"/>
                  </a:lnTo>
                  <a:lnTo>
                    <a:pt x="800" y="1138"/>
                  </a:lnTo>
                  <a:lnTo>
                    <a:pt x="796" y="1131"/>
                  </a:lnTo>
                  <a:lnTo>
                    <a:pt x="792" y="1124"/>
                  </a:lnTo>
                  <a:lnTo>
                    <a:pt x="792" y="1124"/>
                  </a:lnTo>
                  <a:lnTo>
                    <a:pt x="787" y="1120"/>
                  </a:lnTo>
                  <a:lnTo>
                    <a:pt x="783" y="1116"/>
                  </a:lnTo>
                  <a:lnTo>
                    <a:pt x="782" y="1111"/>
                  </a:lnTo>
                  <a:lnTo>
                    <a:pt x="783" y="1104"/>
                  </a:lnTo>
                  <a:lnTo>
                    <a:pt x="783" y="1104"/>
                  </a:lnTo>
                  <a:lnTo>
                    <a:pt x="787" y="1097"/>
                  </a:lnTo>
                  <a:lnTo>
                    <a:pt x="792" y="1089"/>
                  </a:lnTo>
                  <a:lnTo>
                    <a:pt x="807" y="1080"/>
                  </a:lnTo>
                  <a:lnTo>
                    <a:pt x="807" y="1080"/>
                  </a:lnTo>
                  <a:lnTo>
                    <a:pt x="818" y="1075"/>
                  </a:lnTo>
                  <a:lnTo>
                    <a:pt x="830" y="1069"/>
                  </a:lnTo>
                  <a:lnTo>
                    <a:pt x="841" y="1064"/>
                  </a:lnTo>
                  <a:lnTo>
                    <a:pt x="845" y="1060"/>
                  </a:lnTo>
                  <a:lnTo>
                    <a:pt x="850" y="1055"/>
                  </a:lnTo>
                  <a:lnTo>
                    <a:pt x="850" y="1055"/>
                  </a:lnTo>
                  <a:lnTo>
                    <a:pt x="856" y="1046"/>
                  </a:lnTo>
                  <a:lnTo>
                    <a:pt x="859" y="1035"/>
                  </a:lnTo>
                  <a:lnTo>
                    <a:pt x="863" y="1011"/>
                  </a:lnTo>
                  <a:lnTo>
                    <a:pt x="863" y="1011"/>
                  </a:lnTo>
                  <a:lnTo>
                    <a:pt x="867" y="999"/>
                  </a:lnTo>
                  <a:lnTo>
                    <a:pt x="870" y="988"/>
                  </a:lnTo>
                  <a:lnTo>
                    <a:pt x="872" y="975"/>
                  </a:lnTo>
                  <a:lnTo>
                    <a:pt x="874" y="963"/>
                  </a:lnTo>
                  <a:lnTo>
                    <a:pt x="874" y="963"/>
                  </a:lnTo>
                  <a:lnTo>
                    <a:pt x="874" y="948"/>
                  </a:lnTo>
                  <a:lnTo>
                    <a:pt x="874" y="934"/>
                  </a:lnTo>
                  <a:lnTo>
                    <a:pt x="870" y="919"/>
                  </a:lnTo>
                  <a:lnTo>
                    <a:pt x="867" y="907"/>
                  </a:lnTo>
                  <a:lnTo>
                    <a:pt x="867" y="907"/>
                  </a:lnTo>
                  <a:lnTo>
                    <a:pt x="859" y="883"/>
                  </a:lnTo>
                  <a:lnTo>
                    <a:pt x="852" y="859"/>
                  </a:lnTo>
                  <a:lnTo>
                    <a:pt x="852" y="859"/>
                  </a:lnTo>
                  <a:lnTo>
                    <a:pt x="847" y="849"/>
                  </a:lnTo>
                  <a:lnTo>
                    <a:pt x="845" y="838"/>
                  </a:lnTo>
                  <a:lnTo>
                    <a:pt x="845" y="838"/>
                  </a:lnTo>
                  <a:lnTo>
                    <a:pt x="847" y="829"/>
                  </a:lnTo>
                  <a:lnTo>
                    <a:pt x="847" y="820"/>
                  </a:lnTo>
                  <a:lnTo>
                    <a:pt x="850" y="811"/>
                  </a:lnTo>
                  <a:lnTo>
                    <a:pt x="854" y="802"/>
                  </a:lnTo>
                  <a:lnTo>
                    <a:pt x="854" y="802"/>
                  </a:lnTo>
                  <a:lnTo>
                    <a:pt x="858" y="796"/>
                  </a:lnTo>
                  <a:lnTo>
                    <a:pt x="861" y="793"/>
                  </a:lnTo>
                  <a:lnTo>
                    <a:pt x="868" y="785"/>
                  </a:lnTo>
                  <a:lnTo>
                    <a:pt x="868" y="785"/>
                  </a:lnTo>
                  <a:lnTo>
                    <a:pt x="872" y="778"/>
                  </a:lnTo>
                  <a:lnTo>
                    <a:pt x="876" y="769"/>
                  </a:lnTo>
                  <a:lnTo>
                    <a:pt x="876" y="769"/>
                  </a:lnTo>
                  <a:lnTo>
                    <a:pt x="881" y="762"/>
                  </a:lnTo>
                  <a:lnTo>
                    <a:pt x="890" y="755"/>
                  </a:lnTo>
                  <a:lnTo>
                    <a:pt x="899" y="747"/>
                  </a:lnTo>
                  <a:lnTo>
                    <a:pt x="906" y="740"/>
                  </a:lnTo>
                  <a:lnTo>
                    <a:pt x="906" y="740"/>
                  </a:lnTo>
                  <a:lnTo>
                    <a:pt x="925" y="720"/>
                  </a:lnTo>
                  <a:lnTo>
                    <a:pt x="941" y="697"/>
                  </a:lnTo>
                  <a:lnTo>
                    <a:pt x="941" y="697"/>
                  </a:lnTo>
                  <a:lnTo>
                    <a:pt x="944" y="688"/>
                  </a:lnTo>
                  <a:lnTo>
                    <a:pt x="950" y="679"/>
                  </a:lnTo>
                  <a:lnTo>
                    <a:pt x="950" y="679"/>
                  </a:lnTo>
                  <a:lnTo>
                    <a:pt x="954" y="673"/>
                  </a:lnTo>
                  <a:lnTo>
                    <a:pt x="961" y="668"/>
                  </a:lnTo>
                  <a:lnTo>
                    <a:pt x="973" y="657"/>
                  </a:lnTo>
                  <a:lnTo>
                    <a:pt x="986" y="648"/>
                  </a:lnTo>
                  <a:lnTo>
                    <a:pt x="997" y="635"/>
                  </a:lnTo>
                  <a:lnTo>
                    <a:pt x="997" y="635"/>
                  </a:lnTo>
                  <a:lnTo>
                    <a:pt x="1002" y="630"/>
                  </a:lnTo>
                  <a:lnTo>
                    <a:pt x="1006" y="622"/>
                  </a:lnTo>
                  <a:lnTo>
                    <a:pt x="1006" y="615"/>
                  </a:lnTo>
                  <a:lnTo>
                    <a:pt x="1006" y="608"/>
                  </a:lnTo>
                  <a:lnTo>
                    <a:pt x="1006" y="608"/>
                  </a:lnTo>
                  <a:lnTo>
                    <a:pt x="1006" y="597"/>
                  </a:lnTo>
                  <a:lnTo>
                    <a:pt x="1010" y="588"/>
                  </a:lnTo>
                  <a:lnTo>
                    <a:pt x="1011" y="579"/>
                  </a:lnTo>
                  <a:lnTo>
                    <a:pt x="1017" y="570"/>
                  </a:lnTo>
                  <a:lnTo>
                    <a:pt x="1017" y="570"/>
                  </a:lnTo>
                  <a:lnTo>
                    <a:pt x="1026" y="555"/>
                  </a:lnTo>
                  <a:lnTo>
                    <a:pt x="1033" y="543"/>
                  </a:lnTo>
                  <a:lnTo>
                    <a:pt x="1033" y="543"/>
                  </a:lnTo>
                  <a:lnTo>
                    <a:pt x="1039" y="532"/>
                  </a:lnTo>
                  <a:lnTo>
                    <a:pt x="1042" y="521"/>
                  </a:lnTo>
                  <a:lnTo>
                    <a:pt x="1042" y="521"/>
                  </a:lnTo>
                  <a:lnTo>
                    <a:pt x="1048" y="507"/>
                  </a:lnTo>
                  <a:lnTo>
                    <a:pt x="1049" y="499"/>
                  </a:lnTo>
                  <a:lnTo>
                    <a:pt x="1049" y="496"/>
                  </a:lnTo>
                  <a:lnTo>
                    <a:pt x="1048" y="492"/>
                  </a:lnTo>
                  <a:lnTo>
                    <a:pt x="1048" y="492"/>
                  </a:lnTo>
                  <a:lnTo>
                    <a:pt x="1044" y="489"/>
                  </a:lnTo>
                  <a:lnTo>
                    <a:pt x="1040" y="489"/>
                  </a:lnTo>
                  <a:lnTo>
                    <a:pt x="1035" y="490"/>
                  </a:lnTo>
                  <a:lnTo>
                    <a:pt x="1031" y="492"/>
                  </a:lnTo>
                  <a:lnTo>
                    <a:pt x="1031" y="492"/>
                  </a:lnTo>
                  <a:lnTo>
                    <a:pt x="1021" y="499"/>
                  </a:lnTo>
                  <a:lnTo>
                    <a:pt x="1017" y="501"/>
                  </a:lnTo>
                  <a:lnTo>
                    <a:pt x="1010" y="501"/>
                  </a:lnTo>
                  <a:lnTo>
                    <a:pt x="1010" y="501"/>
                  </a:lnTo>
                  <a:lnTo>
                    <a:pt x="1002" y="501"/>
                  </a:lnTo>
                  <a:lnTo>
                    <a:pt x="995" y="503"/>
                  </a:lnTo>
                  <a:lnTo>
                    <a:pt x="995" y="503"/>
                  </a:lnTo>
                  <a:lnTo>
                    <a:pt x="990" y="507"/>
                  </a:lnTo>
                  <a:lnTo>
                    <a:pt x="986" y="510"/>
                  </a:lnTo>
                  <a:lnTo>
                    <a:pt x="986" y="510"/>
                  </a:lnTo>
                  <a:lnTo>
                    <a:pt x="979" y="514"/>
                  </a:lnTo>
                  <a:lnTo>
                    <a:pt x="970" y="514"/>
                  </a:lnTo>
                  <a:lnTo>
                    <a:pt x="954" y="512"/>
                  </a:lnTo>
                  <a:lnTo>
                    <a:pt x="954" y="512"/>
                  </a:lnTo>
                  <a:lnTo>
                    <a:pt x="944" y="512"/>
                  </a:lnTo>
                  <a:lnTo>
                    <a:pt x="939" y="512"/>
                  </a:lnTo>
                  <a:lnTo>
                    <a:pt x="934" y="512"/>
                  </a:lnTo>
                  <a:lnTo>
                    <a:pt x="934" y="512"/>
                  </a:lnTo>
                  <a:lnTo>
                    <a:pt x="930" y="508"/>
                  </a:lnTo>
                  <a:lnTo>
                    <a:pt x="926" y="505"/>
                  </a:lnTo>
                  <a:lnTo>
                    <a:pt x="923" y="494"/>
                  </a:lnTo>
                  <a:lnTo>
                    <a:pt x="923" y="494"/>
                  </a:lnTo>
                  <a:lnTo>
                    <a:pt x="919" y="487"/>
                  </a:lnTo>
                  <a:lnTo>
                    <a:pt x="916" y="479"/>
                  </a:lnTo>
                  <a:lnTo>
                    <a:pt x="905" y="467"/>
                  </a:lnTo>
                  <a:lnTo>
                    <a:pt x="894" y="456"/>
                  </a:lnTo>
                  <a:lnTo>
                    <a:pt x="885" y="441"/>
                  </a:lnTo>
                  <a:lnTo>
                    <a:pt x="885" y="441"/>
                  </a:lnTo>
                  <a:lnTo>
                    <a:pt x="876" y="425"/>
                  </a:lnTo>
                  <a:lnTo>
                    <a:pt x="865" y="409"/>
                  </a:lnTo>
                  <a:lnTo>
                    <a:pt x="856" y="391"/>
                  </a:lnTo>
                  <a:lnTo>
                    <a:pt x="849" y="373"/>
                  </a:lnTo>
                  <a:lnTo>
                    <a:pt x="849" y="373"/>
                  </a:lnTo>
                  <a:lnTo>
                    <a:pt x="845" y="351"/>
                  </a:lnTo>
                  <a:lnTo>
                    <a:pt x="841" y="342"/>
                  </a:lnTo>
                  <a:lnTo>
                    <a:pt x="838" y="331"/>
                  </a:lnTo>
                  <a:lnTo>
                    <a:pt x="838" y="331"/>
                  </a:lnTo>
                  <a:lnTo>
                    <a:pt x="829" y="315"/>
                  </a:lnTo>
                  <a:lnTo>
                    <a:pt x="818" y="300"/>
                  </a:lnTo>
                  <a:lnTo>
                    <a:pt x="809" y="286"/>
                  </a:lnTo>
                  <a:lnTo>
                    <a:pt x="802" y="270"/>
                  </a:lnTo>
                  <a:lnTo>
                    <a:pt x="802" y="270"/>
                  </a:lnTo>
                  <a:lnTo>
                    <a:pt x="800" y="261"/>
                  </a:lnTo>
                  <a:lnTo>
                    <a:pt x="800" y="252"/>
                  </a:lnTo>
                  <a:lnTo>
                    <a:pt x="800" y="244"/>
                  </a:lnTo>
                  <a:lnTo>
                    <a:pt x="798" y="235"/>
                  </a:lnTo>
                  <a:lnTo>
                    <a:pt x="798" y="235"/>
                  </a:lnTo>
                  <a:lnTo>
                    <a:pt x="789" y="221"/>
                  </a:lnTo>
                  <a:lnTo>
                    <a:pt x="780" y="204"/>
                  </a:lnTo>
                  <a:lnTo>
                    <a:pt x="780" y="204"/>
                  </a:lnTo>
                  <a:lnTo>
                    <a:pt x="769" y="188"/>
                  </a:lnTo>
                  <a:lnTo>
                    <a:pt x="762" y="179"/>
                  </a:lnTo>
                  <a:lnTo>
                    <a:pt x="762" y="176"/>
                  </a:lnTo>
                  <a:lnTo>
                    <a:pt x="760" y="172"/>
                  </a:lnTo>
                  <a:lnTo>
                    <a:pt x="760" y="172"/>
                  </a:lnTo>
                  <a:lnTo>
                    <a:pt x="763" y="168"/>
                  </a:lnTo>
                  <a:lnTo>
                    <a:pt x="763" y="168"/>
                  </a:lnTo>
                  <a:lnTo>
                    <a:pt x="754" y="156"/>
                  </a:lnTo>
                  <a:lnTo>
                    <a:pt x="745" y="141"/>
                  </a:lnTo>
                  <a:lnTo>
                    <a:pt x="742" y="128"/>
                  </a:lnTo>
                  <a:lnTo>
                    <a:pt x="740" y="121"/>
                  </a:lnTo>
                  <a:lnTo>
                    <a:pt x="742" y="116"/>
                  </a:lnTo>
                  <a:lnTo>
                    <a:pt x="7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4725144"/>
            <a:ext cx="8424000" cy="15841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446028" y="188639"/>
            <a:ext cx="7350642" cy="8136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3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672000" y="260648"/>
            <a:ext cx="5364496" cy="640871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000" b="1" cap="all"/>
            </a:lvl1pPr>
          </a:lstStyle>
          <a:p>
            <a:r>
              <a:rPr lang="fr-FR" dirty="0" smtClean="0"/>
              <a:t>Modifiez le style DE L’INTERCALAIRE</a:t>
            </a:r>
            <a:endParaRPr lang="fr-FR" dirty="0"/>
          </a:p>
        </p:txBody>
      </p:sp>
      <p:pic>
        <p:nvPicPr>
          <p:cNvPr id="8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2" r="31854" b="15879"/>
          <a:stretch/>
        </p:blipFill>
        <p:spPr bwMode="auto">
          <a:xfrm>
            <a:off x="0" y="5047462"/>
            <a:ext cx="3320623" cy="1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 rotWithShape="1">
          <a:blip r:embed="rId3" cstate="print"/>
          <a:srcRect l="3736" r="2692" b="15350"/>
          <a:stretch/>
        </p:blipFill>
        <p:spPr>
          <a:xfrm>
            <a:off x="3685044" y="0"/>
            <a:ext cx="5458956" cy="5805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85044" y="5877272"/>
            <a:ext cx="545895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b="1" dirty="0" smtClean="0">
                <a:solidFill>
                  <a:schemeClr val="bg1"/>
                </a:solidFill>
              </a:rPr>
              <a:t>Leti, </a:t>
            </a:r>
            <a:r>
              <a:rPr lang="fr-FR" sz="800" b="1" dirty="0" err="1" smtClean="0">
                <a:solidFill>
                  <a:schemeClr val="bg1"/>
                </a:solidFill>
              </a:rPr>
              <a:t>technology</a:t>
            </a:r>
            <a:r>
              <a:rPr lang="fr-FR" sz="800" b="1" dirty="0" smtClean="0">
                <a:solidFill>
                  <a:schemeClr val="bg1"/>
                </a:solidFill>
              </a:rPr>
              <a:t> </a:t>
            </a:r>
            <a:r>
              <a:rPr lang="fr-FR" sz="800" b="1" dirty="0" err="1" smtClean="0">
                <a:solidFill>
                  <a:schemeClr val="bg1"/>
                </a:solidFill>
              </a:rPr>
              <a:t>research</a:t>
            </a:r>
            <a:r>
              <a:rPr lang="fr-FR" sz="800" b="1" dirty="0" smtClean="0">
                <a:solidFill>
                  <a:schemeClr val="bg1"/>
                </a:solidFill>
              </a:rPr>
              <a:t> </a:t>
            </a:r>
            <a:r>
              <a:rPr lang="fr-FR" sz="800" b="1" dirty="0" err="1" smtClean="0">
                <a:solidFill>
                  <a:schemeClr val="bg1"/>
                </a:solidFill>
              </a:rPr>
              <a:t>institute</a:t>
            </a:r>
            <a:endParaRPr lang="fr-FR" sz="800" b="1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bg1"/>
                </a:solidFill>
              </a:rPr>
              <a:t>Commissariat à l’énergie atomique et aux énergies alternatives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800" dirty="0" smtClean="0">
                <a:solidFill>
                  <a:schemeClr val="bg1"/>
                </a:solidFill>
              </a:rPr>
              <a:t>Minatec Campus </a:t>
            </a:r>
            <a:r>
              <a:rPr lang="fr-FR" sz="800" dirty="0" smtClean="0">
                <a:solidFill>
                  <a:schemeClr val="accent2"/>
                </a:solidFill>
              </a:rPr>
              <a:t>|</a:t>
            </a:r>
            <a:r>
              <a:rPr lang="fr-FR" sz="800" dirty="0" smtClean="0">
                <a:solidFill>
                  <a:schemeClr val="bg1"/>
                </a:solidFill>
              </a:rPr>
              <a:t> 17 avenue des Martyrs </a:t>
            </a:r>
            <a:r>
              <a:rPr lang="fr-FR" sz="800" dirty="0" smtClean="0">
                <a:solidFill>
                  <a:schemeClr val="accent2"/>
                </a:solidFill>
              </a:rPr>
              <a:t>|</a:t>
            </a:r>
            <a:r>
              <a:rPr lang="fr-FR" sz="800" dirty="0" smtClean="0">
                <a:solidFill>
                  <a:schemeClr val="bg1"/>
                </a:solidFill>
              </a:rPr>
              <a:t> 38054 Grenoble Cedex </a:t>
            </a:r>
            <a:r>
              <a:rPr lang="fr-FR" sz="800" dirty="0" smtClean="0">
                <a:solidFill>
                  <a:schemeClr val="accent2"/>
                </a:solidFill>
              </a:rPr>
              <a:t>| </a:t>
            </a:r>
            <a:r>
              <a:rPr lang="fr-FR" sz="800" dirty="0" smtClean="0">
                <a:solidFill>
                  <a:schemeClr val="bg1"/>
                </a:solidFill>
              </a:rPr>
              <a:t>France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b="1" dirty="0" smtClean="0">
                <a:solidFill>
                  <a:schemeClr val="accent2"/>
                </a:solidFill>
              </a:rPr>
              <a:t>www.leti-cea.com</a:t>
            </a:r>
          </a:p>
        </p:txBody>
      </p:sp>
      <p:pic>
        <p:nvPicPr>
          <p:cNvPr id="12" name="Picture 2" descr="C:\Users\mp222957\Desktop\RETOURS-2\trame-leti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2" r="31854" b="15879"/>
          <a:stretch/>
        </p:blipFill>
        <p:spPr bwMode="auto">
          <a:xfrm>
            <a:off x="0" y="5047462"/>
            <a:ext cx="3320623" cy="1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36" y="6237312"/>
            <a:ext cx="864096" cy="353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750000"/>
            <a:ext cx="9143997" cy="108000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0" y="6563910"/>
            <a:ext cx="8684964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CR | Michaud Laurent | Date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768984" y="6563910"/>
            <a:ext cx="1088628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fld id="{9F4C77A8-BF13-4C1A-832C-4C59536FD7B2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S:\100-DRT Direction\100.10-Communication\1 - ACTIVITES\1.3 - Edition - Web\Marilyne\Charte graphique\LOGOS INSTITUTS\4. Proposition charte pour directoire rentrée\Logo Final\Logo Final_aout 2015-Leti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021"/>
            <a:ext cx="997200" cy="81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4" r:id="rId12"/>
    <p:sldLayoutId id="2147483673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8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Nom événement | Nom Prénom | Date</a:t>
            </a:r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Raman 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700808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Raman</a:t>
            </a:r>
          </a:p>
          <a:p>
            <a:r>
              <a:rPr lang="fr-FR" dirty="0" err="1" smtClean="0"/>
              <a:t>spectrometer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2267744" y="1844824"/>
            <a:ext cx="648072" cy="216024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3728" y="21624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5696" y="100223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SINGLE </a:t>
            </a:r>
            <a:r>
              <a:rPr lang="fr-FR" sz="3200" dirty="0" err="1" smtClean="0"/>
              <a:t>spectrum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1844824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file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66855" y="777478"/>
            <a:ext cx="1538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tageZ</a:t>
            </a:r>
            <a:r>
              <a:rPr lang="fr-FR" sz="900" dirty="0"/>
              <a:t>=	</a:t>
            </a:r>
            <a:r>
              <a:rPr lang="fr-FR" sz="900" dirty="0" err="1"/>
              <a:t>MärzhauserX</a:t>
            </a:r>
            <a:r>
              <a:rPr lang="fr-FR" sz="900" dirty="0"/>
              <a:t> (µm)=	1012Y (µm)=	0Z (µm)=	-14.9Project=	</a:t>
            </a:r>
            <a:r>
              <a:rPr lang="fr-FR" sz="900" dirty="0" err="1"/>
              <a:t>Sample</a:t>
            </a:r>
            <a:r>
              <a:rPr lang="fr-FR" sz="900" dirty="0"/>
              <a:t>=	Site=	</a:t>
            </a:r>
            <a:r>
              <a:rPr lang="fr-FR" sz="900" dirty="0" err="1"/>
              <a:t>Title</a:t>
            </a:r>
            <a:r>
              <a:rPr lang="fr-FR" sz="900" dirty="0"/>
              <a:t>=	50nm_debondRemark=	Date=	12.10.2018 15:15Acquired=	12.10.2018 15:15:09357.003	12.75</a:t>
            </a:r>
          </a:p>
          <a:p>
            <a:r>
              <a:rPr lang="fr-FR" sz="900" dirty="0"/>
              <a:t>357.33	12.75</a:t>
            </a:r>
          </a:p>
          <a:p>
            <a:r>
              <a:rPr lang="fr-FR" sz="900" dirty="0"/>
              <a:t>357.654	12.75</a:t>
            </a:r>
          </a:p>
          <a:p>
            <a:r>
              <a:rPr lang="fr-FR" sz="900" dirty="0"/>
              <a:t>357.979	12.625</a:t>
            </a:r>
          </a:p>
          <a:p>
            <a:r>
              <a:rPr lang="fr-FR" sz="900" dirty="0"/>
              <a:t>358.305	9.25</a:t>
            </a:r>
          </a:p>
          <a:p>
            <a:r>
              <a:rPr lang="fr-FR" sz="900" dirty="0"/>
              <a:t>358.63	14</a:t>
            </a:r>
          </a:p>
          <a:p>
            <a:r>
              <a:rPr lang="fr-FR" sz="900" dirty="0"/>
              <a:t>358.954	12.25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56176" y="595439"/>
            <a:ext cx="2448272" cy="232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21749" y="2934086"/>
            <a:ext cx="2448272" cy="98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8" idx="3"/>
          </p:cNvCxnSpPr>
          <p:nvPr/>
        </p:nvCxnSpPr>
        <p:spPr>
          <a:xfrm flipV="1">
            <a:off x="4427984" y="1844824"/>
            <a:ext cx="169376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8" idx="3"/>
            <a:endCxn id="14" idx="1"/>
          </p:cNvCxnSpPr>
          <p:nvPr/>
        </p:nvCxnSpPr>
        <p:spPr>
          <a:xfrm>
            <a:off x="4427984" y="2029490"/>
            <a:ext cx="1693765" cy="13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156176" y="2957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Header = 35 </a:t>
            </a:r>
            <a:r>
              <a:rPr lang="fr-FR" dirty="0" err="1" smtClean="0"/>
              <a:t>lines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98849" y="3973972"/>
            <a:ext cx="219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data </a:t>
            </a:r>
            <a:r>
              <a:rPr lang="fr-FR" dirty="0" err="1" smtClean="0"/>
              <a:t>columns</a:t>
            </a:r>
            <a:r>
              <a:rPr lang="fr-FR" dirty="0" smtClean="0"/>
              <a:t> </a:t>
            </a:r>
            <a:r>
              <a:rPr lang="fr-FR" dirty="0" err="1" smtClean="0"/>
              <a:t>separated</a:t>
            </a:r>
            <a:r>
              <a:rPr lang="fr-FR" dirty="0" smtClean="0"/>
              <a:t> by \tab</a:t>
            </a:r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 rot="3937245">
            <a:off x="5424166" y="3739968"/>
            <a:ext cx="432048" cy="38033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666595" y="4194178"/>
            <a:ext cx="2205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23" name="Flèche vers le bas 22"/>
          <p:cNvSpPr/>
          <p:nvPr/>
        </p:nvSpPr>
        <p:spPr>
          <a:xfrm>
            <a:off x="4030452" y="4877113"/>
            <a:ext cx="435023" cy="528352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845323" y="535577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Outputs\class </a:t>
            </a:r>
            <a:r>
              <a:rPr lang="fr-FR" b="1" dirty="0" err="1" smtClean="0"/>
              <a:t>attributes</a:t>
            </a:r>
            <a:r>
              <a:rPr lang="fr-FR" b="1" dirty="0" smtClean="0"/>
              <a:t> :</a:t>
            </a:r>
            <a:endParaRPr lang="fr-FR" b="1" dirty="0" smtClean="0"/>
          </a:p>
          <a:p>
            <a:r>
              <a:rPr lang="fr-FR" b="1" dirty="0" smtClean="0"/>
              <a:t>Peak position</a:t>
            </a:r>
          </a:p>
          <a:p>
            <a:r>
              <a:rPr lang="fr-FR" b="1" dirty="0" smtClean="0"/>
              <a:t>FWHM</a:t>
            </a:r>
          </a:p>
          <a:p>
            <a:r>
              <a:rPr lang="fr-FR" b="1" dirty="0" smtClean="0"/>
              <a:t>Offset</a:t>
            </a:r>
          </a:p>
          <a:p>
            <a:r>
              <a:rPr lang="fr-FR" b="1" dirty="0" err="1" smtClean="0"/>
              <a:t>residue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53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0" y="1257300"/>
            <a:ext cx="9109293" cy="50520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Packages imports</a:t>
            </a:r>
          </a:p>
          <a:p>
            <a:r>
              <a:rPr lang="fr-FR" dirty="0" err="1" smtClean="0"/>
              <a:t>Raman_spectrum</a:t>
            </a:r>
            <a:r>
              <a:rPr lang="fr-FR" dirty="0" smtClean="0"/>
              <a:t> class </a:t>
            </a:r>
            <a:r>
              <a:rPr lang="fr-FR" dirty="0" err="1" smtClean="0"/>
              <a:t>definition</a:t>
            </a:r>
            <a:r>
              <a:rPr lang="fr-FR" dirty="0" smtClean="0"/>
              <a:t> (</a:t>
            </a:r>
            <a:r>
              <a:rPr lang="fr-FR" dirty="0" err="1" smtClean="0"/>
              <a:t>args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filename,wn_min</a:t>
            </a:r>
            <a:r>
              <a:rPr lang="fr-FR" dirty="0" smtClean="0"/>
              <a:t>=480, </a:t>
            </a:r>
            <a:r>
              <a:rPr lang="fr-FR" dirty="0" err="1" smtClean="0"/>
              <a:t>wn_max</a:t>
            </a:r>
            <a:r>
              <a:rPr lang="fr-FR" dirty="0" smtClean="0"/>
              <a:t>=560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rgbClr val="00B050"/>
                </a:solidFill>
              </a:rPr>
              <a:t>Init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err="1" smtClean="0">
                <a:solidFill>
                  <a:srgbClr val="00B050"/>
                </a:solidFill>
              </a:rPr>
              <a:t>extract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raw</a:t>
            </a:r>
            <a:r>
              <a:rPr lang="fr-FR" dirty="0" smtClean="0">
                <a:solidFill>
                  <a:srgbClr val="00B050"/>
                </a:solidFill>
              </a:rPr>
              <a:t> data </a:t>
            </a:r>
            <a:r>
              <a:rPr lang="fr-FR" dirty="0" err="1" smtClean="0">
                <a:solidFill>
                  <a:srgbClr val="00B050"/>
                </a:solidFill>
              </a:rPr>
              <a:t>from</a:t>
            </a:r>
            <a:r>
              <a:rPr lang="fr-FR" dirty="0" smtClean="0">
                <a:solidFill>
                  <a:srgbClr val="00B050"/>
                </a:solidFill>
              </a:rPr>
              <a:t>  .</a:t>
            </a:r>
            <a:r>
              <a:rPr lang="fr-FR" dirty="0" err="1" smtClean="0">
                <a:solidFill>
                  <a:srgbClr val="00B050"/>
                </a:solidFill>
              </a:rPr>
              <a:t>txt</a:t>
            </a:r>
            <a:r>
              <a:rPr lang="fr-FR" dirty="0" smtClean="0">
                <a:solidFill>
                  <a:srgbClr val="00B050"/>
                </a:solidFill>
              </a:rPr>
              <a:t> file</a:t>
            </a:r>
          </a:p>
          <a:p>
            <a:pPr lvl="1"/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: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 for the fit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Fit : fit value </a:t>
            </a:r>
            <a:r>
              <a:rPr lang="fr-FR" dirty="0" err="1" smtClean="0">
                <a:solidFill>
                  <a:srgbClr val="FFC000"/>
                </a:solidFill>
              </a:rPr>
              <a:t>between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wn_min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wn_max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with</a:t>
            </a:r>
            <a:r>
              <a:rPr lang="fr-FR" dirty="0" smtClean="0">
                <a:solidFill>
                  <a:srgbClr val="FFC000"/>
                </a:solidFill>
              </a:rPr>
              <a:t> a </a:t>
            </a:r>
            <a:r>
              <a:rPr lang="fr-FR" dirty="0" err="1" smtClean="0">
                <a:solidFill>
                  <a:srgbClr val="FFC000"/>
                </a:solidFill>
              </a:rPr>
              <a:t>relentzian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, return </a:t>
            </a:r>
            <a:r>
              <a:rPr lang="fr-FR" dirty="0" err="1" smtClean="0">
                <a:solidFill>
                  <a:srgbClr val="FFC000"/>
                </a:solidFill>
              </a:rPr>
              <a:t>parameter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residue</a:t>
            </a:r>
            <a:endParaRPr lang="fr-FR" dirty="0" smtClean="0">
              <a:solidFill>
                <a:srgbClr val="FFC000"/>
              </a:solidFill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Plot </a:t>
            </a:r>
            <a:r>
              <a:rPr lang="fr-FR" dirty="0" err="1" smtClean="0">
                <a:solidFill>
                  <a:schemeClr val="tx2"/>
                </a:solidFill>
              </a:rPr>
              <a:t>mehod</a:t>
            </a:r>
            <a:r>
              <a:rPr lang="fr-FR" dirty="0" smtClean="0">
                <a:solidFill>
                  <a:schemeClr val="tx2"/>
                </a:solidFill>
              </a:rPr>
              <a:t> (</a:t>
            </a:r>
            <a:r>
              <a:rPr lang="fr-FR" dirty="0" err="1" smtClean="0">
                <a:solidFill>
                  <a:schemeClr val="tx2"/>
                </a:solidFill>
              </a:rPr>
              <a:t>optional</a:t>
            </a:r>
            <a:r>
              <a:rPr lang="fr-FR" dirty="0" smtClean="0">
                <a:solidFill>
                  <a:schemeClr val="tx2"/>
                </a:solidFill>
              </a:rPr>
              <a:t>) : plot </a:t>
            </a:r>
            <a:r>
              <a:rPr lang="fr-FR" dirty="0" err="1" smtClean="0">
                <a:solidFill>
                  <a:schemeClr val="tx2"/>
                </a:solidFill>
              </a:rPr>
              <a:t>experimental</a:t>
            </a:r>
            <a:r>
              <a:rPr lang="fr-FR" dirty="0" smtClean="0">
                <a:solidFill>
                  <a:schemeClr val="tx2"/>
                </a:solidFill>
              </a:rPr>
              <a:t> data and fit on a </a:t>
            </a:r>
            <a:r>
              <a:rPr lang="fr-FR" dirty="0" err="1" smtClean="0">
                <a:solidFill>
                  <a:schemeClr val="tx2"/>
                </a:solidFill>
              </a:rPr>
              <a:t>same</a:t>
            </a:r>
            <a:r>
              <a:rPr lang="fr-FR" dirty="0" smtClean="0">
                <a:solidFill>
                  <a:schemeClr val="tx2"/>
                </a:solidFill>
              </a:rPr>
              <a:t> graph + </a:t>
            </a:r>
            <a:r>
              <a:rPr lang="fr-FR" dirty="0" err="1" smtClean="0">
                <a:solidFill>
                  <a:schemeClr val="tx2"/>
                </a:solidFill>
              </a:rPr>
              <a:t>save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in </a:t>
            </a:r>
            <a:r>
              <a:rPr lang="fr-FR" dirty="0" smtClean="0">
                <a:solidFill>
                  <a:schemeClr val="tx2"/>
                </a:solidFill>
              </a:rPr>
              <a:t>output </a:t>
            </a:r>
            <a:r>
              <a:rPr lang="fr-FR" dirty="0" err="1" smtClean="0">
                <a:solidFill>
                  <a:schemeClr val="tx2"/>
                </a:solidFill>
              </a:rPr>
              <a:t>folder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(</a:t>
            </a:r>
            <a:r>
              <a:rPr lang="fr-FR" dirty="0" err="1" smtClean="0">
                <a:solidFill>
                  <a:schemeClr val="tx2"/>
                </a:solidFill>
              </a:rPr>
              <a:t>optional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Force user input for force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specturm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r>
              <a:rPr lang="fr-FR" dirty="0" err="1" smtClean="0">
                <a:solidFill>
                  <a:schemeClr val="tx2"/>
                </a:solidFill>
              </a:rPr>
              <a:t>Displacement</a:t>
            </a:r>
            <a:r>
              <a:rPr lang="fr-FR" dirty="0" smtClean="0">
                <a:solidFill>
                  <a:schemeClr val="tx2"/>
                </a:solidFill>
              </a:rPr>
              <a:t> : user input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spectrum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Time : </a:t>
            </a:r>
            <a:r>
              <a:rPr lang="fr-FR" dirty="0" err="1" smtClean="0">
                <a:solidFill>
                  <a:schemeClr val="tx2"/>
                </a:solidFill>
              </a:rPr>
              <a:t>extract</a:t>
            </a:r>
            <a:r>
              <a:rPr lang="fr-FR" dirty="0" smtClean="0">
                <a:solidFill>
                  <a:schemeClr val="tx2"/>
                </a:solidFill>
              </a:rPr>
              <a:t> time and store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r>
              <a:rPr lang="fr-FR" dirty="0" smtClean="0">
                <a:solidFill>
                  <a:schemeClr val="tx2"/>
                </a:solidFill>
              </a:rPr>
              <a:t> as an </a:t>
            </a:r>
            <a:r>
              <a:rPr lang="fr-FR" dirty="0" err="1" smtClean="0">
                <a:solidFill>
                  <a:schemeClr val="tx2"/>
                </a:solidFill>
              </a:rPr>
              <a:t>attribute</a:t>
            </a:r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36460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Single </a:t>
            </a:r>
            <a:r>
              <a:rPr lang="fr-FR" sz="2400" dirty="0" err="1" smtClean="0"/>
              <a:t>spectrum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344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5940941" cy="5052020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Packages imports</a:t>
            </a:r>
          </a:p>
          <a:p>
            <a:pPr algn="just"/>
            <a:r>
              <a:rPr lang="fr-FR" dirty="0" err="1" smtClean="0"/>
              <a:t>Raman_spectrum</a:t>
            </a:r>
            <a:r>
              <a:rPr lang="fr-FR" dirty="0" smtClean="0"/>
              <a:t> class </a:t>
            </a:r>
            <a:r>
              <a:rPr lang="fr-FR" dirty="0" err="1" smtClean="0"/>
              <a:t>definition</a:t>
            </a:r>
            <a:r>
              <a:rPr lang="fr-FR" dirty="0" smtClean="0"/>
              <a:t> (</a:t>
            </a:r>
            <a:r>
              <a:rPr lang="fr-FR" dirty="0" err="1" smtClean="0"/>
              <a:t>args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filename,wn_min</a:t>
            </a:r>
            <a:r>
              <a:rPr lang="fr-FR" dirty="0" smtClean="0"/>
              <a:t>=480, </a:t>
            </a:r>
            <a:r>
              <a:rPr lang="fr-FR" dirty="0" err="1" smtClean="0"/>
              <a:t>wn_max</a:t>
            </a:r>
            <a:r>
              <a:rPr lang="fr-FR" dirty="0" smtClean="0"/>
              <a:t>=560</a:t>
            </a:r>
            <a:r>
              <a:rPr lang="fr-FR" dirty="0"/>
              <a:t>)</a:t>
            </a:r>
            <a:endParaRPr lang="fr-FR" dirty="0" smtClean="0"/>
          </a:p>
          <a:p>
            <a:pPr lvl="1" algn="just"/>
            <a:r>
              <a:rPr lang="fr-FR" dirty="0" err="1" smtClean="0">
                <a:solidFill>
                  <a:srgbClr val="00B050"/>
                </a:solidFill>
              </a:rPr>
              <a:t>Init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function</a:t>
            </a:r>
            <a:r>
              <a:rPr lang="fr-FR" dirty="0" smtClean="0">
                <a:solidFill>
                  <a:srgbClr val="00B050"/>
                </a:solidFill>
              </a:rPr>
              <a:t> : </a:t>
            </a:r>
            <a:r>
              <a:rPr lang="fr-FR" dirty="0" err="1" smtClean="0">
                <a:solidFill>
                  <a:srgbClr val="00B050"/>
                </a:solidFill>
              </a:rPr>
              <a:t>extract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raw</a:t>
            </a:r>
            <a:r>
              <a:rPr lang="fr-FR" dirty="0" smtClean="0">
                <a:solidFill>
                  <a:srgbClr val="00B050"/>
                </a:solidFill>
              </a:rPr>
              <a:t> data </a:t>
            </a:r>
            <a:r>
              <a:rPr lang="fr-FR" dirty="0" err="1" smtClean="0">
                <a:solidFill>
                  <a:srgbClr val="00B050"/>
                </a:solidFill>
              </a:rPr>
              <a:t>from</a:t>
            </a:r>
            <a:r>
              <a:rPr lang="fr-FR" dirty="0" smtClean="0">
                <a:solidFill>
                  <a:srgbClr val="00B050"/>
                </a:solidFill>
              </a:rPr>
              <a:t>  .</a:t>
            </a:r>
            <a:r>
              <a:rPr lang="fr-FR" dirty="0" err="1" smtClean="0">
                <a:solidFill>
                  <a:srgbClr val="00B050"/>
                </a:solidFill>
              </a:rPr>
              <a:t>txt</a:t>
            </a:r>
            <a:r>
              <a:rPr lang="fr-FR" dirty="0" smtClean="0">
                <a:solidFill>
                  <a:srgbClr val="00B050"/>
                </a:solidFill>
              </a:rPr>
              <a:t> file</a:t>
            </a:r>
          </a:p>
          <a:p>
            <a:pPr lvl="1" algn="just"/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: </a:t>
            </a:r>
            <a:r>
              <a:rPr lang="fr-FR" dirty="0" err="1" smtClean="0">
                <a:solidFill>
                  <a:srgbClr val="FFC000"/>
                </a:solidFill>
              </a:rPr>
              <a:t>define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lorentzian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 for the fit</a:t>
            </a:r>
          </a:p>
          <a:p>
            <a:pPr lvl="1" algn="just"/>
            <a:r>
              <a:rPr lang="fr-FR" dirty="0" smtClean="0">
                <a:solidFill>
                  <a:srgbClr val="FFC000"/>
                </a:solidFill>
              </a:rPr>
              <a:t>Fit : fit value </a:t>
            </a:r>
            <a:r>
              <a:rPr lang="fr-FR" dirty="0" err="1" smtClean="0">
                <a:solidFill>
                  <a:srgbClr val="FFC000"/>
                </a:solidFill>
              </a:rPr>
              <a:t>between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wn_min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wn_max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with</a:t>
            </a:r>
            <a:r>
              <a:rPr lang="fr-FR" dirty="0" smtClean="0">
                <a:solidFill>
                  <a:srgbClr val="FFC000"/>
                </a:solidFill>
              </a:rPr>
              <a:t> a </a:t>
            </a:r>
            <a:r>
              <a:rPr lang="fr-FR" dirty="0" err="1" smtClean="0">
                <a:solidFill>
                  <a:srgbClr val="FFC000"/>
                </a:solidFill>
              </a:rPr>
              <a:t>relentzian</a:t>
            </a:r>
            <a:r>
              <a:rPr lang="fr-FR" dirty="0" smtClean="0">
                <a:solidFill>
                  <a:srgbClr val="FFC000"/>
                </a:solidFill>
              </a:rPr>
              <a:t> </a:t>
            </a:r>
            <a:r>
              <a:rPr lang="fr-FR" dirty="0" err="1" smtClean="0">
                <a:solidFill>
                  <a:srgbClr val="FFC000"/>
                </a:solidFill>
              </a:rPr>
              <a:t>function</a:t>
            </a:r>
            <a:r>
              <a:rPr lang="fr-FR" dirty="0" smtClean="0">
                <a:solidFill>
                  <a:srgbClr val="FFC000"/>
                </a:solidFill>
              </a:rPr>
              <a:t>, return </a:t>
            </a:r>
            <a:r>
              <a:rPr lang="fr-FR" dirty="0" err="1" smtClean="0">
                <a:solidFill>
                  <a:srgbClr val="FFC000"/>
                </a:solidFill>
              </a:rPr>
              <a:t>parameter</a:t>
            </a:r>
            <a:r>
              <a:rPr lang="fr-FR" dirty="0" smtClean="0">
                <a:solidFill>
                  <a:srgbClr val="FFC000"/>
                </a:solidFill>
              </a:rPr>
              <a:t> and </a:t>
            </a:r>
            <a:r>
              <a:rPr lang="fr-FR" dirty="0" err="1" smtClean="0">
                <a:solidFill>
                  <a:srgbClr val="FFC000"/>
                </a:solidFill>
              </a:rPr>
              <a:t>residue</a:t>
            </a:r>
            <a:endParaRPr lang="fr-FR" dirty="0" smtClean="0">
              <a:solidFill>
                <a:srgbClr val="FFC000"/>
              </a:solidFill>
            </a:endParaRPr>
          </a:p>
          <a:p>
            <a:pPr lvl="1" algn="just"/>
            <a:r>
              <a:rPr lang="fr-FR" dirty="0" smtClean="0">
                <a:solidFill>
                  <a:schemeClr val="tx2"/>
                </a:solidFill>
              </a:rPr>
              <a:t>Plot </a:t>
            </a:r>
            <a:r>
              <a:rPr lang="fr-FR" dirty="0" err="1" smtClean="0">
                <a:solidFill>
                  <a:schemeClr val="tx2"/>
                </a:solidFill>
              </a:rPr>
              <a:t>mehod</a:t>
            </a:r>
            <a:r>
              <a:rPr lang="fr-FR" dirty="0" smtClean="0">
                <a:solidFill>
                  <a:schemeClr val="tx2"/>
                </a:solidFill>
              </a:rPr>
              <a:t> (</a:t>
            </a:r>
            <a:r>
              <a:rPr lang="fr-FR" dirty="0" err="1" smtClean="0">
                <a:solidFill>
                  <a:schemeClr val="tx2"/>
                </a:solidFill>
              </a:rPr>
              <a:t>optional</a:t>
            </a:r>
            <a:r>
              <a:rPr lang="fr-FR" dirty="0" smtClean="0">
                <a:solidFill>
                  <a:schemeClr val="tx2"/>
                </a:solidFill>
              </a:rPr>
              <a:t>) : </a:t>
            </a:r>
            <a:r>
              <a:rPr lang="fr-FR" dirty="0" smtClean="0">
                <a:solidFill>
                  <a:schemeClr val="tx2"/>
                </a:solidFill>
              </a:rPr>
              <a:t>plot </a:t>
            </a:r>
            <a:r>
              <a:rPr lang="fr-FR" dirty="0" err="1" smtClean="0">
                <a:solidFill>
                  <a:schemeClr val="tx2"/>
                </a:solidFill>
              </a:rPr>
              <a:t>experimental</a:t>
            </a:r>
            <a:r>
              <a:rPr lang="fr-FR" dirty="0" smtClean="0">
                <a:solidFill>
                  <a:schemeClr val="tx2"/>
                </a:solidFill>
              </a:rPr>
              <a:t> data and fit on a </a:t>
            </a:r>
            <a:r>
              <a:rPr lang="fr-FR" dirty="0" err="1" smtClean="0">
                <a:solidFill>
                  <a:schemeClr val="tx2"/>
                </a:solidFill>
              </a:rPr>
              <a:t>same</a:t>
            </a:r>
            <a:r>
              <a:rPr lang="fr-FR" dirty="0" smtClean="0">
                <a:solidFill>
                  <a:schemeClr val="tx2"/>
                </a:solidFill>
              </a:rPr>
              <a:t> graph + </a:t>
            </a:r>
            <a:r>
              <a:rPr lang="fr-FR" dirty="0" err="1" smtClean="0">
                <a:solidFill>
                  <a:schemeClr val="tx2"/>
                </a:solidFill>
              </a:rPr>
              <a:t>save</a:t>
            </a:r>
            <a:r>
              <a:rPr lang="fr-FR" dirty="0" smtClean="0">
                <a:solidFill>
                  <a:schemeClr val="tx2"/>
                </a:solidFill>
              </a:rPr>
              <a:t> ni output </a:t>
            </a:r>
            <a:r>
              <a:rPr lang="fr-FR" dirty="0" err="1" smtClean="0">
                <a:solidFill>
                  <a:schemeClr val="tx2"/>
                </a:solidFill>
              </a:rPr>
              <a:t>folder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</a:p>
          <a:p>
            <a:pPr lvl="1" algn="just"/>
            <a:r>
              <a:rPr lang="fr-FR" dirty="0" smtClean="0">
                <a:solidFill>
                  <a:schemeClr val="tx2"/>
                </a:solidFill>
              </a:rPr>
              <a:t>Force user input for force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specturm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r>
              <a:rPr lang="fr-FR" dirty="0" err="1" smtClean="0">
                <a:solidFill>
                  <a:schemeClr val="tx2"/>
                </a:solidFill>
              </a:rPr>
              <a:t>Displacement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: user input at </a:t>
            </a:r>
            <a:r>
              <a:rPr lang="fr-FR" dirty="0" err="1" smtClean="0">
                <a:solidFill>
                  <a:schemeClr val="tx2"/>
                </a:solidFill>
              </a:rPr>
              <a:t>which</a:t>
            </a:r>
            <a:r>
              <a:rPr lang="fr-FR" dirty="0" smtClean="0">
                <a:solidFill>
                  <a:schemeClr val="tx2"/>
                </a:solidFill>
              </a:rPr>
              <a:t> the </a:t>
            </a:r>
            <a:r>
              <a:rPr lang="fr-FR" dirty="0" err="1" smtClean="0">
                <a:solidFill>
                  <a:schemeClr val="tx2"/>
                </a:solidFill>
              </a:rPr>
              <a:t>spectrum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was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measured</a:t>
            </a:r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r>
              <a:rPr lang="fr-FR" dirty="0" smtClean="0">
                <a:solidFill>
                  <a:schemeClr val="tx2"/>
                </a:solidFill>
              </a:rPr>
              <a:t>Time : </a:t>
            </a:r>
            <a:r>
              <a:rPr lang="fr-FR" dirty="0" err="1" smtClean="0">
                <a:solidFill>
                  <a:schemeClr val="tx2"/>
                </a:solidFill>
              </a:rPr>
              <a:t>extract</a:t>
            </a:r>
            <a:r>
              <a:rPr lang="fr-FR" dirty="0" smtClean="0">
                <a:solidFill>
                  <a:schemeClr val="tx2"/>
                </a:solidFill>
              </a:rPr>
              <a:t> time and store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r>
              <a:rPr lang="fr-FR" dirty="0" smtClean="0">
                <a:solidFill>
                  <a:schemeClr val="tx2"/>
                </a:solidFill>
              </a:rPr>
              <a:t> as an </a:t>
            </a:r>
            <a:r>
              <a:rPr lang="fr-FR" dirty="0" err="1" smtClean="0">
                <a:solidFill>
                  <a:schemeClr val="tx2"/>
                </a:solidFill>
              </a:rPr>
              <a:t>attribute</a:t>
            </a:r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endParaRPr lang="fr-FR" dirty="0" smtClean="0">
              <a:solidFill>
                <a:schemeClr val="tx2"/>
              </a:solidFill>
            </a:endParaRPr>
          </a:p>
          <a:p>
            <a:pPr lvl="1" algn="just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</a:t>
            </a:r>
            <a:r>
              <a:rPr lang="fr-FR" dirty="0" err="1" smtClean="0"/>
              <a:t>parser</a:t>
            </a:r>
            <a:r>
              <a:rPr lang="fr-FR" dirty="0" smtClean="0"/>
              <a:t> and </a:t>
            </a:r>
            <a:r>
              <a:rPr lang="fr-FR" dirty="0" err="1" smtClean="0"/>
              <a:t>fitting</a:t>
            </a:r>
            <a:r>
              <a:rPr lang="fr-FR" dirty="0" smtClean="0"/>
              <a:t> script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516216" y="36460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x</a:t>
            </a:r>
            <a:r>
              <a:rPr lang="fr-FR" sz="2400" dirty="0" err="1" smtClean="0"/>
              <a:t>y_maps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6444208" y="1196752"/>
            <a:ext cx="2699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File format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34 </a:t>
            </a:r>
            <a:r>
              <a:rPr lang="fr-FR" dirty="0" err="1" smtClean="0"/>
              <a:t>lines</a:t>
            </a:r>
            <a:r>
              <a:rPr lang="fr-FR" dirty="0" smtClean="0"/>
              <a:t>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35th line : </a:t>
            </a:r>
            <a:r>
              <a:rPr lang="fr-FR" dirty="0" err="1" smtClean="0"/>
              <a:t>wave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0 and 1 </a:t>
            </a:r>
            <a:r>
              <a:rPr lang="fr-FR" dirty="0" err="1" smtClean="0"/>
              <a:t>columns</a:t>
            </a:r>
            <a:r>
              <a:rPr lang="fr-FR" dirty="0" smtClean="0"/>
              <a:t> are x and y </a:t>
            </a:r>
            <a:r>
              <a:rPr lang="fr-FR" dirty="0" err="1" smtClean="0"/>
              <a:t>coordinates</a:t>
            </a:r>
            <a:r>
              <a:rPr lang="fr-FR" dirty="0" smtClean="0"/>
              <a:t> in 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32240" y="3505076"/>
            <a:ext cx="22682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500 501 501…</a:t>
            </a:r>
          </a:p>
          <a:p>
            <a:r>
              <a:rPr lang="fr-FR" dirty="0" smtClean="0"/>
              <a:t>x1 y1 cts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</a:p>
          <a:p>
            <a:r>
              <a:rPr lang="fr-FR" dirty="0" smtClean="0"/>
              <a:t>x1 y2 cts </a:t>
            </a:r>
            <a:r>
              <a:rPr lang="fr-FR" dirty="0" err="1" smtClean="0"/>
              <a:t>cts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x1 </a:t>
            </a:r>
            <a:r>
              <a:rPr lang="fr-FR" dirty="0" err="1" smtClean="0"/>
              <a:t>yN</a:t>
            </a:r>
            <a:r>
              <a:rPr lang="fr-FR" dirty="0" smtClean="0"/>
              <a:t> cts </a:t>
            </a:r>
            <a:r>
              <a:rPr lang="fr-FR" dirty="0" err="1" smtClean="0"/>
              <a:t>cts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x2 y1 cts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  <a:r>
              <a:rPr lang="fr-FR" dirty="0" err="1" smtClean="0"/>
              <a:t>cts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…..</a:t>
            </a:r>
          </a:p>
          <a:p>
            <a:r>
              <a:rPr lang="fr-FR" dirty="0" err="1" smtClean="0"/>
              <a:t>xN</a:t>
            </a:r>
            <a:r>
              <a:rPr lang="fr-FR" dirty="0" smtClean="0"/>
              <a:t> </a:t>
            </a:r>
            <a:r>
              <a:rPr lang="fr-FR" dirty="0" err="1" smtClean="0"/>
              <a:t>yN</a:t>
            </a:r>
            <a:r>
              <a:rPr lang="fr-FR" dirty="0" smtClean="0"/>
              <a:t> cts </a:t>
            </a:r>
            <a:r>
              <a:rPr lang="fr-FR" dirty="0" err="1" smtClean="0"/>
              <a:t>cts</a:t>
            </a:r>
            <a:r>
              <a:rPr lang="fr-FR" dirty="0" smtClean="0"/>
              <a:t> </a:t>
            </a:r>
            <a:r>
              <a:rPr lang="fr-FR" dirty="0" err="1" smtClean="0"/>
              <a:t>cts</a:t>
            </a:r>
            <a:r>
              <a:rPr lang="fr-FR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23798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CR | Michaud Laurent | 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fr-FR" dirty="0" smtClean="0"/>
              <a:t>Inputs : </a:t>
            </a:r>
          </a:p>
          <a:p>
            <a:pPr lvl="1"/>
            <a:r>
              <a:rPr lang="fr-FR" dirty="0" smtClean="0"/>
              <a:t>TDMS file or bulge </a:t>
            </a:r>
            <a:r>
              <a:rPr lang="fr-FR" dirty="0" err="1" smtClean="0"/>
              <a:t>height</a:t>
            </a:r>
            <a:r>
              <a:rPr lang="fr-FR" dirty="0" smtClean="0"/>
              <a:t> and radius in case of bulge test</a:t>
            </a:r>
          </a:p>
          <a:p>
            <a:pPr lvl="1"/>
            <a:r>
              <a:rPr lang="fr-FR" dirty="0" smtClean="0"/>
              <a:t>Raman files (</a:t>
            </a:r>
            <a:r>
              <a:rPr lang="fr-FR" dirty="0" err="1" smtClean="0"/>
              <a:t>prefix</a:t>
            </a:r>
            <a:r>
              <a:rPr lang="fr-FR" dirty="0" smtClean="0"/>
              <a:t>, range and </a:t>
            </a:r>
            <a:r>
              <a:rPr lang="fr-FR" dirty="0" err="1" smtClean="0"/>
              <a:t>folder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Sample</a:t>
            </a:r>
            <a:r>
              <a:rPr lang="fr-FR" dirty="0" smtClean="0"/>
              <a:t> dimension (for stress)</a:t>
            </a:r>
          </a:p>
          <a:p>
            <a:pPr lvl="1"/>
            <a:r>
              <a:rPr lang="fr-FR" dirty="0" smtClean="0"/>
              <a:t>Orientation [110] [100] </a:t>
            </a:r>
          </a:p>
          <a:p>
            <a:pPr lvl="1"/>
            <a:r>
              <a:rPr lang="fr-FR" dirty="0" err="1" smtClean="0"/>
              <a:t>Tensile</a:t>
            </a:r>
            <a:r>
              <a:rPr lang="fr-FR" dirty="0" smtClean="0"/>
              <a:t> configuration (</a:t>
            </a:r>
            <a:r>
              <a:rPr lang="fr-FR" dirty="0" err="1" smtClean="0"/>
              <a:t>uniaxial</a:t>
            </a:r>
            <a:r>
              <a:rPr lang="fr-FR" dirty="0" smtClean="0"/>
              <a:t>, </a:t>
            </a:r>
            <a:r>
              <a:rPr lang="fr-FR" dirty="0" err="1" smtClean="0"/>
              <a:t>biaxial</a:t>
            </a:r>
            <a:r>
              <a:rPr lang="fr-FR" dirty="0" smtClean="0"/>
              <a:t>)</a:t>
            </a:r>
          </a:p>
          <a:p>
            <a:r>
              <a:rPr lang="fr-FR" dirty="0" smtClean="0"/>
              <a:t>Outputs</a:t>
            </a:r>
          </a:p>
          <a:p>
            <a:pPr lvl="1"/>
            <a:r>
              <a:rPr lang="fr-FR" dirty="0" smtClean="0"/>
              <a:t>Plot (</a:t>
            </a:r>
            <a:r>
              <a:rPr lang="fr-FR" dirty="0" err="1" smtClean="0"/>
              <a:t>eps</a:t>
            </a:r>
            <a:r>
              <a:rPr lang="fr-FR" dirty="0" smtClean="0"/>
              <a:t>\</a:t>
            </a:r>
            <a:r>
              <a:rPr lang="fr-FR" dirty="0" err="1" smtClean="0"/>
              <a:t>png</a:t>
            </a:r>
            <a:r>
              <a:rPr lang="fr-FR" dirty="0" smtClean="0"/>
              <a:t>) </a:t>
            </a:r>
            <a:r>
              <a:rPr lang="fr-FR" dirty="0" err="1" smtClean="0"/>
              <a:t>strain_si</a:t>
            </a:r>
            <a:r>
              <a:rPr lang="fr-FR" dirty="0" smtClean="0"/>
              <a:t> = f(</a:t>
            </a:r>
            <a:r>
              <a:rPr lang="fr-FR" dirty="0" err="1" smtClean="0"/>
              <a:t>strain_macro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.</a:t>
            </a:r>
            <a:r>
              <a:rPr lang="fr-FR" dirty="0" err="1" smtClean="0"/>
              <a:t>txt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marL="441325" lvl="1" indent="0">
              <a:buNone/>
            </a:pP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Tensile</a:t>
            </a:r>
            <a:r>
              <a:rPr lang="fr-FR" dirty="0" smtClean="0"/>
              <a:t> </a:t>
            </a:r>
            <a:r>
              <a:rPr lang="fr-FR" dirty="0" err="1" smtClean="0"/>
              <a:t>curve</a:t>
            </a:r>
            <a:r>
              <a:rPr lang="fr-FR" dirty="0" smtClean="0"/>
              <a:t> plot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5" name="Accolade fermante 4"/>
          <p:cNvSpPr/>
          <p:nvPr/>
        </p:nvSpPr>
        <p:spPr>
          <a:xfrm>
            <a:off x="4899609" y="2420888"/>
            <a:ext cx="443480" cy="6480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343089" y="2560258"/>
            <a:ext cx="38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 use </a:t>
            </a:r>
            <a:r>
              <a:rPr lang="fr-FR" smtClean="0"/>
              <a:t>corresponding</a:t>
            </a:r>
            <a:r>
              <a:rPr lang="fr-FR" dirty="0" smtClean="0"/>
              <a:t> coefficient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69786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eti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ésentation Leti.potx" id="{8DA3D849-5D1E-498B-AB01-F533ECB441F0}" vid="{41186E2F-5551-4CEA-811F-2218F5A334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Leti</Template>
  <TotalTime>160</TotalTime>
  <Words>392</Words>
  <Application>Microsoft Office PowerPoint</Application>
  <PresentationFormat>Affichage à l'écran (4:3)</PresentationFormat>
  <Paragraphs>70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Presentation Leti</vt:lpstr>
      <vt:lpstr>Raman data processing</vt:lpstr>
      <vt:lpstr>Python parser and fitting script</vt:lpstr>
      <vt:lpstr>Python parser and fitting script</vt:lpstr>
      <vt:lpstr>Tensile curve plot tool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Raman data processing</dc:title>
  <dc:creator>MICHAUD Laurent 254515</dc:creator>
  <cp:lastModifiedBy>MICHAUD Laurent 254515</cp:lastModifiedBy>
  <cp:revision>11</cp:revision>
  <dcterms:created xsi:type="dcterms:W3CDTF">2019-05-27T14:29:47Z</dcterms:created>
  <dcterms:modified xsi:type="dcterms:W3CDTF">2019-05-28T09:04:40Z</dcterms:modified>
</cp:coreProperties>
</file>