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1" r:id="rId2"/>
    <p:sldId id="27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23CC-30B2-4FB3-8699-3C12FD001514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7C2D-5FE8-48DC-B1CC-B346B5037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4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295D-F49F-4754-B91E-30BF8F0CADC9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9EB8-65E4-4832-97E0-41E9148F0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35147"/>
          <a:stretch/>
        </p:blipFill>
        <p:spPr bwMode="auto">
          <a:xfrm>
            <a:off x="0" y="5085184"/>
            <a:ext cx="9144000" cy="16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0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1979711" y="1628800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2" name="Espace réservé du contenu 16"/>
          <p:cNvSpPr>
            <a:spLocks noGrp="1"/>
          </p:cNvSpPr>
          <p:nvPr>
            <p:ph sz="quarter" idx="19"/>
          </p:nvPr>
        </p:nvSpPr>
        <p:spPr>
          <a:xfrm>
            <a:off x="1979711" y="458112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3" name="Espace réservé du contenu 16"/>
          <p:cNvSpPr>
            <a:spLocks noGrp="1"/>
          </p:cNvSpPr>
          <p:nvPr>
            <p:ph sz="quarter" idx="20"/>
          </p:nvPr>
        </p:nvSpPr>
        <p:spPr>
          <a:xfrm>
            <a:off x="1979711" y="3990664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4" name="Espace réservé du contenu 16"/>
          <p:cNvSpPr>
            <a:spLocks noGrp="1"/>
          </p:cNvSpPr>
          <p:nvPr>
            <p:ph sz="quarter" idx="21"/>
          </p:nvPr>
        </p:nvSpPr>
        <p:spPr>
          <a:xfrm>
            <a:off x="1979711" y="340019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5" name="Espace réservé du contenu 16"/>
          <p:cNvSpPr>
            <a:spLocks noGrp="1"/>
          </p:cNvSpPr>
          <p:nvPr>
            <p:ph sz="quarter" idx="22"/>
          </p:nvPr>
        </p:nvSpPr>
        <p:spPr>
          <a:xfrm>
            <a:off x="1979711" y="2809732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6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979711" y="2219266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80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6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P5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40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9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P15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9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5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4549139" y="363855"/>
            <a:ext cx="1252800" cy="12132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4924742" y="1923733"/>
            <a:ext cx="3845877" cy="22788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lang="fr-FR" sz="800" b="0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3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5042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8" name="Espace réservé du contenu 16"/>
          <p:cNvSpPr>
            <a:spLocks noGrp="1"/>
          </p:cNvSpPr>
          <p:nvPr>
            <p:ph sz="quarter" idx="25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364088" y="4599320"/>
            <a:ext cx="1656000" cy="1710000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0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7129860" y="4599320"/>
            <a:ext cx="1656000" cy="1710000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3242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6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3356992"/>
            <a:ext cx="8424000" cy="295232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66870" y="1052736"/>
            <a:ext cx="8424000" cy="191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>
          <a:xfrm>
            <a:off x="319336" y="692696"/>
            <a:ext cx="8389815" cy="4746644"/>
            <a:chOff x="251520" y="476672"/>
            <a:chExt cx="8605839" cy="48688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reeform 8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7020621" y="3513560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251520" y="476672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10">
              <a:hlinkHover r:id="" action="ppaction://noaction"/>
            </p:cNvPr>
            <p:cNvSpPr>
              <a:spLocks/>
            </p:cNvSpPr>
            <p:nvPr userDrawn="1"/>
          </p:nvSpPr>
          <p:spPr bwMode="auto">
            <a:xfrm>
              <a:off x="2343845" y="3242096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5061646" y="629072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751959" y="856084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886895" y="2421360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4725144"/>
            <a:ext cx="8424000" cy="15841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3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260648"/>
            <a:ext cx="5364496" cy="640871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0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  <p:pic>
        <p:nvPicPr>
          <p:cNvPr id="8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print"/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85044" y="5877272"/>
            <a:ext cx="545895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b="1" dirty="0" smtClean="0">
                <a:solidFill>
                  <a:schemeClr val="bg1"/>
                </a:solidFill>
              </a:rPr>
              <a:t>Leti, </a:t>
            </a:r>
            <a:r>
              <a:rPr lang="fr-FR" sz="800" b="1" dirty="0" err="1" smtClean="0">
                <a:solidFill>
                  <a:schemeClr val="bg1"/>
                </a:solidFill>
              </a:rPr>
              <a:t>technology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research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institute</a:t>
            </a:r>
            <a:endParaRPr lang="fr-FR" sz="800" b="1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Commissariat à l’énergie atomique et aux énergies alternatives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Minatec Campus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17 avenue des Martyrs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38054 Grenoble Cedex </a:t>
            </a:r>
            <a:r>
              <a:rPr lang="fr-FR" sz="800" dirty="0" smtClean="0">
                <a:solidFill>
                  <a:schemeClr val="accent2"/>
                </a:solidFill>
              </a:rPr>
              <a:t>| </a:t>
            </a:r>
            <a:r>
              <a:rPr lang="fr-FR" sz="800" dirty="0" smtClean="0">
                <a:solidFill>
                  <a:schemeClr val="bg1"/>
                </a:solidFill>
              </a:rPr>
              <a:t>France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b="1" dirty="0" smtClean="0">
                <a:solidFill>
                  <a:schemeClr val="accent2"/>
                </a:solidFill>
              </a:rPr>
              <a:t>www.leti-cea.com</a:t>
            </a:r>
          </a:p>
        </p:txBody>
      </p:sp>
      <p:pic>
        <p:nvPicPr>
          <p:cNvPr id="12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36" y="6237312"/>
            <a:ext cx="864096" cy="353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50000"/>
            <a:ext cx="9143997" cy="108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0" y="6563910"/>
            <a:ext cx="8684964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68984" y="6563910"/>
            <a:ext cx="1088628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fld id="{9F4C77A8-BF13-4C1A-832C-4C59536FD7B2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021"/>
            <a:ext cx="997200" cy="8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4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8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Raman 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00808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Raman</a:t>
            </a:r>
          </a:p>
          <a:p>
            <a:r>
              <a:rPr lang="fr-FR" dirty="0" err="1" smtClean="0"/>
              <a:t>spectrometer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267744" y="1844824"/>
            <a:ext cx="648072" cy="21602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21624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5696" y="100223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SINGLE </a:t>
            </a:r>
            <a:r>
              <a:rPr lang="fr-FR" sz="3200" dirty="0" err="1" smtClean="0"/>
              <a:t>spectrum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184482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66855" y="777478"/>
            <a:ext cx="1538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tageZ</a:t>
            </a:r>
            <a:r>
              <a:rPr lang="fr-FR" sz="900" dirty="0"/>
              <a:t>=	</a:t>
            </a:r>
            <a:r>
              <a:rPr lang="fr-FR" sz="900" dirty="0" err="1"/>
              <a:t>MärzhauserX</a:t>
            </a:r>
            <a:r>
              <a:rPr lang="fr-FR" sz="900" dirty="0"/>
              <a:t> (µm)=	1012Y (µm)=	0Z (µm)=	-14.9Project=	</a:t>
            </a:r>
            <a:r>
              <a:rPr lang="fr-FR" sz="900" dirty="0" err="1"/>
              <a:t>Sample</a:t>
            </a:r>
            <a:r>
              <a:rPr lang="fr-FR" sz="900" dirty="0"/>
              <a:t>=	Site=	</a:t>
            </a:r>
            <a:r>
              <a:rPr lang="fr-FR" sz="900" dirty="0" err="1"/>
              <a:t>Title</a:t>
            </a:r>
            <a:r>
              <a:rPr lang="fr-FR" sz="900" dirty="0"/>
              <a:t>=	50nm_debondRemark=	Date=	12.10.2018 15:15Acquired=	12.10.2018 15:15:09357.003	12.75</a:t>
            </a:r>
          </a:p>
          <a:p>
            <a:r>
              <a:rPr lang="fr-FR" sz="900" dirty="0"/>
              <a:t>357.33	12.75</a:t>
            </a:r>
          </a:p>
          <a:p>
            <a:r>
              <a:rPr lang="fr-FR" sz="900" dirty="0"/>
              <a:t>357.654	12.75</a:t>
            </a:r>
          </a:p>
          <a:p>
            <a:r>
              <a:rPr lang="fr-FR" sz="900" dirty="0"/>
              <a:t>357.979	12.625</a:t>
            </a:r>
          </a:p>
          <a:p>
            <a:r>
              <a:rPr lang="fr-FR" sz="900" dirty="0"/>
              <a:t>358.305	9.25</a:t>
            </a:r>
          </a:p>
          <a:p>
            <a:r>
              <a:rPr lang="fr-FR" sz="900" dirty="0"/>
              <a:t>358.63	14</a:t>
            </a:r>
          </a:p>
          <a:p>
            <a:r>
              <a:rPr lang="fr-FR" sz="900" dirty="0"/>
              <a:t>358.954	12.25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6176" y="595439"/>
            <a:ext cx="2448272" cy="232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1749" y="2934086"/>
            <a:ext cx="2448272" cy="9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8" idx="3"/>
          </p:cNvCxnSpPr>
          <p:nvPr/>
        </p:nvCxnSpPr>
        <p:spPr>
          <a:xfrm flipV="1">
            <a:off x="4427984" y="1844824"/>
            <a:ext cx="16937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3"/>
            <a:endCxn id="14" idx="1"/>
          </p:cNvCxnSpPr>
          <p:nvPr/>
        </p:nvCxnSpPr>
        <p:spPr>
          <a:xfrm>
            <a:off x="4427984" y="2029490"/>
            <a:ext cx="1693765" cy="1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156176" y="2957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Header = 35 </a:t>
            </a:r>
            <a:r>
              <a:rPr lang="fr-FR" dirty="0" err="1" smtClean="0"/>
              <a:t>lines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98849" y="3973972"/>
            <a:ext cx="219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data </a:t>
            </a:r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separated</a:t>
            </a:r>
            <a:r>
              <a:rPr lang="fr-FR" dirty="0" smtClean="0"/>
              <a:t> by \tab</a:t>
            </a:r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 rot="3937245">
            <a:off x="5424166" y="3739968"/>
            <a:ext cx="432048" cy="38033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666595" y="4194178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23" name="Flèche vers le bas 22"/>
          <p:cNvSpPr/>
          <p:nvPr/>
        </p:nvSpPr>
        <p:spPr>
          <a:xfrm>
            <a:off x="4030452" y="4877113"/>
            <a:ext cx="435023" cy="71775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845323" y="535577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Outputs:</a:t>
            </a:r>
          </a:p>
          <a:p>
            <a:r>
              <a:rPr lang="fr-FR" b="1" dirty="0" smtClean="0"/>
              <a:t>Peak position</a:t>
            </a:r>
          </a:p>
          <a:p>
            <a:r>
              <a:rPr lang="fr-FR" b="1" dirty="0" smtClean="0"/>
              <a:t>FWHM</a:t>
            </a:r>
          </a:p>
          <a:p>
            <a:r>
              <a:rPr lang="fr-FR" b="1" dirty="0" smtClean="0"/>
              <a:t>Offset</a:t>
            </a:r>
          </a:p>
          <a:p>
            <a:r>
              <a:rPr lang="fr-FR" b="1" dirty="0" err="1" smtClean="0"/>
              <a:t>residue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5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0" y="1257300"/>
            <a:ext cx="9109293" cy="50520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Packages imports</a:t>
            </a:r>
          </a:p>
          <a:p>
            <a:r>
              <a:rPr lang="fr-FR" dirty="0" err="1" smtClean="0"/>
              <a:t>Raman_spectrum</a:t>
            </a:r>
            <a:r>
              <a:rPr lang="fr-FR" dirty="0" smtClean="0"/>
              <a:t> class </a:t>
            </a:r>
            <a:r>
              <a:rPr lang="fr-FR" dirty="0" err="1" smtClean="0"/>
              <a:t>definition</a:t>
            </a:r>
            <a:r>
              <a:rPr lang="fr-FR" dirty="0" smtClean="0"/>
              <a:t> (</a:t>
            </a:r>
            <a:r>
              <a:rPr lang="fr-FR" dirty="0" err="1" smtClean="0"/>
              <a:t>args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filename,wn_min</a:t>
            </a:r>
            <a:r>
              <a:rPr lang="fr-FR" dirty="0" smtClean="0"/>
              <a:t>=480, </a:t>
            </a:r>
            <a:r>
              <a:rPr lang="fr-FR" dirty="0" err="1" smtClean="0"/>
              <a:t>wn_max</a:t>
            </a:r>
            <a:r>
              <a:rPr lang="fr-FR" dirty="0" smtClean="0"/>
              <a:t>=560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Init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raw</a:t>
            </a:r>
            <a:r>
              <a:rPr lang="fr-FR" dirty="0" smtClean="0">
                <a:solidFill>
                  <a:srgbClr val="00B050"/>
                </a:solidFill>
              </a:rPr>
              <a:t> data </a:t>
            </a:r>
            <a:r>
              <a:rPr lang="fr-FR" dirty="0" err="1" smtClean="0">
                <a:solidFill>
                  <a:srgbClr val="00B050"/>
                </a:solidFill>
              </a:rPr>
              <a:t>from</a:t>
            </a:r>
            <a:r>
              <a:rPr lang="fr-FR" dirty="0" smtClean="0">
                <a:solidFill>
                  <a:srgbClr val="00B050"/>
                </a:solidFill>
              </a:rPr>
              <a:t>  .</a:t>
            </a:r>
            <a:r>
              <a:rPr lang="fr-FR" dirty="0" err="1" smtClean="0">
                <a:solidFill>
                  <a:srgbClr val="00B050"/>
                </a:solidFill>
              </a:rPr>
              <a:t>txt</a:t>
            </a:r>
            <a:r>
              <a:rPr lang="fr-FR" dirty="0" smtClean="0">
                <a:solidFill>
                  <a:srgbClr val="00B050"/>
                </a:solidFill>
              </a:rPr>
              <a:t> file</a:t>
            </a:r>
          </a:p>
          <a:p>
            <a:pPr lvl="1"/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: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 for the fit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Fit : fit value </a:t>
            </a:r>
            <a:r>
              <a:rPr lang="fr-FR" dirty="0" err="1" smtClean="0">
                <a:solidFill>
                  <a:srgbClr val="FFC000"/>
                </a:solidFill>
              </a:rPr>
              <a:t>between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wn_min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wn_max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with</a:t>
            </a:r>
            <a:r>
              <a:rPr lang="fr-FR" dirty="0" smtClean="0">
                <a:solidFill>
                  <a:srgbClr val="FFC000"/>
                </a:solidFill>
              </a:rPr>
              <a:t> a </a:t>
            </a:r>
            <a:r>
              <a:rPr lang="fr-FR" dirty="0" err="1" smtClean="0">
                <a:solidFill>
                  <a:srgbClr val="FFC000"/>
                </a:solidFill>
              </a:rPr>
              <a:t>relentzian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, return </a:t>
            </a:r>
            <a:r>
              <a:rPr lang="fr-FR" dirty="0" err="1" smtClean="0">
                <a:solidFill>
                  <a:srgbClr val="FFC000"/>
                </a:solidFill>
              </a:rPr>
              <a:t>parameter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residue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Plot </a:t>
            </a:r>
            <a:r>
              <a:rPr lang="fr-FR" dirty="0" err="1" smtClean="0">
                <a:solidFill>
                  <a:schemeClr val="tx2"/>
                </a:solidFill>
              </a:rPr>
              <a:t>mehod</a:t>
            </a:r>
            <a:r>
              <a:rPr lang="fr-FR" dirty="0" smtClean="0">
                <a:solidFill>
                  <a:schemeClr val="tx2"/>
                </a:solidFill>
              </a:rPr>
              <a:t> (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) : plot </a:t>
            </a:r>
            <a:r>
              <a:rPr lang="fr-FR" dirty="0" err="1" smtClean="0">
                <a:solidFill>
                  <a:schemeClr val="tx2"/>
                </a:solidFill>
              </a:rPr>
              <a:t>experimental</a:t>
            </a:r>
            <a:r>
              <a:rPr lang="fr-FR" dirty="0" smtClean="0">
                <a:solidFill>
                  <a:schemeClr val="tx2"/>
                </a:solidFill>
              </a:rPr>
              <a:t> data and fit on a </a:t>
            </a:r>
            <a:r>
              <a:rPr lang="fr-FR" dirty="0" err="1" smtClean="0">
                <a:solidFill>
                  <a:schemeClr val="tx2"/>
                </a:solidFill>
              </a:rPr>
              <a:t>same</a:t>
            </a:r>
            <a:r>
              <a:rPr lang="fr-FR" dirty="0" smtClean="0">
                <a:solidFill>
                  <a:schemeClr val="tx2"/>
                </a:solidFill>
              </a:rPr>
              <a:t> graph + </a:t>
            </a:r>
            <a:r>
              <a:rPr lang="fr-FR" dirty="0" err="1" smtClean="0">
                <a:solidFill>
                  <a:schemeClr val="tx2"/>
                </a:solidFill>
              </a:rPr>
              <a:t>save</a:t>
            </a:r>
            <a:r>
              <a:rPr lang="fr-FR" dirty="0" smtClean="0">
                <a:solidFill>
                  <a:schemeClr val="tx2"/>
                </a:solidFill>
              </a:rPr>
              <a:t> ni output </a:t>
            </a:r>
            <a:r>
              <a:rPr lang="fr-FR" dirty="0" err="1" smtClean="0">
                <a:solidFill>
                  <a:schemeClr val="tx2"/>
                </a:solidFill>
              </a:rPr>
              <a:t>folder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Force user input for force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specturm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r>
              <a:rPr lang="fr-FR" dirty="0" err="1" smtClean="0">
                <a:solidFill>
                  <a:schemeClr val="tx2"/>
                </a:solidFill>
              </a:rPr>
              <a:t>Displacement</a:t>
            </a:r>
            <a:r>
              <a:rPr lang="fr-FR" dirty="0" smtClean="0">
                <a:solidFill>
                  <a:schemeClr val="tx2"/>
                </a:solidFill>
              </a:rPr>
              <a:t> : user input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spectrum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36460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Single </a:t>
            </a:r>
            <a:r>
              <a:rPr lang="fr-FR" sz="2400" dirty="0" err="1" smtClean="0"/>
              <a:t>spectrum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44189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eti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ésentation Leti.potx" id="{8DA3D849-5D1E-498B-AB01-F533ECB441F0}" vid="{41186E2F-5551-4CEA-811F-2218F5A334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Leti</Template>
  <TotalTime>30</TotalTime>
  <Words>144</Words>
  <Application>Microsoft Office PowerPoint</Application>
  <PresentationFormat>Affichage à l'écran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 Leti</vt:lpstr>
      <vt:lpstr>Raman data processing</vt:lpstr>
      <vt:lpstr>Python parser and fitting script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Raman data processing</dc:title>
  <dc:creator>MICHAUD Laurent 254515</dc:creator>
  <cp:lastModifiedBy>MICHAUD Laurent 254515</cp:lastModifiedBy>
  <cp:revision>6</cp:revision>
  <dcterms:created xsi:type="dcterms:W3CDTF">2019-05-27T14:29:47Z</dcterms:created>
  <dcterms:modified xsi:type="dcterms:W3CDTF">2019-05-27T15:00:38Z</dcterms:modified>
</cp:coreProperties>
</file>