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76" r:id="rId10"/>
    <p:sldId id="268" r:id="rId11"/>
    <p:sldId id="269" r:id="rId12"/>
    <p:sldId id="271" r:id="rId13"/>
    <p:sldId id="270" r:id="rId14"/>
    <p:sldId id="27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public/services/107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Выполнил: Каспшицкий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Алексей Александрович 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 от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ТюмГУ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Ивашко Александр Григорьевич, д.т.н.,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профессор</a:t>
            </a:r>
          </a:p>
          <a:p>
            <a:pPr algn="l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 от предприятия: Ткаченко </a:t>
            </a:r>
            <a:r>
              <a:rPr lang="ru-RU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Иван Николаевич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практики: ООО «Техноком»</a:t>
            </a: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4" y="1006521"/>
            <a:ext cx="9843009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информации о выбранной услуге: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2800" dirty="0">
                <a:hlinkClick r:id="rId4"/>
              </a:rPr>
              <a:t>https://uslugi.egov66.ru/forest-api/api/public/services/10701</a:t>
            </a:r>
            <a:r>
              <a:rPr lang="ru-RU" sz="2800" dirty="0"/>
              <a:t>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475158"/>
            <a:ext cx="70129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№1.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8786" y="29906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отказа,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получателей,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поставщиков услуги,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регламент,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и сроки оказания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необходимые для получения услуги.</a:t>
            </a:r>
          </a:p>
        </p:txBody>
      </p:sp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60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800938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sz="2800" dirty="0">
                <a:hlinkClick r:id="rId4"/>
              </a:rPr>
              <a:t>https://uslugi.egov66.ru/forest-api/api/requests</a:t>
            </a:r>
            <a:r>
              <a:rPr lang="ru-RU" sz="2800" dirty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5942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4062835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заявление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черновик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информацию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028780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8779" y="2635659"/>
            <a:ext cx="6096000" cy="11288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заявитель,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исполнитель,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услуга.</a:t>
            </a:r>
          </a:p>
        </p:txBody>
      </p:sp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43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722" y="580229"/>
            <a:ext cx="9555489" cy="1142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</a:t>
            </a:r>
            <a:r>
              <a:rPr lang="ru-RU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тение выбранного заявления: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https://uslugi.egov66.ru/forest-api/api/requests/2334177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538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№3.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77174" y="23548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Оказываемая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услуга,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3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6" y="1064976"/>
            <a:ext cx="12191999" cy="729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sz="2800" dirty="0">
                <a:hlinkClick r:id="rId4"/>
              </a:rPr>
              <a:t>https://uslugi.egov66.ru/forest-api/api/requests/2334177/next-status?to=9806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6821" y="3651717"/>
            <a:ext cx="6398595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обязательных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полей, подписан ли документ заявления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не забронирован ли запрашиваемый участок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33513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№4. В ответе возвращается такая же структура, что и при чтении заявлении.</a:t>
            </a: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59559" y="799097"/>
            <a:ext cx="1231111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https://uslugi.egov66.ru/forest-api/api/documents/{documentId}/sign/external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получателя.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266" y="1938361"/>
            <a:ext cx="8316700" cy="92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комментарий к подписываемому документу.</a:t>
            </a:r>
          </a:p>
        </p:txBody>
      </p:sp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36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услугами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4"/>
          <a:stretch>
            <a:fillRect/>
          </a:stretch>
        </p:blipFill>
        <p:spPr>
          <a:xfrm>
            <a:off x="1703664" y="61421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375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заявлениями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02" y="563289"/>
            <a:ext cx="8765023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5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межведомственными запросами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08" y="675367"/>
            <a:ext cx="9557783" cy="6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37222" y="-30867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7" y="298397"/>
            <a:ext cx="10715193" cy="65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8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4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Департамент закупок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12.04.2022 выставил на портале «ЕИС ЗАКУПКИ» открытый конкурс.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1009027" cy="48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Обобщенная схема комплексного лесопользования из описания объекта закупки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86609" y="664888"/>
            <a:ext cx="7753800" cy="61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«Система должна предоставить возможность прохождения цикла процесса комплексного лесопользования».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7825" y="1863959"/>
            <a:ext cx="3168000" cy="5760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0"/>
            <a:ext cx="11191793" cy="442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документации;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и регистрация заявления на предварительное согласование лесного участка;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решения о предварительном согласовании либо отказ в предварительном согласовании лесного участка;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и направление межведомственных запросов в другие органы (организации);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правоустанавливающего документа на лесной участок;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0269004" cy="469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к услугам, которые оказывает министерство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об утверждении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60313"/>
            <a:ext cx="405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согласовании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7629" y="5299784"/>
            <a:ext cx="5267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предоставлении лесного участка в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пользование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Договор или Акт приёма передачи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4131" y="2336386"/>
            <a:ext cx="429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Проектная документация лесного участка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40725"/>
            <a:ext cx="481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297422" y="3823339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95124" y="1292286"/>
            <a:ext cx="867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заявления, заканчивается итоговым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394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задачи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857912"/>
            <a:ext cx="989150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</a:t>
            </a:r>
            <a:r>
              <a:rPr lang="ru-RU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структуру потоков данных при работе с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классы в нотации UML для предметной области, для 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логическую модель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1"/>
            <a:ext cx="8853121" cy="967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заявлением (предоставления услуги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 На всех этапах работы с заявлением (От формирования заявления, то вынесения итогового документа)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генерации и заполнения необходимых документов, подписания документов в системе электронного документооборота.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(успешный) сценарий полного цикла работы с заявлением без межведомственных запросов.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2"/>
            <a:ext cx="9891500" cy="32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системы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63" y="658141"/>
            <a:ext cx="7791566" cy="61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770</Words>
  <Application>Microsoft Office PowerPoint</Application>
  <PresentationFormat>Широкоэкранный</PresentationFormat>
  <Paragraphs>108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 Александрович</cp:lastModifiedBy>
  <cp:revision>132</cp:revision>
  <dcterms:created xsi:type="dcterms:W3CDTF">2021-01-25T10:59:14Z</dcterms:created>
  <dcterms:modified xsi:type="dcterms:W3CDTF">2024-05-24T05:39:27Z</dcterms:modified>
</cp:coreProperties>
</file>