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0" r:id="rId7"/>
    <p:sldId id="265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7" d="100"/>
          <a:sy n="10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цифровизации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31544"/>
            <a:ext cx="11875477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198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" y="1657073"/>
            <a:ext cx="12032861" cy="4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4D2AB-3BFD-4319-99DD-D85F1A7F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Бизнес процесс состоит из услуг.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1690688"/>
            <a:ext cx="13960850" cy="6019049"/>
          </a:xfrm>
        </p:spPr>
      </p:pic>
    </p:spTree>
    <p:extLst>
      <p:ext uri="{BB962C8B-B14F-4D97-AF65-F5344CB8AC3E}">
        <p14:creationId xmlns:p14="http://schemas.microsoft.com/office/powerpoint/2010/main" val="446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Предоставление Государственной услуги в ВИС Лесопользование (как будет</a:t>
            </a:r>
            <a:r>
              <a:rPr lang="en-US" dirty="0"/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B8215-3C2F-C795-AFD0-E85D24F4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" y="1605750"/>
            <a:ext cx="11923499" cy="51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249</Words>
  <Application>Microsoft Office PowerPoint</Application>
  <PresentationFormat>Широкоэкранный</PresentationFormat>
  <Paragraphs>38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3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Бизнес процесс состоит из услуг.</vt:lpstr>
      <vt:lpstr>Предоставление Государственной услуги в ВИС Лесопользование (как будет)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46</cp:revision>
  <dcterms:created xsi:type="dcterms:W3CDTF">2023-11-10T08:42:43Z</dcterms:created>
  <dcterms:modified xsi:type="dcterms:W3CDTF">2023-12-01T05:45:13Z</dcterms:modified>
</cp:coreProperties>
</file>