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/>
    <p:restoredTop sz="9465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</a:t>
            </a:r>
            <a:r>
              <a:rPr lang="ru-RU" sz="2400" dirty="0">
                <a:solidFill>
                  <a:srgbClr val="FF0000"/>
                </a:solidFill>
              </a:rPr>
              <a:t>В Свердловской области нет цифрового ресурса для получения права собственности на лесные участки.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получения лесного участка (ЛУ)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56E007-47B5-B4E8-33A2-F2137FE50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5875"/>
            <a:ext cx="10515600" cy="3650838"/>
          </a:xfr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получения услуги (как будет)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44BFE2-3849-1914-2799-01F1E9A2A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417" y="1825625"/>
            <a:ext cx="9535166" cy="4351338"/>
          </a:xfr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сокращение времени для предоставления услуги,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endParaRPr lang="ru-RU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46" y="2906693"/>
            <a:ext cx="9069004" cy="38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515600" cy="4351338"/>
          </a:xfrm>
        </p:spPr>
        <p:txBody>
          <a:bodyPr/>
          <a:lstStyle/>
          <a:p>
            <a:r>
              <a:rPr lang="ru-RU" dirty="0"/>
              <a:t>1. Изучить модель данных ВИС Лесопользования Свердловской Области</a:t>
            </a:r>
          </a:p>
          <a:p>
            <a:r>
              <a:rPr lang="ru-RU" dirty="0"/>
              <a:t>2. Изучить структуру сообщений для отправки в СЭД ПСО</a:t>
            </a:r>
          </a:p>
          <a:p>
            <a:r>
              <a:rPr lang="ru-RU" dirty="0"/>
              <a:t>3. Спроектировать сервис для генерации пакетов</a:t>
            </a:r>
          </a:p>
          <a:p>
            <a:r>
              <a:rPr lang="ru-RU" dirty="0"/>
              <a:t>4. Реализовать сервис для отправки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193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Процесс получения лесного участка (ЛУ)</vt:lpstr>
      <vt:lpstr>Процесс получения услуги (как будет)</vt:lpstr>
      <vt:lpstr>Цель</vt:lpstr>
      <vt:lpstr>Задачи</vt:lpstr>
      <vt:lpstr>Входные данные</vt:lpstr>
      <vt:lpstr>Выходные данные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18</cp:revision>
  <dcterms:created xsi:type="dcterms:W3CDTF">2023-11-10T08:42:43Z</dcterms:created>
  <dcterms:modified xsi:type="dcterms:W3CDTF">2023-11-18T15:49:47Z</dcterms:modified>
</cp:coreProperties>
</file>