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56" r:id="rId3"/>
    <p:sldId id="257" r:id="rId4"/>
    <p:sldId id="269" r:id="rId5"/>
    <p:sldId id="268" r:id="rId6"/>
    <p:sldId id="266" r:id="rId7"/>
    <p:sldId id="274" r:id="rId8"/>
    <p:sldId id="275" r:id="rId9"/>
    <p:sldId id="276" r:id="rId10"/>
    <p:sldId id="272" r:id="rId11"/>
    <p:sldId id="258" r:id="rId12"/>
    <p:sldId id="259" r:id="rId13"/>
    <p:sldId id="260" r:id="rId14"/>
    <p:sldId id="263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9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61aba3ad8fc2e2f947e1a7f3730526848501ffe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 (</a:t>
            </a:r>
            <a:r>
              <a:rPr lang="ru-RU" sz="1600" b="1" dirty="0" err="1"/>
              <a:t>д.н</a:t>
            </a:r>
            <a:r>
              <a:rPr lang="ru-RU" sz="1600" b="1" dirty="0"/>
              <a:t>.)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92500" lnSpcReduction="100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модель данных ВИС Лесопользования Свердловской Области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сервис для генерации и отправки сообщений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сервис для генерации и отправки пакетов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сервис для обработки ответных сообщений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сервис для обработки ответных сообщений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 заявителя, при подаче заявления</a:t>
            </a:r>
          </a:p>
          <a:p>
            <a:r>
              <a:rPr lang="ru-RU" dirty="0"/>
              <a:t>Уменьшение времени для предоставления услуги</a:t>
            </a:r>
          </a:p>
          <a:p>
            <a:r>
              <a:rPr lang="ru-RU" dirty="0"/>
              <a:t>Снижение нагрузки на оператора при обработке заявлений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A7128-71F8-BE2B-68FE-836ADCFA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1" y="1268067"/>
            <a:ext cx="9726373" cy="55095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38944" y="3915304"/>
            <a:ext cx="2382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3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025"/>
            <a:ext cx="11582400" cy="1325563"/>
          </a:xfrm>
        </p:spPr>
        <p:txBody>
          <a:bodyPr/>
          <a:lstStyle/>
          <a:p>
            <a:r>
              <a:rPr lang="ru-RU" dirty="0"/>
              <a:t>Предварительно согласование лесного участка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89A07D-5357-6A7E-ECF1-794FEFE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6" y="1373297"/>
            <a:ext cx="6727479" cy="53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F340-C945-EFD2-980B-146BD5B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ПДЛУ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48E2A7-FC2F-23B0-7AEC-3531DE8A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1" y="1809216"/>
            <a:ext cx="7251126" cy="44068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BEA8E5-1485-9D37-A2BA-D5305E29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647" y="246597"/>
            <a:ext cx="4849354" cy="65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35EC6-73E4-0103-018A-DAB97BC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0736" cy="1325563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лесного участка в 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C630-CD7E-C087-9AF0-D2C8DAE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F559D-9845-FF3C-B163-BE721D89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18" y="-118872"/>
            <a:ext cx="4625382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62A79C-179E-94D6-7001-72B0530C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2" y="2296350"/>
            <a:ext cx="7458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3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553</Words>
  <Application>Microsoft Office PowerPoint</Application>
  <PresentationFormat>Широкоэкранный</PresentationFormat>
  <Paragraphs>72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Предварительно согласование лесного участка</vt:lpstr>
      <vt:lpstr>Утверждение ПДЛУ</vt:lpstr>
      <vt:lpstr>Предоставление лесного участка в пользование</vt:lpstr>
      <vt:lpstr>Узкие места бизнес-процесса.</vt:lpstr>
      <vt:lpstr>Цель</vt:lpstr>
      <vt:lpstr>Задачи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71</cp:revision>
  <dcterms:created xsi:type="dcterms:W3CDTF">2023-11-10T08:42:43Z</dcterms:created>
  <dcterms:modified xsi:type="dcterms:W3CDTF">2023-12-17T15:25:39Z</dcterms:modified>
</cp:coreProperties>
</file>