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2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 smtClean="0"/>
              <a:t>цифровизации</a:t>
            </a:r>
            <a:r>
              <a:rPr lang="ru-RU" sz="3600" dirty="0" smtClean="0"/>
              <a:t>, частичной автоматизации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2062" y="4272677"/>
            <a:ext cx="1503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" y="1062742"/>
            <a:ext cx="10207787" cy="5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Узкие места бизнес-процесса.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Предоставление Государственной услуги в ВИС Лесопользование (как будет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250</Words>
  <Application>Microsoft Office PowerPoint</Application>
  <PresentationFormat>Широкоэкранный</PresentationFormat>
  <Paragraphs>38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Узкие места бизнес-процесса.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51</cp:revision>
  <dcterms:created xsi:type="dcterms:W3CDTF">2023-11-10T08:42:43Z</dcterms:created>
  <dcterms:modified xsi:type="dcterms:W3CDTF">2023-12-07T09:29:35Z</dcterms:modified>
</cp:coreProperties>
</file>