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2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2062" y="4272677"/>
            <a:ext cx="1503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1062742"/>
            <a:ext cx="10207787" cy="5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Подача заявлений,</a:t>
            </a:r>
          </a:p>
          <a:p>
            <a:r>
              <a:rPr lang="ru-RU" dirty="0"/>
              <a:t>Уведомление заявителя,</a:t>
            </a:r>
          </a:p>
          <a:p>
            <a:r>
              <a:rPr lang="ru-RU" dirty="0"/>
              <a:t>Получение кадастрового номера,</a:t>
            </a:r>
          </a:p>
          <a:p>
            <a:r>
              <a:rPr lang="ru-RU" dirty="0"/>
              <a:t>Отслеживание статуса заявления.</a:t>
            </a:r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Предоставление Государственной услуги в ВИС Лесопользование (как будет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 заявителя и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оператора ВИС Лесопользование.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Изучить описание объекта закупки,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структуру базы данных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схему базы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серверное приложение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серверное приложение.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414</Words>
  <Application>Microsoft Office PowerPoint</Application>
  <PresentationFormat>Широкоэкранный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Узкие места бизнес-процесса.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54</cp:revision>
  <dcterms:created xsi:type="dcterms:W3CDTF">2023-11-10T08:42:43Z</dcterms:created>
  <dcterms:modified xsi:type="dcterms:W3CDTF">2023-12-11T13:41:32Z</dcterms:modified>
</cp:coreProperties>
</file>