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7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</a:t>
            </a:r>
            <a:r>
              <a:rPr lang="ru-RU" sz="2400" dirty="0" smtClean="0"/>
              <a:t>.</a:t>
            </a:r>
          </a:p>
          <a:p>
            <a:pPr indent="228600" algn="just">
              <a:lnSpc>
                <a:spcPct val="150000"/>
              </a:lnSpc>
            </a:pPr>
            <a:endParaRPr lang="ru-RU" sz="2400" dirty="0"/>
          </a:p>
          <a:p>
            <a:pPr indent="228600" algn="just">
              <a:lnSpc>
                <a:spcPct val="150000"/>
              </a:lnSpc>
            </a:pPr>
            <a:r>
              <a:rPr lang="ru-RU" sz="2400" dirty="0" smtClean="0">
                <a:solidFill>
                  <a:srgbClr val="FF0000"/>
                </a:solidFill>
              </a:rPr>
              <a:t>Увеличить степень автоматизации</a:t>
            </a:r>
            <a:endParaRPr lang="ru-RU" sz="2400" dirty="0">
              <a:solidFill>
                <a:srgbClr val="FF0000"/>
              </a:solidFill>
            </a:endParaRP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Предоставление Государственной услуги в ВИС Лесопользование (как будет</a:t>
            </a:r>
            <a:r>
              <a:rPr lang="ru-RU" dirty="0" smtClean="0"/>
              <a:t>) </a:t>
            </a:r>
            <a:r>
              <a:rPr lang="ru-RU" dirty="0" smtClean="0">
                <a:solidFill>
                  <a:srgbClr val="FF0000"/>
                </a:solidFill>
              </a:rPr>
              <a:t>(РАЗДЕЛИТЬ НА ЛЕС НА МОЙ И СЕРЕГИН СЕРВИС)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" y="1889253"/>
            <a:ext cx="12131331" cy="43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1. Спроектировать структуру базы данных ВИС Лесопользования Свердловской Области</a:t>
            </a:r>
          </a:p>
          <a:p>
            <a:pPr marL="0" indent="0">
              <a:buNone/>
            </a:pPr>
            <a:r>
              <a:rPr lang="ru-RU" dirty="0" smtClean="0"/>
              <a:t>2. Изучить структуру сообщений для отправки в СЭД ПСО</a:t>
            </a:r>
          </a:p>
          <a:p>
            <a:pPr marL="0" indent="0">
              <a:buNone/>
            </a:pPr>
            <a:r>
              <a:rPr lang="ru-RU" dirty="0" smtClean="0"/>
              <a:t>3. Спроектировать сервис</a:t>
            </a:r>
          </a:p>
          <a:p>
            <a:pPr marL="0" indent="0">
              <a:buNone/>
            </a:pPr>
            <a:r>
              <a:rPr lang="ru-RU" dirty="0" smtClean="0"/>
              <a:t>4. Реализовать сервис</a:t>
            </a:r>
          </a:p>
          <a:p>
            <a:endParaRPr lang="ru-RU" dirty="0" smtClean="0"/>
          </a:p>
          <a:p>
            <a:r>
              <a:rPr lang="ru-RU" dirty="0" smtClean="0"/>
              <a:t>Дождаться разработки сервиса, который получает Пользовательские </a:t>
            </a:r>
            <a:r>
              <a:rPr lang="ru-RU" dirty="0"/>
              <a:t>д</a:t>
            </a:r>
            <a:r>
              <a:rPr lang="ru-RU" dirty="0" smtClean="0"/>
              <a:t>анные и файлы.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Отправить </a:t>
            </a:r>
            <a:r>
              <a:rPr lang="ru-RU" dirty="0" smtClean="0">
                <a:solidFill>
                  <a:srgbClr val="00B050"/>
                </a:solidFill>
              </a:rPr>
              <a:t>в сед на регистрацию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Дождаться ответа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Изменить статус заявления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244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3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Предоставление гражданам, юридическим лицам лесных участков, находящихся в государственной или муниципальной собственности </vt:lpstr>
      <vt:lpstr>Предоставление Государственной услуги в ВИС Лесопользование (как будет) (РАЗДЕЛИТЬ НА ЛЕС НА МОЙ И СЕРЕГИН СЕРВИС)</vt:lpstr>
      <vt:lpstr>Цель</vt:lpstr>
      <vt:lpstr>Задачи</vt:lpstr>
      <vt:lpstr>Сценарий разработки</vt:lpstr>
      <vt:lpstr>Входные данные</vt:lpstr>
      <vt:lpstr>Выходные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37</cp:revision>
  <dcterms:created xsi:type="dcterms:W3CDTF">2023-11-10T08:42:43Z</dcterms:created>
  <dcterms:modified xsi:type="dcterms:W3CDTF">2023-11-22T09:07:56Z</dcterms:modified>
</cp:coreProperties>
</file>