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8"/>
    <p:restoredTop sz="94650"/>
  </p:normalViewPr>
  <p:slideViewPr>
    <p:cSldViewPr snapToGrid="0">
      <p:cViewPr varScale="1">
        <p:scale>
          <a:sx n="109" d="100"/>
          <a:sy n="109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4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4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8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98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2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3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9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1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0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38E9-DBAE-4AA2-BF3B-13DCA674FB1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sultant.ru/document/cons_doc_LAW_64299/071761b7ed057c6c5ee474b9ec8dce1554520df1/" TargetMode="External"/><Relationship Id="rId2" Type="http://schemas.openxmlformats.org/officeDocument/2006/relationships/hyperlink" Target="https://www.consultant.ru/document/cons_doc_LAW_64299/ec0eac51ce047cbfa8e73b3ccb07e34e00104db4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nsultant.ru/document/cons_doc_LAW_33773/6dbea352632956be60b07d5059c4c7811cc30c6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Оформление права пользования лесным участком отдела учета земель и организации использования лесов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91607-8851-3FDB-ACE2-62C20719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850" y="1853630"/>
            <a:ext cx="115442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ru-RU" dirty="0"/>
              <a:t>По общему правилу (ст. 8 ЛК РФ) (</a:t>
            </a:r>
            <a:r>
              <a:rPr lang="ru-RU" dirty="0">
                <a:hlinkClick r:id="rId2"/>
              </a:rPr>
              <a:t>https://www.consultant.ru/document/cons_doc_LAW_64299/ec0eac51ce047cbfa8e73b3ccb07e34e00104db4/</a:t>
            </a:r>
            <a:r>
              <a:rPr lang="en-US" dirty="0"/>
              <a:t> </a:t>
            </a:r>
            <a:r>
              <a:rPr lang="ru-RU" dirty="0"/>
              <a:t>) лесной фонд страны находится в собственности </a:t>
            </a:r>
            <a:r>
              <a:rPr lang="ru-RU" dirty="0" smtClean="0"/>
              <a:t>государства. </a:t>
            </a:r>
            <a:r>
              <a:rPr lang="ru-RU" dirty="0"/>
              <a:t>Однако осуществлять свои полномочия пользования и владения самостоятельно государственный аппарат не может и для этого передает их субъектам РФ (ст. 83 ЛК РФ (</a:t>
            </a:r>
            <a:r>
              <a:rPr lang="ru-RU" dirty="0">
                <a:hlinkClick r:id="rId3"/>
              </a:rPr>
              <a:t>https://www.consultant.ru/document/cons_doc_LAW_64299/071761b7ed057c6c5ee474b9ec8dce1554520df1/</a:t>
            </a:r>
            <a:r>
              <a:rPr lang="en-US" dirty="0"/>
              <a:t> </a:t>
            </a:r>
            <a:r>
              <a:rPr lang="ru-RU" dirty="0"/>
              <a:t>), ст. 18 ЗК РФ (</a:t>
            </a:r>
            <a:r>
              <a:rPr lang="ru-RU" dirty="0">
                <a:hlinkClick r:id="rId4"/>
              </a:rPr>
              <a:t>https://www.consultant.ru/document/cons_doc_LAW_33773/6dbea352632956be60b07d5059c4c7811cc30c60/</a:t>
            </a:r>
            <a:r>
              <a:rPr lang="en-US" dirty="0"/>
              <a:t> </a:t>
            </a:r>
            <a:r>
              <a:rPr lang="ru-RU" dirty="0"/>
              <a:t>)). Физические и юридические лица могут оформить право собственности на лесные участки.</a:t>
            </a:r>
          </a:p>
          <a:p>
            <a:pPr indent="228600" algn="just">
              <a:lnSpc>
                <a:spcPct val="150000"/>
              </a:lnSpc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36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53941-33A6-C802-2C6A-C74E237C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1782F-AA52-20F9-E2AB-B79A6BF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 smtClean="0"/>
              <a:t>Интегрировать ВИС Лесопользование Свердловской Области с СЭД ПСО для регистрации и подписания итоговых документов, формируемых системой.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46" y="2906693"/>
            <a:ext cx="9069004" cy="381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9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E9FF2-96E7-0868-9DE9-11787624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7766C-0A08-FEF6-9580-0459957F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Изучить структуру модели данных Лесопользования Свердловской Области</a:t>
            </a:r>
          </a:p>
          <a:p>
            <a:r>
              <a:rPr lang="ru-RU" dirty="0" smtClean="0"/>
              <a:t>2. Изучить структуру сообщений для отправки в СЭД ПСО</a:t>
            </a:r>
          </a:p>
          <a:p>
            <a:r>
              <a:rPr lang="ru-RU" dirty="0" smtClean="0"/>
              <a:t>3.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28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27729-5451-50B7-7E48-414C711E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Входные/выходные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BDBDF-6213-5485-B958-CCD6BCE7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24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82437-06D3-3EC6-3805-223576A8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Ожидаемый 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E98679-7B17-DAB0-F067-3467882A0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8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B3C94-96A3-DA4A-4BBB-DB174D35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1E495B-5281-ACA5-FCFF-D92E27F9B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2211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137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Оформление права пользования лесным участком отдела учета земель и организации использования лесов </vt:lpstr>
      <vt:lpstr>Проблема</vt:lpstr>
      <vt:lpstr>Цель</vt:lpstr>
      <vt:lpstr>Задачи</vt:lpstr>
      <vt:lpstr>Входные/выходные данные</vt:lpstr>
      <vt:lpstr>Ожидаемый результат</vt:lpstr>
      <vt:lpstr>Аналоги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Каспшицкий Алексей Александрович</dc:creator>
  <cp:lastModifiedBy>Каспшицкий Алексей Александрович</cp:lastModifiedBy>
  <cp:revision>7</cp:revision>
  <dcterms:created xsi:type="dcterms:W3CDTF">2023-11-10T08:42:43Z</dcterms:created>
  <dcterms:modified xsi:type="dcterms:W3CDTF">2023-11-13T07:35:37Z</dcterms:modified>
</cp:coreProperties>
</file>