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76" r:id="rId10"/>
    <p:sldId id="268" r:id="rId11"/>
    <p:sldId id="269" r:id="rId12"/>
    <p:sldId id="271" r:id="rId13"/>
    <p:sldId id="270" r:id="rId14"/>
    <p:sldId id="277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23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5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1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64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9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7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5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0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7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1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26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public/services/1070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/next-status?to=980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documents/%7bdocumentId%7dsign/extern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8" y="391588"/>
            <a:ext cx="1598971" cy="706792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14837" y="2791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ведомственной информационной системы "Лесопользование"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14837" y="5327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24.05.2024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Каспшицкий Алексей Александрович 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руководитель: Ивашко Александр Григорьевич, д.т.н., профессор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Место практики: ООО «Техноком»</a:t>
            </a:r>
          </a:p>
        </p:txBody>
      </p:sp>
    </p:spTree>
    <p:extLst>
      <p:ext uri="{BB962C8B-B14F-4D97-AF65-F5344CB8AC3E}">
        <p14:creationId xmlns:p14="http://schemas.microsoft.com/office/powerpoint/2010/main" val="343755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9614" y="1006521"/>
            <a:ext cx="9843009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Чтение информации о выбранной услуге: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sz="2800" dirty="0">
                <a:hlinkClick r:id="rId4"/>
              </a:rPr>
              <a:t>https://uslugi.egov66.ru/forest-api/api/public/services/10701</a:t>
            </a:r>
            <a:r>
              <a:rPr lang="ru-RU" sz="2800" dirty="0"/>
              <a:t>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475158"/>
            <a:ext cx="701292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ответа прикреплено в приложении №1.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68786" y="29906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основания отказа,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 получателей,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полное наименование услуги,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перечень поставщиков услуги,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административный регламент,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стоимость и сроки оказания услуги,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документы необходимые для получения услуги.</a:t>
            </a:r>
          </a:p>
        </p:txBody>
      </p:sp>
    </p:spTree>
    <p:extLst>
      <p:ext uri="{BB962C8B-B14F-4D97-AF65-F5344CB8AC3E}">
        <p14:creationId xmlns:p14="http://schemas.microsoft.com/office/powerpoint/2010/main" val="273883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460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9615" y="1006521"/>
            <a:ext cx="8009382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черновика заявления: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sz="2800" dirty="0">
                <a:hlinkClick r:id="rId4"/>
              </a:rPr>
              <a:t>https://uslugi.egov66.ru/forest-api/api/requests</a:t>
            </a:r>
            <a:r>
              <a:rPr lang="ru-RU" sz="2800" dirty="0"/>
              <a:t> 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425942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4062835"/>
            <a:ext cx="6096000" cy="9110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Создать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заявление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Установить статус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черновик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Пред заполнить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информацию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028780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№2.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8779" y="2635659"/>
            <a:ext cx="6096000" cy="11288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момент создания черновика в заявлении заполняются </a:t>
            </a:r>
            <a:r>
              <a:rPr lang="ru-RU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следующие поля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заявитель,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исполнитель,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услуга.</a:t>
            </a:r>
          </a:p>
        </p:txBody>
      </p:sp>
    </p:spTree>
    <p:extLst>
      <p:ext uri="{BB962C8B-B14F-4D97-AF65-F5344CB8AC3E}">
        <p14:creationId xmlns:p14="http://schemas.microsoft.com/office/powerpoint/2010/main" val="209522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43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14722" y="580229"/>
            <a:ext cx="9555489" cy="11425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</a:t>
            </a:r>
            <a:r>
              <a:rPr lang="ru-RU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тение выбранного заявления: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dirty="0">
                <a:hlinkClick r:id="rId4"/>
              </a:rPr>
              <a:t>https://uslugi.egov66.ru/forest-api/api/requests/2334177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1753841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ответа прикреплено в приложении №3. </a:t>
            </a: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77174" y="235487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Заявитель,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Представитель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Земельный участок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Оказываемая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услуга,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Вид права пользования участком,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Приложенные к заявлению документы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Срок планируемого использования участка.</a:t>
            </a:r>
          </a:p>
        </p:txBody>
      </p:sp>
    </p:spTree>
    <p:extLst>
      <p:ext uri="{BB962C8B-B14F-4D97-AF65-F5344CB8AC3E}">
        <p14:creationId xmlns:p14="http://schemas.microsoft.com/office/powerpoint/2010/main" val="378917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30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1906" y="1064976"/>
            <a:ext cx="12191999" cy="729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Смена статуса (подача заявления)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</a:t>
            </a:r>
            <a:r>
              <a:rPr lang="en-US" sz="2800" dirty="0">
                <a:hlinkClick r:id="rId4"/>
              </a:rPr>
              <a:t>https://uslugi.egov66.ru/forest-api/api/requests/2334177/next-status?to=9806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6821" y="3651717"/>
            <a:ext cx="6398595" cy="1934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Проверка заполнения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обязательных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полей, подписан ли документ заявления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Проверка не забронирован ли запрашиваемый участок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Отправить заявление на регистрацию в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Перевести заявление в статус «На регистрации»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Блокировать возможность редактировать атрибуты заявления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335136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№4. В ответе возвращается такая же структура, что и при чтении заявлении.</a:t>
            </a:r>
          </a:p>
        </p:txBody>
      </p:sp>
    </p:spTree>
    <p:extLst>
      <p:ext uri="{BB962C8B-B14F-4D97-AF65-F5344CB8AC3E}">
        <p14:creationId xmlns:p14="http://schemas.microsoft.com/office/powerpoint/2010/main" val="369872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45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-59559" y="799097"/>
            <a:ext cx="12311118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Отправка документа на подписание: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https://uslugi.egov66.ru/forest-api/api/documents/{documentId}/sign/external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3164661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основе типа документа выбирается типа запроса в генератор сообщений.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Выбирается оператор-получатель на стороне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Отправляется сообщение в генератор сообщений в запросе передается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документа, тип шаблона,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оператора,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получателя.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формирования и обработки пакетов рассматриваться не будет.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9266" y="1938361"/>
            <a:ext cx="8316700" cy="924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параметрах запроса передаётся идентификатор подписываемого документа.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теле запроса передается комментарий к подписываемому документу.</a:t>
            </a:r>
          </a:p>
        </p:txBody>
      </p:sp>
    </p:spTree>
    <p:extLst>
      <p:ext uri="{BB962C8B-B14F-4D97-AF65-F5344CB8AC3E}">
        <p14:creationId xmlns:p14="http://schemas.microsoft.com/office/powerpoint/2010/main" val="26965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436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услугами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Рисунок 14" descr="Изображение выглядит как текст, диаграмма, План, линия&#10;&#10;Автоматически созданное описание"/>
          <p:cNvPicPr/>
          <p:nvPr/>
        </p:nvPicPr>
        <p:blipFill>
          <a:blip r:embed="rId4"/>
          <a:stretch>
            <a:fillRect/>
          </a:stretch>
        </p:blipFill>
        <p:spPr>
          <a:xfrm>
            <a:off x="1703664" y="614213"/>
            <a:ext cx="9028429" cy="62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1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375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заявлениями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602" y="563289"/>
            <a:ext cx="8765023" cy="63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5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межведомственными запросами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08" y="675367"/>
            <a:ext cx="9557783" cy="61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137222" y="-30867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Таблицы БД для работы с заявлением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7" y="298397"/>
            <a:ext cx="10715193" cy="65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7325803" cy="4846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СЭР РИП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45" y="660857"/>
            <a:ext cx="12074155" cy="55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7325803" cy="444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Основание разработки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844920"/>
            <a:ext cx="11284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Свердловской области встал вопрос о том, как автоматизировать работу с заявками по регистрации земельных/лесных участков. Департамент закупок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 12.04.2022 выставил на портале «ЕИС ЗАКУПКИ» открытый конкурс.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33" y="1429695"/>
            <a:ext cx="10779853" cy="48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11009027" cy="480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Обобщенная схема комплексного лесопользования из описания объекта закупки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/>
        </p:blipFill>
        <p:spPr bwMode="auto">
          <a:xfrm>
            <a:off x="186609" y="664888"/>
            <a:ext cx="7753800" cy="61931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8128492" y="786741"/>
            <a:ext cx="39772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описании объекта закупки требуется: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«Система должна предоставить возможность прохождения цикла процесса комплексного лесопользования».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97825" y="1863959"/>
            <a:ext cx="3168000" cy="5760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128491" y="2164360"/>
            <a:ext cx="3977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рамках работы рассмотрим процесс оформления права пользования участком.</a:t>
            </a:r>
          </a:p>
        </p:txBody>
      </p:sp>
    </p:spTree>
    <p:extLst>
      <p:ext uri="{BB962C8B-B14F-4D97-AF65-F5344CB8AC3E}">
        <p14:creationId xmlns:p14="http://schemas.microsoft.com/office/powerpoint/2010/main" val="20389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3" y="89560"/>
            <a:ext cx="11191793" cy="442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Административные процедуры при предоставлении участка по мнению </a:t>
            </a:r>
            <a:r>
              <a:rPr lang="ru-RU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912576"/>
            <a:ext cx="8033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Рассмотрение проектной документации;</a:t>
            </a:r>
          </a:p>
          <a:p>
            <a:pPr marL="342900" indent="-342900">
              <a:buAutoNum type="arabicPeriod"/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Прием и регистрация заявления на предварительное согласование лесного участка;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Принятие решения о предварительном согласовании либо отказ в предварительном согласовании лесного участка;</a:t>
            </a: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Прием и регистрация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Рассмотрение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Формирование и направление межведомственных запросов в другие органы (организации);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Направление заявителю копии решения уполномоченного органа о предоставлении лесного участка либо извещения об отказе в предоставлении услуги; 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Подготовка правоустанавливающего документа на лесной участок;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Подписание правоустанавливающего документа на лесной участок (акт приема-передачи лесного участка в пользование входит в состав правоустанавливающего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62353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10269004" cy="469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 административных процедур к услугам, которые оказывает министерство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7629" y="2336386"/>
            <a:ext cx="5133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об утверждении проектной документации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37629" y="3760313"/>
            <a:ext cx="405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 согласовании лесного участка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37629" y="5299784"/>
            <a:ext cx="5267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 предоставлении лесного участка в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пользование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Договор или Акт приёма передачи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94131" y="2336386"/>
            <a:ext cx="429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Проектная документация лесного участка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16506" y="3640725"/>
            <a:ext cx="4812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предварительное согласование лесного участка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6506" y="5222063"/>
            <a:ext cx="4812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 о предоставлении в пределах земель лесного фонда лесного участка в пользование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297422" y="2399412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5297422" y="3823339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5297422" y="5440448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895124" y="1292286"/>
            <a:ext cx="867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Предоставление услуги начинается с заявления, заканчивается итоговым документом</a:t>
            </a:r>
          </a:p>
        </p:txBody>
      </p:sp>
    </p:spTree>
    <p:extLst>
      <p:ext uri="{BB962C8B-B14F-4D97-AF65-F5344CB8AC3E}">
        <p14:creationId xmlns:p14="http://schemas.microsoft.com/office/powerpoint/2010/main" val="253910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394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и задачи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01123" y="2857912"/>
            <a:ext cx="9891501" cy="257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Задачи</a:t>
            </a:r>
            <a:r>
              <a:rPr lang="ru-RU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ru-RU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Изучить документооборот министерства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структуру потоков данных при работе с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бекенд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частью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классы в нотации UML для предметной области, для интеграций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логическую модель данных</a:t>
            </a:r>
          </a:p>
          <a:p>
            <a:pPr algn="l"/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01123" y="844161"/>
            <a:ext cx="8853121" cy="967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работы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сократить время для работы над заявлением (предоставления услуги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 На всех этапах работы с заявлением (От формирования заявления, то вынесения итогового документа)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Путем формализации документооборота, автоматической проверкой образуемых участков, генерации и заполнения необходимых документов, подписания документов в системе электронного документооборота.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21505" y="6549920"/>
            <a:ext cx="42135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этапы работ выделены в госте 19.102–77</a:t>
            </a:r>
          </a:p>
        </p:txBody>
      </p:sp>
    </p:spTree>
    <p:extLst>
      <p:ext uri="{BB962C8B-B14F-4D97-AF65-F5344CB8AC3E}">
        <p14:creationId xmlns:p14="http://schemas.microsoft.com/office/powerpoint/2010/main" val="283804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239507"/>
            <a:ext cx="13360893" cy="454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Основной (успешный) сценарий полного цикла работы с заявлением без межведомственных запросов.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02015" y="1093047"/>
            <a:ext cx="4818131" cy="383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1626447"/>
            <a:ext cx="4818131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24" y="693749"/>
            <a:ext cx="11714747" cy="61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41907" y="136682"/>
            <a:ext cx="9891500" cy="328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системы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663" y="658141"/>
            <a:ext cx="7791566" cy="61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43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761</Words>
  <Application>Microsoft Office PowerPoint</Application>
  <PresentationFormat>Широкоэкранный</PresentationFormat>
  <Paragraphs>107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Мищенко Олег Юрьевич</dc:creator>
  <cp:lastModifiedBy>Каспшицкий Алексей Александрович</cp:lastModifiedBy>
  <cp:revision>131</cp:revision>
  <dcterms:created xsi:type="dcterms:W3CDTF">2021-01-25T10:59:14Z</dcterms:created>
  <dcterms:modified xsi:type="dcterms:W3CDTF">2024-05-24T05:35:06Z</dcterms:modified>
</cp:coreProperties>
</file>