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3" r:id="rId7"/>
    <p:sldId id="272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16.12.2023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069" y="15003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бизнес-процесса представлена на следующем слайде.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1320" y="5851647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" y="0"/>
            <a:ext cx="12106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435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Презентация PowerPoint</vt:lpstr>
      <vt:lpstr>Узкие места бизнес-процесса.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59</cp:revision>
  <dcterms:created xsi:type="dcterms:W3CDTF">2023-11-10T08:42:43Z</dcterms:created>
  <dcterms:modified xsi:type="dcterms:W3CDTF">2023-12-16T14:24:02Z</dcterms:modified>
</cp:coreProperties>
</file>