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50"/>
  </p:normalViewPr>
  <p:slideViewPr>
    <p:cSldViewPr snapToGrid="0">
      <p:cViewPr varScale="1">
        <p:scale>
          <a:sx n="109" d="100"/>
          <a:sy n="109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64299/071761b7ed057c6c5ee474b9ec8dce1554520df1/" TargetMode="External"/><Relationship Id="rId2" Type="http://schemas.openxmlformats.org/officeDocument/2006/relationships/hyperlink" Target="https://www.consultant.ru/document/cons_doc_LAW_64299/ec0eac51ce047cbfa8e73b3ccb07e34e00104db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sultant.ru/document/cons_doc_LAW_33773/6dbea352632956be60b07d5059c4c7811cc30c6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853630"/>
            <a:ext cx="1154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dirty="0"/>
              <a:t>По общему правилу (ст. 8 ЛК РФ) (</a:t>
            </a:r>
            <a:r>
              <a:rPr lang="ru-RU" dirty="0">
                <a:hlinkClick r:id="rId2"/>
              </a:rPr>
              <a:t>https://www.consultant.ru/document/cons_doc_LAW_64299/ec0eac51ce047cbfa8e73b3ccb07e34e00104db4/</a:t>
            </a:r>
            <a:r>
              <a:rPr lang="en-US" dirty="0"/>
              <a:t> </a:t>
            </a:r>
            <a:r>
              <a:rPr lang="ru-RU" dirty="0"/>
              <a:t>)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 (ст. 83 ЛК РФ (</a:t>
            </a:r>
            <a:r>
              <a:rPr lang="ru-RU" dirty="0">
                <a:hlinkClick r:id="rId3"/>
              </a:rPr>
              <a:t>https://www.consultant.ru/document/cons_doc_LAW_64299/071761b7ed057c6c5ee474b9ec8dce1554520df1/</a:t>
            </a:r>
            <a:r>
              <a:rPr lang="en-US" dirty="0"/>
              <a:t> </a:t>
            </a:r>
            <a:r>
              <a:rPr lang="ru-RU" dirty="0"/>
              <a:t>), ст. 18 ЗК РФ (</a:t>
            </a:r>
            <a:r>
              <a:rPr lang="ru-RU" dirty="0">
                <a:hlinkClick r:id="rId4"/>
              </a:rPr>
              <a:t>https://www.consultant.ru/document/cons_doc_LAW_33773/6dbea352632956be60b07d5059c4c7811cc30c60/</a:t>
            </a:r>
            <a:r>
              <a:rPr lang="en-US" dirty="0"/>
              <a:t> </a:t>
            </a:r>
            <a:r>
              <a:rPr lang="ru-RU" dirty="0"/>
              <a:t>)). Физические и юридические лица могут оформить право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. Интегрировать ВИС Лесопользование Свердловской Области с СЭД ПСО для регистрации заявлений и подписания итоговых документов, формируемых системой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6" y="2906693"/>
            <a:ext cx="9069004" cy="38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Изучить модель данных ВИС Лесопользования Свердловской Области</a:t>
            </a:r>
          </a:p>
          <a:p>
            <a:r>
              <a:rPr lang="ru-RU" dirty="0"/>
              <a:t>2. Изучить структуру сообщений для отправки в СЭД ПСО</a:t>
            </a:r>
          </a:p>
          <a:p>
            <a:r>
              <a:rPr lang="ru-RU" dirty="0"/>
              <a:t>3. Спроектировать сервис для генерации пакетов</a:t>
            </a:r>
          </a:p>
          <a:p>
            <a:r>
              <a:rPr lang="ru-RU" dirty="0"/>
              <a:t>4. Реализовать сервис для отправки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Документ *** обладающий юридической силой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3C94-96A3-DA4A-4BBB-DB174D35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E495B-5281-ACA5-FCFF-D92E27F9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221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170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Цель</vt:lpstr>
      <vt:lpstr>Задачи</vt:lpstr>
      <vt:lpstr>Входные данные</vt:lpstr>
      <vt:lpstr>Выходные данные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12</cp:revision>
  <dcterms:created xsi:type="dcterms:W3CDTF">2023-11-10T08:42:43Z</dcterms:created>
  <dcterms:modified xsi:type="dcterms:W3CDTF">2023-11-14T07:57:43Z</dcterms:modified>
</cp:coreProperties>
</file>