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2" r:id="rId7"/>
    <p:sldId id="265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5" d="100"/>
          <a:sy n="105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79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11.12.2023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/>
              <a:t>цифровизации</a:t>
            </a:r>
            <a:r>
              <a:rPr lang="ru-RU" sz="3600" dirty="0"/>
              <a:t>, частичной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92062" y="4272677"/>
            <a:ext cx="15038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" y="1062742"/>
            <a:ext cx="10207787" cy="57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Узкие места бизнес-процесса.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Подача заявлений,</a:t>
            </a:r>
          </a:p>
          <a:p>
            <a:r>
              <a:rPr lang="ru-RU" dirty="0"/>
              <a:t>Уведомление заявителя,</a:t>
            </a:r>
          </a:p>
          <a:p>
            <a:r>
              <a:rPr lang="ru-RU" dirty="0"/>
              <a:t>Получение кадастрового номера,</a:t>
            </a:r>
          </a:p>
          <a:p>
            <a:r>
              <a:rPr lang="ru-RU" dirty="0"/>
              <a:t>Отслеживание статуса заявления.</a:t>
            </a:r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02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Предоставление Государственной услуги в ВИС Лесопользование (как будет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FB8215-3C2F-C795-AFD0-E85D24F4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0" y="1605750"/>
            <a:ext cx="11923499" cy="51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 заявителя и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оператора ВИС Лесопользование.</a:t>
            </a: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Изучить описание объекта закупки,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Спроектировать структуру базы данных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Создать схему базы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Спроектировать серверное приложение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серверное приложение.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414</Words>
  <Application>Microsoft Office PowerPoint</Application>
  <PresentationFormat>Широкоэкранный</PresentationFormat>
  <Paragraphs>43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3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Узкие места бизнес-процесса.</vt:lpstr>
      <vt:lpstr>Предоставление Государственной услуги в ВИС Лесопользование (как будет)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54</cp:revision>
  <dcterms:created xsi:type="dcterms:W3CDTF">2023-11-10T08:42:43Z</dcterms:created>
  <dcterms:modified xsi:type="dcterms:W3CDTF">2023-12-11T14:43:07Z</dcterms:modified>
</cp:coreProperties>
</file>