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8" r:id="rId5"/>
    <p:sldId id="266" r:id="rId6"/>
    <p:sldId id="270" r:id="rId7"/>
    <p:sldId id="265" r:id="rId8"/>
    <p:sldId id="258" r:id="rId9"/>
    <p:sldId id="259" r:id="rId10"/>
    <p:sldId id="267" r:id="rId11"/>
    <p:sldId id="260" r:id="rId12"/>
    <p:sldId id="263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896" autoAdjust="0"/>
  </p:normalViewPr>
  <p:slideViewPr>
    <p:cSldViewPr snapToGrid="0">
      <p:cViewPr varScale="1">
        <p:scale>
          <a:sx n="105" d="100"/>
          <a:sy n="105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9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Сценарий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чего начну как 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цифровизации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131544"/>
            <a:ext cx="11875477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1980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8" y="1670538"/>
            <a:ext cx="11995043" cy="45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4D2AB-3BFD-4319-99DD-D85F1A7F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Бизнес процесс состоит из услуг.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360F3C-B40C-7484-BF80-9A7A1C8A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A8D30D-47D4-0CDC-70B1-F3BEA74E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5" y="1825625"/>
            <a:ext cx="1137443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Предоставление Государственной услуги в ВИС Лесопользование (как будет</a:t>
            </a:r>
            <a:r>
              <a:rPr lang="en-US" dirty="0"/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B8215-3C2F-C795-AFD0-E85D24F4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0" y="1605750"/>
            <a:ext cx="11923499" cy="51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756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Спроектировать структуру базы данных ВИС Лесопользования Свердловской Области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команды.</a:t>
            </a:r>
          </a:p>
          <a:p>
            <a:pPr marL="0" indent="0">
              <a:buNone/>
            </a:pPr>
            <a:r>
              <a:rPr lang="ru-RU" dirty="0"/>
              <a:t>2. Изучить структуру сообщений для отправки в СЭД ПСО.</a:t>
            </a:r>
          </a:p>
          <a:p>
            <a:pPr marL="0" indent="0">
              <a:buNone/>
            </a:pPr>
            <a:r>
              <a:rPr lang="ru-RU" dirty="0"/>
              <a:t>3. Спроектировать интеграционный сервис.</a:t>
            </a:r>
          </a:p>
          <a:p>
            <a:pPr marL="0" indent="0">
              <a:buNone/>
            </a:pPr>
            <a:r>
              <a:rPr lang="ru-RU" dirty="0"/>
              <a:t>4. Реализовать интеграционный  сервис.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417</Words>
  <Application>Microsoft Office PowerPoint</Application>
  <PresentationFormat>Широкоэкранный</PresentationFormat>
  <Paragraphs>38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3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Бизнес процесс состоит из услуг.</vt:lpstr>
      <vt:lpstr>Предоставление Государственной услуги в ВИС Лесопользование (как будет)</vt:lpstr>
      <vt:lpstr>Цель</vt:lpstr>
      <vt:lpstr>Задачи</vt:lpstr>
      <vt:lpstr>Сценарий разработки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45</cp:revision>
  <dcterms:created xsi:type="dcterms:W3CDTF">2023-11-10T08:42:43Z</dcterms:created>
  <dcterms:modified xsi:type="dcterms:W3CDTF">2023-11-22T13:49:23Z</dcterms:modified>
</cp:coreProperties>
</file>