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24.05.2024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65731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0397" y="2393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заявление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черновик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информацию о заявителе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2" y="3651717"/>
            <a:ext cx="6096000" cy="1729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обязательных полей, подписан ли документ заявления.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получается.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7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49585" y="1937858"/>
            <a:ext cx="3117637" cy="4530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4915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пользование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296691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0"/>
            <a:ext cx="8853121" cy="123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услуги).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484450-2D57-FBCC-AB47-DAAA8D80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985" y="651053"/>
            <a:ext cx="7819863" cy="6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813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</cp:lastModifiedBy>
  <cp:revision>118</cp:revision>
  <dcterms:created xsi:type="dcterms:W3CDTF">2021-01-25T10:59:14Z</dcterms:created>
  <dcterms:modified xsi:type="dcterms:W3CDTF">2024-05-23T17:17:43Z</dcterms:modified>
</cp:coreProperties>
</file>