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5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Предоставление Государственной услуги в ВИС Лесопользование (как будет)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" y="1889253"/>
            <a:ext cx="12131331" cy="435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</a:t>
            </a:r>
            <a:r>
              <a:rPr lang="ru-RU" dirty="0">
                <a:solidFill>
                  <a:srgbClr val="FF0000"/>
                </a:solidFill>
              </a:rPr>
              <a:t>Изучить</a:t>
            </a:r>
            <a:r>
              <a:rPr lang="ru-RU" dirty="0"/>
              <a:t> </a:t>
            </a:r>
            <a:r>
              <a:rPr lang="ru-RU" dirty="0" smtClean="0"/>
              <a:t>структуру </a:t>
            </a:r>
            <a:r>
              <a:rPr lang="ru-RU" dirty="0"/>
              <a:t>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</a:t>
            </a:r>
          </a:p>
          <a:p>
            <a:r>
              <a:rPr lang="ru-RU" dirty="0"/>
              <a:t>4. Реализовать сервис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209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3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Предоставление гражданам, юридическим лицам лесных участков, находящихся в государственной или муниципальной собственности </vt:lpstr>
      <vt:lpstr>Предоставление Государственной услуги в ВИС Лесопользование (как будет)</vt:lpstr>
      <vt:lpstr>Цель</vt:lpstr>
      <vt:lpstr>Задачи</vt:lpstr>
      <vt:lpstr>Входные данные</vt:lpstr>
      <vt:lpstr>Выходные данные</vt:lpstr>
      <vt:lpstr>Сценарий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32</cp:revision>
  <dcterms:created xsi:type="dcterms:W3CDTF">2023-11-10T08:42:43Z</dcterms:created>
  <dcterms:modified xsi:type="dcterms:W3CDTF">2023-11-22T07:15:51Z</dcterms:modified>
</cp:coreProperties>
</file>