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3" r:id="rId7"/>
    <p:sldId id="272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15.12.2023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 smtClean="0"/>
              <a:t>цифровизации</a:t>
            </a:r>
            <a:r>
              <a:rPr lang="ru-RU" sz="3600" dirty="0" smtClean="0"/>
              <a:t>, частичной автоматизации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069" y="15003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Схема бизнес-процесса представлена на следующем слайде.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1320" y="5851647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</a:t>
            </a:r>
            <a:r>
              <a:rPr lang="ru-RU" dirty="0" smtClean="0"/>
              <a:t>участков: </a:t>
            </a:r>
            <a:r>
              <a:rPr lang="en-US" dirty="0">
                <a:hlinkClick r:id="rId2"/>
              </a:rPr>
              <a:t>https://www.consultant.ru/document/cons_doc_LAW_64299/61aba3ad8fc2e2f947e1a7f3730526848501ffe2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9" y="0"/>
            <a:ext cx="12106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Узкие места бизнес-процесса.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Отслеживание статусов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Уведомление заявителя.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</a:t>
            </a:r>
            <a:r>
              <a:rPr lang="ru-RU" dirty="0" smtClean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Лесопользование,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267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Презентация PowerPoint</vt:lpstr>
      <vt:lpstr>Узкие места бизнес-процесса.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59</cp:revision>
  <dcterms:created xsi:type="dcterms:W3CDTF">2023-11-10T08:42:43Z</dcterms:created>
  <dcterms:modified xsi:type="dcterms:W3CDTF">2023-12-15T10:16:20Z</dcterms:modified>
</cp:coreProperties>
</file>