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24.05.2024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Каспшицкий 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 Ивашко Александр Григорьевич, д.т.н., профессор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4" y="1006521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800" dirty="0">
                <a:hlinkClick r:id="rId4"/>
              </a:rPr>
              <a:t>https://uslugi.egov66.ru/forest-api/api/public/services/10701</a:t>
            </a:r>
            <a:r>
              <a:rPr lang="ru-RU" sz="2800" dirty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65731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0397" y="2393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60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2800" dirty="0">
                <a:hlinkClick r:id="rId4"/>
              </a:rPr>
              <a:t>https://uslugi.egov66.ru/forest-api/api/requests</a:t>
            </a:r>
            <a:r>
              <a:rPr lang="ru-RU" sz="28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4062835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заявление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черновик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информацию о заявителе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028780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8779" y="2635659"/>
            <a:ext cx="6096000" cy="11288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заявитель,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услуга.</a:t>
            </a: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4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2" y="580229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тение выбранного заявления: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https://uslugi.egov66.ru/forest-api/api/requests/2334177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3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6" y="1064976"/>
            <a:ext cx="12191999" cy="729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2800" dirty="0">
                <a:hlinkClick r:id="rId4"/>
              </a:rPr>
              <a:t>https://uslugi.egov66.ru/forest-api/api/requests/2334177/next-status?to=9806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822" y="3651717"/>
            <a:ext cx="6096000" cy="17297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обязательных полей, подписан ли документ заявления.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3351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59559" y="799097"/>
            <a:ext cx="1231111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получается.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2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36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услугами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375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заявлениями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5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межведомственными запросами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7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8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7825" y="1863959"/>
            <a:ext cx="3168000" cy="5760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60313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4915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пользование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297422" y="3823339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296691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0"/>
            <a:ext cx="8853121" cy="1232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услуги).</a:t>
            </a: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484450-2D57-FBCC-AB47-DAAA8D80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985" y="651053"/>
            <a:ext cx="7819863" cy="62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813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</cp:lastModifiedBy>
  <cp:revision>119</cp:revision>
  <dcterms:created xsi:type="dcterms:W3CDTF">2021-01-25T10:59:14Z</dcterms:created>
  <dcterms:modified xsi:type="dcterms:W3CDTF">2024-05-24T02:15:30Z</dcterms:modified>
</cp:coreProperties>
</file>