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6" r:id="rId3"/>
    <p:sldId id="257" r:id="rId4"/>
    <p:sldId id="269" r:id="rId5"/>
    <p:sldId id="268" r:id="rId6"/>
    <p:sldId id="266" r:id="rId7"/>
    <p:sldId id="274" r:id="rId8"/>
    <p:sldId id="275" r:id="rId9"/>
    <p:sldId id="276" r:id="rId10"/>
    <p:sldId id="272" r:id="rId11"/>
    <p:sldId id="258" r:id="rId12"/>
    <p:sldId id="259" r:id="rId13"/>
    <p:sldId id="260" r:id="rId14"/>
    <p:sldId id="263" r:id="rId15"/>
    <p:sldId id="271" r:id="rId16"/>
    <p:sldId id="279" r:id="rId17"/>
    <p:sldId id="278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896" autoAdjust="0"/>
  </p:normalViewPr>
  <p:slideViewPr>
    <p:cSldViewPr snapToGrid="0">
      <p:cViewPr>
        <p:scale>
          <a:sx n="100" d="100"/>
          <a:sy n="100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9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8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20.12.2023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 (</a:t>
            </a:r>
            <a:r>
              <a:rPr lang="ru-RU" sz="1600" b="1" dirty="0" err="1"/>
              <a:t>д.н</a:t>
            </a:r>
            <a:r>
              <a:rPr lang="ru-RU" sz="1600" b="1" dirty="0"/>
              <a:t>.)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Регистрация заявлений, подписание документов.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трудозатраты </a:t>
            </a:r>
            <a:r>
              <a:rPr lang="ru-RU" dirty="0">
                <a:effectLst/>
                <a:ea typeface="Calibri" panose="020F0502020204030204" pitchFamily="34" charset="0"/>
              </a:rPr>
              <a:t>заявителя при подаче заявлений путем цифровизации подачи заявления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,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Задачи, поставленные руководством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925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модель данных ВИС Лесопользования Свердловской Области для рассматриваемого бизнес-процесса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серверное приложение для генерации и отправки сообщений и обработке ответных сообщений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Уведомления об отказе в предварительном согласовании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Отказ в утверждении</a:t>
            </a:r>
          </a:p>
          <a:p>
            <a:r>
              <a:rPr lang="ru-RU" dirty="0"/>
              <a:t>Приказ о предоставлении земельного (лесного) участка </a:t>
            </a:r>
          </a:p>
          <a:p>
            <a:r>
              <a:rPr lang="ru-RU" dirty="0"/>
              <a:t>Решение об отказе в предоставлении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 заявителя, при подаче заявления</a:t>
            </a:r>
          </a:p>
          <a:p>
            <a:r>
              <a:rPr lang="ru-RU" dirty="0"/>
              <a:t>Уменьшение времени для предоставления услуги</a:t>
            </a:r>
          </a:p>
          <a:p>
            <a:r>
              <a:rPr lang="ru-RU" dirty="0"/>
              <a:t>Снижение нагрузки на оператора при обработке заявлений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8B056-92B5-DA3A-4691-8F0B7E6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18472"/>
            <a:ext cx="10515600" cy="1325563"/>
          </a:xfrm>
        </p:spPr>
        <p:txBody>
          <a:bodyPr/>
          <a:lstStyle/>
          <a:p>
            <a:r>
              <a:rPr lang="ru-RU" dirty="0"/>
              <a:t>Отказ в согласовании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BF50F-9975-997D-48BA-3E9D4E8D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66" y="232916"/>
            <a:ext cx="528711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8A012-6C2F-9790-ECF9-3C2120E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81" y="1183111"/>
            <a:ext cx="5319939" cy="5766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DF68-1EB5-C49C-D04B-CCF6F05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7" y="120411"/>
            <a:ext cx="3576782" cy="1325563"/>
          </a:xfrm>
        </p:spPr>
        <p:txBody>
          <a:bodyPr/>
          <a:lstStyle/>
          <a:p>
            <a:r>
              <a:rPr lang="ru-RU" dirty="0"/>
              <a:t>Отказ в утверждении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3AE68-8119-29B0-D400-6D573AEB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" y="0"/>
            <a:ext cx="487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ECFD-123B-5743-F381-C3F7FA8E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64" y="350982"/>
            <a:ext cx="6929582" cy="1293524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об отказе в предоставлении участка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4FBBA-4B6F-D24D-6907-1DB8115B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2" y="-71659"/>
            <a:ext cx="4610743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8" y="1525706"/>
            <a:ext cx="10023403" cy="5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5143" y="6057899"/>
            <a:ext cx="1082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B020E9-0BD9-0AA2-6E5F-CE8C07D1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006571"/>
            <a:ext cx="11999316" cy="4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561"/>
            <a:ext cx="11582400" cy="1325563"/>
          </a:xfrm>
        </p:spPr>
        <p:txBody>
          <a:bodyPr/>
          <a:lstStyle/>
          <a:p>
            <a:r>
              <a:rPr lang="ru-RU"/>
              <a:t>Предварительно согласование лесного участка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B83826-2A85-7EB9-4214-5183858F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142"/>
            <a:ext cx="6833275" cy="48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F340-C945-EFD2-980B-146BD5B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ПДЛУ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BEA8E5-1485-9D37-A2BA-D5305E29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47" y="246597"/>
            <a:ext cx="4849354" cy="6576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9C739-B4B8-B841-2F6F-4A76EC04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216"/>
            <a:ext cx="7467601" cy="4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35EC6-73E4-0103-018A-DAB97BC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0736" cy="1325563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лесного участка в пользование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F559D-9845-FF3C-B163-BE721D89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18" y="-118872"/>
            <a:ext cx="4625382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FD74D7-134C-782B-EB40-21F049D4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2761"/>
            <a:ext cx="7615883" cy="44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3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593</Words>
  <Application>Microsoft Office PowerPoint</Application>
  <PresentationFormat>Широкоэкранный</PresentationFormat>
  <Paragraphs>78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Предварительно согласование лесного участка</vt:lpstr>
      <vt:lpstr>Утверждение ПДЛУ</vt:lpstr>
      <vt:lpstr>Предоставление лесного участка в пользование</vt:lpstr>
      <vt:lpstr>Узкие места бизнес-процесса.</vt:lpstr>
      <vt:lpstr>Цель</vt:lpstr>
      <vt:lpstr>Задачи, поставленные руководством предприятия</vt:lpstr>
      <vt:lpstr>Входные данные</vt:lpstr>
      <vt:lpstr>Выходные данные</vt:lpstr>
      <vt:lpstr>Ожидаемый результат</vt:lpstr>
      <vt:lpstr>Отказ в согласовании</vt:lpstr>
      <vt:lpstr>Отказ в утверждении</vt:lpstr>
      <vt:lpstr>Решение об отказе в предоставлении участка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92</cp:revision>
  <dcterms:created xsi:type="dcterms:W3CDTF">2023-11-10T08:42:43Z</dcterms:created>
  <dcterms:modified xsi:type="dcterms:W3CDTF">2023-12-20T13:18:34Z</dcterms:modified>
</cp:coreProperties>
</file>