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5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" y="1670538"/>
            <a:ext cx="11995043" cy="4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Предоставление Государственной услуги в ВИС Лесопользование (как будет)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3" y="1853731"/>
            <a:ext cx="12038934" cy="43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04397-2B01-50E6-47C4-415CD9B2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F1BF2-C233-DB9C-4A5D-184AB3F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1" y="365125"/>
            <a:ext cx="5077534" cy="962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1" y="1553258"/>
            <a:ext cx="5153744" cy="63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10" y="2494264"/>
            <a:ext cx="5077534" cy="9907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10" y="3696741"/>
            <a:ext cx="513469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</a:t>
            </a:r>
          </a:p>
          <a:p>
            <a:r>
              <a:rPr lang="ru-RU" dirty="0"/>
              <a:t>4. Реализовать сервис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207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3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Предоставление гражданам, юридическим лицам лесных участков, находящихся в государственной или муниципальной собственности </vt:lpstr>
      <vt:lpstr>Предоставление Государственной услуги в ВИС Лесопользование (как будет)</vt:lpstr>
      <vt:lpstr>Презентация PowerPoint</vt:lpstr>
      <vt:lpstr>Цель</vt:lpstr>
      <vt:lpstr>Задачи</vt:lpstr>
      <vt:lpstr>Входные данные</vt:lpstr>
      <vt:lpstr>Выходные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28</cp:revision>
  <dcterms:created xsi:type="dcterms:W3CDTF">2023-11-10T08:42:43Z</dcterms:created>
  <dcterms:modified xsi:type="dcterms:W3CDTF">2023-11-20T05:59:05Z</dcterms:modified>
</cp:coreProperties>
</file>