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0"/>
  </p:normalViewPr>
  <p:slideViewPr>
    <p:cSldViewPr snapToGrid="0">
      <p:cViewPr varScale="1">
        <p:scale>
          <a:sx n="105" d="100"/>
          <a:sy n="105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  <a:p>
            <a:pPr indent="22860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получения лесного участка (ЛУ)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56E007-47B5-B4E8-33A2-F2137FE50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5875"/>
            <a:ext cx="10515600" cy="3650838"/>
          </a:xfr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8A328-7488-0111-DFEE-0E9FA76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получения услуги (как будет)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44BFE2-3849-1914-2799-01F1E9A2A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417" y="1825625"/>
            <a:ext cx="9535166" cy="4351338"/>
          </a:xfrm>
        </p:spPr>
      </p:pic>
    </p:spTree>
    <p:extLst>
      <p:ext uri="{BB962C8B-B14F-4D97-AF65-F5344CB8AC3E}">
        <p14:creationId xmlns:p14="http://schemas.microsoft.com/office/powerpoint/2010/main" val="339097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04397-2B01-50E6-47C4-415CD9B2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F1BF2-C233-DB9C-4A5D-184AB3F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DA0975-CF40-AC47-989A-CEB28B21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98" y="1977072"/>
            <a:ext cx="9069004" cy="3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latin typeface="+mj-lt"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515600" cy="4351338"/>
          </a:xfrm>
        </p:spPr>
        <p:txBody>
          <a:bodyPr/>
          <a:lstStyle/>
          <a:p>
            <a:r>
              <a:rPr lang="ru-RU" dirty="0"/>
              <a:t>1. Изучить модель данных ВИС Лесопользования Свердловской Области</a:t>
            </a:r>
          </a:p>
          <a:p>
            <a:r>
              <a:rPr lang="ru-RU" dirty="0"/>
              <a:t>2. Изучить структуру сообщений для отправки в СЭД ПСО</a:t>
            </a:r>
          </a:p>
          <a:p>
            <a:r>
              <a:rPr lang="ru-RU" dirty="0"/>
              <a:t>3. Спроектировать сервис</a:t>
            </a:r>
          </a:p>
          <a:p>
            <a:r>
              <a:rPr lang="ru-RU" dirty="0"/>
              <a:t>4. Реализовать сервис</a:t>
            </a:r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лесного участка</a:t>
            </a:r>
          </a:p>
          <a:p>
            <a:r>
              <a:rPr lang="ru-RU" dirty="0"/>
              <a:t>Заявление на утверждение лесного участка</a:t>
            </a:r>
          </a:p>
          <a:p>
            <a:r>
              <a:rPr lang="ru-RU" dirty="0"/>
              <a:t>Заявление на пользование ЛУ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193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Процесс получения лесного участка (ЛУ)</vt:lpstr>
      <vt:lpstr>Процесс получения услуги (как будет)</vt:lpstr>
      <vt:lpstr>Презентация PowerPoint</vt:lpstr>
      <vt:lpstr>Цель</vt:lpstr>
      <vt:lpstr>Задачи</vt:lpstr>
      <vt:lpstr>Входные данные</vt:lpstr>
      <vt:lpstr>Выходные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24</cp:revision>
  <dcterms:created xsi:type="dcterms:W3CDTF">2023-11-10T08:42:43Z</dcterms:created>
  <dcterms:modified xsi:type="dcterms:W3CDTF">2023-11-19T05:58:38Z</dcterms:modified>
</cp:coreProperties>
</file>