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3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50"/>
  </p:normalViewPr>
  <p:slideViewPr>
    <p:cSldViewPr snapToGrid="0">
      <p:cViewPr varScale="1">
        <p:scale>
          <a:sx n="109" d="100"/>
          <a:sy n="109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131544"/>
            <a:ext cx="11875477" cy="1825625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Предоставление гражданам, юридическим лицам лесных участков, находящихся в государственной или муниципальной собственности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198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7CC"/>
                </a:solidFill>
                <a:latin typeface="Source Sans 3"/>
                <a:hlinkClick r:id="rId2" tooltip="https://www.consultant.ru/document/cons_doc_LAW_64299/61aba3ad8fc2e2f947e1a7f3730526848501ffe2/"/>
              </a:rPr>
              <a:t>https://www.consultant.ru/document/cons_doc_LAW_64299/61aba3ad8fc2e2f947e1a7f3730526848501ffe2/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8" y="1670538"/>
            <a:ext cx="11995043" cy="45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Предоставление Государственной услуги в ВИС Лесопользование (как будет)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33" y="1853731"/>
            <a:ext cx="12038934" cy="43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515600" cy="4351338"/>
          </a:xfrm>
        </p:spPr>
        <p:txBody>
          <a:bodyPr/>
          <a:lstStyle/>
          <a:p>
            <a:r>
              <a:rPr lang="ru-RU" dirty="0"/>
              <a:t>1. Изучить модель данных ВИС Лесопользования Свердловской Области</a:t>
            </a:r>
          </a:p>
          <a:p>
            <a:r>
              <a:rPr lang="ru-RU" dirty="0"/>
              <a:t>2. Изучить структуру сообщений для отправки в СЭД ПСО</a:t>
            </a:r>
          </a:p>
          <a:p>
            <a:r>
              <a:rPr lang="ru-RU" dirty="0"/>
              <a:t>3. Спроектировать сервис</a:t>
            </a:r>
          </a:p>
          <a:p>
            <a:r>
              <a:rPr lang="ru-RU" dirty="0"/>
              <a:t>4. Реализовать сервис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209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3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Предоставление гражданам, юридическим лицам лесных участков, находящихся в государственной или муниципальной собственности </vt:lpstr>
      <vt:lpstr>Предоставление Государственной услуги в ВИС Лесопользование (как будет)</vt:lpstr>
      <vt:lpstr>Цель</vt:lpstr>
      <vt:lpstr>Задачи</vt:lpstr>
      <vt:lpstr>Входные данные</vt:lpstr>
      <vt:lpstr>Выходные данные</vt:lpstr>
      <vt:lpstr>Сценарий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 Александрович</cp:lastModifiedBy>
  <cp:revision>30</cp:revision>
  <dcterms:created xsi:type="dcterms:W3CDTF">2023-11-10T08:42:43Z</dcterms:created>
  <dcterms:modified xsi:type="dcterms:W3CDTF">2023-11-20T07:06:10Z</dcterms:modified>
</cp:coreProperties>
</file>