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50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37F71-A73D-15CB-B51E-A898156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Входные/выходные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82437-06D3-3EC6-3805-223576A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98679-7B17-DAB0-F067-3467882A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3C94-96A3-DA4A-4BBB-DB174D3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E495B-5281-ACA5-FCFF-D92E27F9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221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Macintosh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Тема</vt:lpstr>
      <vt:lpstr>Проблема</vt:lpstr>
      <vt:lpstr>Цель</vt:lpstr>
      <vt:lpstr>Задачи</vt:lpstr>
      <vt:lpstr>Входные/выходные данные</vt:lpstr>
      <vt:lpstr>Ожидаемый результат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2</cp:revision>
  <dcterms:created xsi:type="dcterms:W3CDTF">2023-11-10T08:42:43Z</dcterms:created>
  <dcterms:modified xsi:type="dcterms:W3CDTF">2023-11-12T08:27:28Z</dcterms:modified>
</cp:coreProperties>
</file>