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15"/>
  </p:notesMasterIdLst>
  <p:handoutMasterIdLst>
    <p:handoutMasterId r:id="rId16"/>
  </p:handoutMasterIdLst>
  <p:sldIdLst>
    <p:sldId id="304" r:id="rId3"/>
    <p:sldId id="360" r:id="rId4"/>
    <p:sldId id="358" r:id="rId5"/>
    <p:sldId id="348" r:id="rId6"/>
    <p:sldId id="349" r:id="rId7"/>
    <p:sldId id="351" r:id="rId8"/>
    <p:sldId id="354" r:id="rId9"/>
    <p:sldId id="356" r:id="rId10"/>
    <p:sldId id="357" r:id="rId11"/>
    <p:sldId id="355" r:id="rId12"/>
    <p:sldId id="361" r:id="rId13"/>
    <p:sldId id="352" r:id="rId14"/>
  </p:sldIdLst>
  <p:sldSz cx="9144000" cy="5143500" type="screen16x9"/>
  <p:notesSz cx="7772400" cy="10058400"/>
  <p:defaultTextStyle>
    <a:defPPr>
      <a:defRPr lang="en-GB"/>
    </a:defPPr>
    <a:lvl1pPr algn="l" defTabSz="36988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601663" indent="-230188" algn="l" defTabSz="36988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25513" indent="-184150" algn="l" defTabSz="36988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295400" indent="-184150" algn="l" defTabSz="36988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665288" indent="-184150" algn="l" defTabSz="36988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0">
          <p15:clr>
            <a:srgbClr val="A4A3A4"/>
          </p15:clr>
        </p15:guide>
        <p15:guide id="2" pos="26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4" autoAdjust="0"/>
    <p:restoredTop sz="85526" autoAdjust="0"/>
  </p:normalViewPr>
  <p:slideViewPr>
    <p:cSldViewPr>
      <p:cViewPr>
        <p:scale>
          <a:sx n="100" d="100"/>
          <a:sy n="100" d="100"/>
        </p:scale>
        <p:origin x="2144" y="720"/>
      </p:cViewPr>
      <p:guideLst>
        <p:guide orient="horz" pos="1470"/>
        <p:guide pos="2612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22" Type="http://schemas.microsoft.com/office/2015/10/relationships/revisionInfo" Target="revisionInfo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453B9FB4-F803-4A11-B284-0E56E05E0F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370286"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A17CBE3-AC17-45AA-A6F1-55F29A0E56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BBD3BA-3719-460E-AB4E-C01EFD63C495}" type="datetimeFigureOut">
              <a:rPr lang="en-US" altLang="en-US"/>
              <a:pPr/>
              <a:t>5/9/18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2EBECBC-D0CE-4A97-AD51-4A21AA5D0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370286"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DD31850-DD15-437A-BDB7-67839C74C7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8662C6-DC89-408C-A2F3-3EC80A65F5C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xmlns="" id="{666EDFE5-EB85-404E-A67D-3A4DD6309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4" name="AutoShape 2">
            <a:extLst>
              <a:ext uri="{FF2B5EF4-FFF2-40B4-BE49-F238E27FC236}">
                <a16:creationId xmlns:a16="http://schemas.microsoft.com/office/drawing/2014/main" xmlns="" id="{4D05DBB6-AEB1-4ED2-84A6-103FC6E9C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AutoShape 3">
            <a:extLst>
              <a:ext uri="{FF2B5EF4-FFF2-40B4-BE49-F238E27FC236}">
                <a16:creationId xmlns:a16="http://schemas.microsoft.com/office/drawing/2014/main" xmlns="" id="{B2F0B214-DE88-4C5C-900E-5C98545DE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6" name="AutoShape 4">
            <a:extLst>
              <a:ext uri="{FF2B5EF4-FFF2-40B4-BE49-F238E27FC236}">
                <a16:creationId xmlns:a16="http://schemas.microsoft.com/office/drawing/2014/main" xmlns="" id="{8ED13B74-80BA-4714-B61C-711D7C1B3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xmlns="" id="{CAAEDCCA-13C1-423F-9F9E-9A6C8F3E68E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536575" y="763588"/>
            <a:ext cx="6691313" cy="37639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xmlns="" id="{0817020D-F2A7-45C5-BCA1-32D5A9D9F81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9" name="Text Box 7">
            <a:extLst>
              <a:ext uri="{FF2B5EF4-FFF2-40B4-BE49-F238E27FC236}">
                <a16:creationId xmlns:a16="http://schemas.microsoft.com/office/drawing/2014/main" xmlns="" id="{D6D678BC-A474-4E1F-B9DA-2A33641EC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36708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xmlns="" id="{E56AD731-C436-4767-AC37-4A8270DF8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0"/>
            <a:ext cx="3367087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xmlns="" id="{8A47B6DE-BB96-4D13-A88F-484BA2EA4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555163"/>
            <a:ext cx="336708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82" name="Rectangle 10">
            <a:extLst>
              <a:ext uri="{FF2B5EF4-FFF2-40B4-BE49-F238E27FC236}">
                <a16:creationId xmlns:a16="http://schemas.microsoft.com/office/drawing/2014/main" xmlns="" id="{BFC99F93-AE82-4BEB-879B-9AA93337083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5500" cy="4953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F4FDC640-0906-4A1D-8B27-DD969A94F23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698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0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742950" indent="-285750" algn="l" defTabSz="3698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0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2pPr>
    <a:lvl3pPr marL="1143000" indent="-228600" algn="l" defTabSz="3698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0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3pPr>
    <a:lvl4pPr marL="1600200" indent="-228600" algn="l" defTabSz="3698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0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4pPr>
    <a:lvl5pPr marL="2057400" indent="-228600" algn="l" defTabSz="3698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0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5pPr>
    <a:lvl6pPr marL="1851431" algn="l" defTabSz="37028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21718" algn="l" defTabSz="37028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92004" algn="l" defTabSz="37028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62290" algn="l" defTabSz="37028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6C3224CF-6295-4E8A-955B-F930BD9C36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16490125-E537-46C1-AC80-2B2A9FBCA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buFont typeface="Times New Roman" charset="0"/>
              <a:buNone/>
              <a:defRPr/>
            </a:pPr>
            <a:r>
              <a:rPr lang="en-US" dirty="0">
                <a:ea typeface="ＭＳ Ｐゴシック" charset="0"/>
              </a:rPr>
              <a:t>Image sources:</a:t>
            </a:r>
          </a:p>
          <a:p>
            <a:pPr defTabSz="370286">
              <a:buFont typeface="Times New Roman" charset="0"/>
              <a:buNone/>
              <a:defRPr/>
            </a:pPr>
            <a:r>
              <a:rPr lang="en-US" dirty="0">
                <a:ea typeface="ＭＳ Ｐゴシック" charset="0"/>
              </a:rPr>
              <a:t>https://</a:t>
            </a:r>
            <a:r>
              <a:rPr lang="en-US" dirty="0" err="1">
                <a:ea typeface="ＭＳ Ｐゴシック" charset="0"/>
              </a:rPr>
              <a:t>commons.wikimedia.org</a:t>
            </a:r>
            <a:r>
              <a:rPr lang="en-US" dirty="0">
                <a:ea typeface="ＭＳ Ｐゴシック" charset="0"/>
              </a:rPr>
              <a:t>/wiki/</a:t>
            </a:r>
            <a:r>
              <a:rPr lang="en-US" dirty="0" err="1">
                <a:ea typeface="ＭＳ Ｐゴシック" charset="0"/>
              </a:rPr>
              <a:t>File:Antu_netbeans-ide.svg</a:t>
            </a:r>
            <a:endParaRPr lang="en-US" dirty="0">
              <a:ea typeface="ＭＳ Ｐゴシック" charset="0"/>
            </a:endParaRPr>
          </a:p>
          <a:p>
            <a:pPr defTabSz="370286">
              <a:buFont typeface="Times New Roman" charset="0"/>
              <a:buNone/>
              <a:defRPr/>
            </a:pPr>
            <a:r>
              <a:rPr lang="en-US" dirty="0">
                <a:ea typeface="ＭＳ Ｐゴシック" charset="0"/>
              </a:rPr>
              <a:t>https://</a:t>
            </a:r>
            <a:r>
              <a:rPr lang="en-US" dirty="0" err="1">
                <a:ea typeface="ＭＳ Ｐゴシック" charset="0"/>
              </a:rPr>
              <a:t>commons.wikimedia.org</a:t>
            </a:r>
            <a:r>
              <a:rPr lang="en-US" dirty="0">
                <a:ea typeface="ＭＳ Ｐゴシック" charset="0"/>
              </a:rPr>
              <a:t>/wiki/</a:t>
            </a:r>
            <a:r>
              <a:rPr lang="en-US" dirty="0" err="1">
                <a:ea typeface="ＭＳ Ｐゴシック" charset="0"/>
              </a:rPr>
              <a:t>File:Eclipse-SVG.svg</a:t>
            </a:r>
            <a:endParaRPr lang="en-US" dirty="0">
              <a:ea typeface="ＭＳ Ｐゴシック" charset="0"/>
            </a:endParaRPr>
          </a:p>
          <a:p>
            <a:pPr defTabSz="370286">
              <a:buFont typeface="Times New Roman" charset="0"/>
              <a:buNone/>
              <a:defRPr/>
            </a:pPr>
            <a:r>
              <a:rPr lang="en-US" dirty="0">
                <a:ea typeface="ＭＳ Ｐゴシック" charset="0"/>
              </a:rPr>
              <a:t>https://</a:t>
            </a:r>
            <a:r>
              <a:rPr lang="en-US" dirty="0" err="1">
                <a:ea typeface="ＭＳ Ｐゴシック" charset="0"/>
              </a:rPr>
              <a:t>commons.wikimedia.org</a:t>
            </a:r>
            <a:r>
              <a:rPr lang="en-US" dirty="0">
                <a:ea typeface="ＭＳ Ｐゴシック" charset="0"/>
              </a:rPr>
              <a:t>/wiki/</a:t>
            </a:r>
            <a:r>
              <a:rPr lang="en-US" dirty="0" err="1">
                <a:ea typeface="ＭＳ Ｐゴシック" charset="0"/>
              </a:rPr>
              <a:t>File:IntelliJ_IDEA_Logo.svg</a:t>
            </a:r>
            <a:endParaRPr lang="en-US" dirty="0">
              <a:ea typeface="ＭＳ Ｐゴシック" charset="0"/>
            </a:endParaRPr>
          </a:p>
          <a:p>
            <a:pPr defTabSz="370286">
              <a:buFont typeface="Times New Roman" charset="0"/>
              <a:buNone/>
              <a:defRPr/>
            </a:pPr>
            <a:r>
              <a:rPr lang="en-US" dirty="0">
                <a:ea typeface="ＭＳ Ｐゴシック" charset="0"/>
              </a:rPr>
              <a:t>https://</a:t>
            </a:r>
            <a:r>
              <a:rPr lang="en-US" dirty="0" err="1">
                <a:ea typeface="ＭＳ Ｐゴシック" charset="0"/>
              </a:rPr>
              <a:t>ant.apache.org</a:t>
            </a:r>
            <a:endParaRPr lang="en-US" dirty="0">
              <a:ea typeface="ＭＳ Ｐゴシック" charset="0"/>
            </a:endParaRPr>
          </a:p>
          <a:p>
            <a:pPr defTabSz="370286">
              <a:buFont typeface="Times New Roman" charset="0"/>
              <a:buNone/>
              <a:defRPr/>
            </a:pPr>
            <a:r>
              <a:rPr lang="en-US" dirty="0">
                <a:ea typeface="ＭＳ Ｐゴシック" charset="0"/>
              </a:rPr>
              <a:t>https://</a:t>
            </a:r>
            <a:r>
              <a:rPr lang="en-US" dirty="0" err="1">
                <a:ea typeface="ＭＳ Ｐゴシック" charset="0"/>
              </a:rPr>
              <a:t>maven.apache.org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836C87-D0E0-4D08-B144-5AABBC0A1F09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/>
            <a:fld id="{10F33ED0-154C-40BC-A97A-B90FDC9D9656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5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3C47B4FB-DA4D-463C-A15B-3815A65564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4CC66C26-4CE6-494B-8C23-43DBE4A792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buFont typeface="Times New Roman" charset="0"/>
              <a:buNone/>
              <a:defRPr/>
            </a:pPr>
            <a:r>
              <a:rPr lang="en-US" dirty="0">
                <a:ea typeface="ＭＳ Ｐゴシック" charset="0"/>
              </a:rPr>
              <a:t>https://</a:t>
            </a:r>
            <a:r>
              <a:rPr lang="en-US" dirty="0" err="1">
                <a:ea typeface="ＭＳ Ｐゴシック" charset="0"/>
              </a:rPr>
              <a:t>pixabay.com</a:t>
            </a:r>
            <a:r>
              <a:rPr lang="en-US" dirty="0">
                <a:ea typeface="ＭＳ Ｐゴシック" charset="0"/>
              </a:rPr>
              <a:t>/p-154544/?</a:t>
            </a:r>
            <a:r>
              <a:rPr lang="en-US" dirty="0" err="1">
                <a:ea typeface="ＭＳ Ｐゴシック" charset="0"/>
              </a:rPr>
              <a:t>no_redirect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EC31DEF-1C96-422B-93B0-56765B3A20E0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/>
            <a:fld id="{D38A997B-F0E5-46BC-A0F6-32D4F8CF531D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12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440" y="1597489"/>
            <a:ext cx="7773120" cy="11027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321" y="2914146"/>
            <a:ext cx="6400800" cy="1314498"/>
          </a:xfrm>
        </p:spPr>
        <p:txBody>
          <a:bodyPr/>
          <a:lstStyle>
            <a:lvl1pPr marL="0" indent="0" algn="ctr">
              <a:buNone/>
              <a:defRPr/>
            </a:lvl1pPr>
            <a:lvl2pPr marL="370286" indent="0" algn="ctr">
              <a:buNone/>
              <a:defRPr/>
            </a:lvl2pPr>
            <a:lvl3pPr marL="740573" indent="0" algn="ctr">
              <a:buNone/>
              <a:defRPr/>
            </a:lvl3pPr>
            <a:lvl4pPr marL="1110859" indent="0" algn="ctr">
              <a:buNone/>
              <a:defRPr/>
            </a:lvl4pPr>
            <a:lvl5pPr marL="1481145" indent="0" algn="ctr">
              <a:buNone/>
              <a:defRPr/>
            </a:lvl5pPr>
            <a:lvl6pPr marL="1851431" indent="0" algn="ctr">
              <a:buNone/>
              <a:defRPr/>
            </a:lvl6pPr>
            <a:lvl7pPr marL="2221718" indent="0" algn="ctr">
              <a:buNone/>
              <a:defRPr/>
            </a:lvl7pPr>
            <a:lvl8pPr marL="2592004" indent="0" algn="ctr">
              <a:buNone/>
              <a:defRPr/>
            </a:lvl8pPr>
            <a:lvl9pPr marL="296229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DEAFA22A-9B81-4B4F-A614-F21B077EBE6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549FCC-1D79-43E3-82EB-9B4F6EFB96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407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EB83CECE-A795-47EC-8F7B-6B72BC388D1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BB4DED-4CB8-4A7F-8847-5C79BB4E86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902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2560" y="205222"/>
            <a:ext cx="2054880" cy="438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481" y="205222"/>
            <a:ext cx="6027840" cy="4387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31BD418F-B892-42DB-AEC4-65B196E9A2B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20E6B-F7E8-4B8E-ACBF-96DBFFAFB0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0653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440" y="1597489"/>
            <a:ext cx="7773120" cy="11027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321" y="2914146"/>
            <a:ext cx="6400800" cy="1314498"/>
          </a:xfrm>
        </p:spPr>
        <p:txBody>
          <a:bodyPr/>
          <a:lstStyle>
            <a:lvl1pPr marL="0" indent="0" algn="ctr">
              <a:buNone/>
              <a:defRPr/>
            </a:lvl1pPr>
            <a:lvl2pPr marL="370286" indent="0" algn="ctr">
              <a:buNone/>
              <a:defRPr/>
            </a:lvl2pPr>
            <a:lvl3pPr marL="740573" indent="0" algn="ctr">
              <a:buNone/>
              <a:defRPr/>
            </a:lvl3pPr>
            <a:lvl4pPr marL="1110859" indent="0" algn="ctr">
              <a:buNone/>
              <a:defRPr/>
            </a:lvl4pPr>
            <a:lvl5pPr marL="1481145" indent="0" algn="ctr">
              <a:buNone/>
              <a:defRPr/>
            </a:lvl5pPr>
            <a:lvl6pPr marL="1851431" indent="0" algn="ctr">
              <a:buNone/>
              <a:defRPr/>
            </a:lvl6pPr>
            <a:lvl7pPr marL="2221718" indent="0" algn="ctr">
              <a:buNone/>
              <a:defRPr/>
            </a:lvl7pPr>
            <a:lvl8pPr marL="2592004" indent="0" algn="ctr">
              <a:buNone/>
              <a:defRPr/>
            </a:lvl8pPr>
            <a:lvl9pPr marL="296229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BD7C811D-4014-4398-B757-4F313E06563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DDED8-1E3E-43A4-8629-DAE16FAF64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4100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F912D23E-11D0-40D7-BA3E-F40A8E796F7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6B0A-EC3F-463F-8DFA-A665C7C4BA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5456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80" y="3305147"/>
            <a:ext cx="7771680" cy="1021787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80" y="2179669"/>
            <a:ext cx="7771680" cy="1125478"/>
          </a:xfrm>
        </p:spPr>
        <p:txBody>
          <a:bodyPr anchor="b"/>
          <a:lstStyle>
            <a:lvl1pPr marL="0" indent="0">
              <a:buNone/>
              <a:defRPr sz="1600"/>
            </a:lvl1pPr>
            <a:lvl2pPr marL="370286" indent="0">
              <a:buNone/>
              <a:defRPr sz="1500"/>
            </a:lvl2pPr>
            <a:lvl3pPr marL="740573" indent="0">
              <a:buNone/>
              <a:defRPr sz="1300"/>
            </a:lvl3pPr>
            <a:lvl4pPr marL="1110859" indent="0">
              <a:buNone/>
              <a:defRPr sz="1100"/>
            </a:lvl4pPr>
            <a:lvl5pPr marL="1481145" indent="0">
              <a:buNone/>
              <a:defRPr sz="1100"/>
            </a:lvl5pPr>
            <a:lvl6pPr marL="1851431" indent="0">
              <a:buNone/>
              <a:defRPr sz="1100"/>
            </a:lvl6pPr>
            <a:lvl7pPr marL="2221718" indent="0">
              <a:buNone/>
              <a:defRPr sz="1100"/>
            </a:lvl7pPr>
            <a:lvl8pPr marL="2592004" indent="0">
              <a:buNone/>
              <a:defRPr sz="1100"/>
            </a:lvl8pPr>
            <a:lvl9pPr marL="296229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9C9A0F60-35A5-4F58-9BFA-BA2982ED144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D73505-44B2-41DC-8A74-36FAB23AA5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3540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481" y="1470035"/>
            <a:ext cx="3682080" cy="29335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800" y="1470035"/>
            <a:ext cx="3683520" cy="29335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A601F445-B879-4FC0-86EC-491F7993F42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3C2BE6-162B-4DB3-8B04-9558F7A2EB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161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1" y="206302"/>
            <a:ext cx="8229600" cy="85653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920" y="1151401"/>
            <a:ext cx="4039200" cy="47957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0286" indent="0">
              <a:buNone/>
              <a:defRPr sz="1600" b="1"/>
            </a:lvl2pPr>
            <a:lvl3pPr marL="740573" indent="0">
              <a:buNone/>
              <a:defRPr sz="1500" b="1"/>
            </a:lvl3pPr>
            <a:lvl4pPr marL="1110859" indent="0">
              <a:buNone/>
              <a:defRPr sz="1300" b="1"/>
            </a:lvl4pPr>
            <a:lvl5pPr marL="1481145" indent="0">
              <a:buNone/>
              <a:defRPr sz="1300" b="1"/>
            </a:lvl5pPr>
            <a:lvl6pPr marL="1851431" indent="0">
              <a:buNone/>
              <a:defRPr sz="1300" b="1"/>
            </a:lvl6pPr>
            <a:lvl7pPr marL="2221718" indent="0">
              <a:buNone/>
              <a:defRPr sz="1300" b="1"/>
            </a:lvl7pPr>
            <a:lvl8pPr marL="2592004" indent="0">
              <a:buNone/>
              <a:defRPr sz="1300" b="1"/>
            </a:lvl8pPr>
            <a:lvl9pPr marL="296229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20" y="1630971"/>
            <a:ext cx="4039200" cy="296383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41" y="1151401"/>
            <a:ext cx="4042080" cy="47957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0286" indent="0">
              <a:buNone/>
              <a:defRPr sz="1600" b="1"/>
            </a:lvl2pPr>
            <a:lvl3pPr marL="740573" indent="0">
              <a:buNone/>
              <a:defRPr sz="1500" b="1"/>
            </a:lvl3pPr>
            <a:lvl4pPr marL="1110859" indent="0">
              <a:buNone/>
              <a:defRPr sz="1300" b="1"/>
            </a:lvl4pPr>
            <a:lvl5pPr marL="1481145" indent="0">
              <a:buNone/>
              <a:defRPr sz="1300" b="1"/>
            </a:lvl5pPr>
            <a:lvl6pPr marL="1851431" indent="0">
              <a:buNone/>
              <a:defRPr sz="1300" b="1"/>
            </a:lvl6pPr>
            <a:lvl7pPr marL="2221718" indent="0">
              <a:buNone/>
              <a:defRPr sz="1300" b="1"/>
            </a:lvl7pPr>
            <a:lvl8pPr marL="2592004" indent="0">
              <a:buNone/>
              <a:defRPr sz="1300" b="1"/>
            </a:lvl8pPr>
            <a:lvl9pPr marL="296229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41" y="1630971"/>
            <a:ext cx="4042080" cy="296383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C6543717-522D-41F3-ADC5-2B295A0E18B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2CF415-3815-46A4-87B7-B63575D58B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1789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003C9890-801F-4F93-9031-AEA1702B413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50FA00-60F6-45FF-BD1A-EA5ED5F5A8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163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xmlns="" id="{8BF52773-BA28-407D-8D46-87A73CFD6BD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17981A-45E1-4B16-8C21-FDF8BB8C1C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22390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05222"/>
            <a:ext cx="3008160" cy="87057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21" y="205221"/>
            <a:ext cx="5112000" cy="4389581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920" y="1075794"/>
            <a:ext cx="3008160" cy="3519009"/>
          </a:xfrm>
        </p:spPr>
        <p:txBody>
          <a:bodyPr/>
          <a:lstStyle>
            <a:lvl1pPr marL="0" indent="0">
              <a:buNone/>
              <a:defRPr sz="1100"/>
            </a:lvl1pPr>
            <a:lvl2pPr marL="370286" indent="0">
              <a:buNone/>
              <a:defRPr sz="1000"/>
            </a:lvl2pPr>
            <a:lvl3pPr marL="740573" indent="0">
              <a:buNone/>
              <a:defRPr sz="800"/>
            </a:lvl3pPr>
            <a:lvl4pPr marL="1110859" indent="0">
              <a:buNone/>
              <a:defRPr sz="700"/>
            </a:lvl4pPr>
            <a:lvl5pPr marL="1481145" indent="0">
              <a:buNone/>
              <a:defRPr sz="700"/>
            </a:lvl5pPr>
            <a:lvl6pPr marL="1851431" indent="0">
              <a:buNone/>
              <a:defRPr sz="700"/>
            </a:lvl6pPr>
            <a:lvl7pPr marL="2221718" indent="0">
              <a:buNone/>
              <a:defRPr sz="700"/>
            </a:lvl7pPr>
            <a:lvl8pPr marL="2592004" indent="0">
              <a:buNone/>
              <a:defRPr sz="700"/>
            </a:lvl8pPr>
            <a:lvl9pPr marL="296229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C3FB4E9-5ED1-4013-BFA3-BD672510D8D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359520-B526-48B7-84E4-E4BBF41707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624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5CEAF18A-ED4C-46EB-BC4A-EEE0AC7EAEB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2A1261-B6AD-4581-8818-A08B0C2738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57106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1" y="3600018"/>
            <a:ext cx="5486400" cy="425565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1" y="459049"/>
            <a:ext cx="5486400" cy="3086964"/>
          </a:xfrm>
        </p:spPr>
        <p:txBody>
          <a:bodyPr/>
          <a:lstStyle>
            <a:lvl1pPr marL="0" indent="0">
              <a:buNone/>
              <a:defRPr sz="2600"/>
            </a:lvl1pPr>
            <a:lvl2pPr marL="370286" indent="0">
              <a:buNone/>
              <a:defRPr sz="2300"/>
            </a:lvl2pPr>
            <a:lvl3pPr marL="740573" indent="0">
              <a:buNone/>
              <a:defRPr sz="1900"/>
            </a:lvl3pPr>
            <a:lvl4pPr marL="1110859" indent="0">
              <a:buNone/>
              <a:defRPr sz="1600"/>
            </a:lvl4pPr>
            <a:lvl5pPr marL="1481145" indent="0">
              <a:buNone/>
              <a:defRPr sz="1600"/>
            </a:lvl5pPr>
            <a:lvl6pPr marL="1851431" indent="0">
              <a:buNone/>
              <a:defRPr sz="1600"/>
            </a:lvl6pPr>
            <a:lvl7pPr marL="2221718" indent="0">
              <a:buNone/>
              <a:defRPr sz="1600"/>
            </a:lvl7pPr>
            <a:lvl8pPr marL="2592004" indent="0">
              <a:buNone/>
              <a:defRPr sz="1600"/>
            </a:lvl8pPr>
            <a:lvl9pPr marL="2962290" indent="0">
              <a:buNone/>
              <a:defRPr sz="16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1" y="4025583"/>
            <a:ext cx="5486400" cy="603783"/>
          </a:xfrm>
        </p:spPr>
        <p:txBody>
          <a:bodyPr/>
          <a:lstStyle>
            <a:lvl1pPr marL="0" indent="0">
              <a:buNone/>
              <a:defRPr sz="1100"/>
            </a:lvl1pPr>
            <a:lvl2pPr marL="370286" indent="0">
              <a:buNone/>
              <a:defRPr sz="1000"/>
            </a:lvl2pPr>
            <a:lvl3pPr marL="740573" indent="0">
              <a:buNone/>
              <a:defRPr sz="800"/>
            </a:lvl3pPr>
            <a:lvl4pPr marL="1110859" indent="0">
              <a:buNone/>
              <a:defRPr sz="700"/>
            </a:lvl4pPr>
            <a:lvl5pPr marL="1481145" indent="0">
              <a:buNone/>
              <a:defRPr sz="700"/>
            </a:lvl5pPr>
            <a:lvl6pPr marL="1851431" indent="0">
              <a:buNone/>
              <a:defRPr sz="700"/>
            </a:lvl6pPr>
            <a:lvl7pPr marL="2221718" indent="0">
              <a:buNone/>
              <a:defRPr sz="700"/>
            </a:lvl7pPr>
            <a:lvl8pPr marL="2592004" indent="0">
              <a:buNone/>
              <a:defRPr sz="700"/>
            </a:lvl8pPr>
            <a:lvl9pPr marL="296229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01BC617F-27A5-432D-A13F-0B6A875FD66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BE65E0-1169-49C9-AE4B-333C49CF85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6554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55F203EE-3EB9-4790-A3D9-56480C0A309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82051-32C6-483C-83B2-3D242F48B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6894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28160" y="488211"/>
            <a:ext cx="1892160" cy="3915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1680" y="488211"/>
            <a:ext cx="5538240" cy="3915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4B9FFACF-8000-4550-9782-7E8067C2732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CF96A1-404E-49BB-B375-C164B092F1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442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80" y="3305147"/>
            <a:ext cx="7771680" cy="1021787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80" y="2179669"/>
            <a:ext cx="7771680" cy="1125478"/>
          </a:xfrm>
        </p:spPr>
        <p:txBody>
          <a:bodyPr anchor="b"/>
          <a:lstStyle>
            <a:lvl1pPr marL="0" indent="0">
              <a:buNone/>
              <a:defRPr sz="1600"/>
            </a:lvl1pPr>
            <a:lvl2pPr marL="370286" indent="0">
              <a:buNone/>
              <a:defRPr sz="1500"/>
            </a:lvl2pPr>
            <a:lvl3pPr marL="740573" indent="0">
              <a:buNone/>
              <a:defRPr sz="1300"/>
            </a:lvl3pPr>
            <a:lvl4pPr marL="1110859" indent="0">
              <a:buNone/>
              <a:defRPr sz="1100"/>
            </a:lvl4pPr>
            <a:lvl5pPr marL="1481145" indent="0">
              <a:buNone/>
              <a:defRPr sz="1100"/>
            </a:lvl5pPr>
            <a:lvl6pPr marL="1851431" indent="0">
              <a:buNone/>
              <a:defRPr sz="1100"/>
            </a:lvl6pPr>
            <a:lvl7pPr marL="2221718" indent="0">
              <a:buNone/>
              <a:defRPr sz="1100"/>
            </a:lvl7pPr>
            <a:lvl8pPr marL="2592004" indent="0">
              <a:buNone/>
              <a:defRPr sz="1100"/>
            </a:lvl8pPr>
            <a:lvl9pPr marL="296229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D9AB5B53-A0F5-46A7-B36D-70210F9A329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DE1400-AD19-47F7-8C3F-E53CF8F629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921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481" y="1203247"/>
            <a:ext cx="4040640" cy="3389396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360" y="1203247"/>
            <a:ext cx="4042080" cy="3389396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3D99C64-DB28-4015-A0B6-4097CB5CD22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0F0147-44B2-4876-8050-2995255CA2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443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1" y="206302"/>
            <a:ext cx="8229600" cy="85653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920" y="1151401"/>
            <a:ext cx="4039200" cy="47957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0286" indent="0">
              <a:buNone/>
              <a:defRPr sz="1600" b="1"/>
            </a:lvl2pPr>
            <a:lvl3pPr marL="740573" indent="0">
              <a:buNone/>
              <a:defRPr sz="1500" b="1"/>
            </a:lvl3pPr>
            <a:lvl4pPr marL="1110859" indent="0">
              <a:buNone/>
              <a:defRPr sz="1300" b="1"/>
            </a:lvl4pPr>
            <a:lvl5pPr marL="1481145" indent="0">
              <a:buNone/>
              <a:defRPr sz="1300" b="1"/>
            </a:lvl5pPr>
            <a:lvl6pPr marL="1851431" indent="0">
              <a:buNone/>
              <a:defRPr sz="1300" b="1"/>
            </a:lvl6pPr>
            <a:lvl7pPr marL="2221718" indent="0">
              <a:buNone/>
              <a:defRPr sz="1300" b="1"/>
            </a:lvl7pPr>
            <a:lvl8pPr marL="2592004" indent="0">
              <a:buNone/>
              <a:defRPr sz="1300" b="1"/>
            </a:lvl8pPr>
            <a:lvl9pPr marL="296229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20" y="1630971"/>
            <a:ext cx="4039200" cy="296383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41" y="1151401"/>
            <a:ext cx="4042080" cy="47957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0286" indent="0">
              <a:buNone/>
              <a:defRPr sz="1600" b="1"/>
            </a:lvl2pPr>
            <a:lvl3pPr marL="740573" indent="0">
              <a:buNone/>
              <a:defRPr sz="1500" b="1"/>
            </a:lvl3pPr>
            <a:lvl4pPr marL="1110859" indent="0">
              <a:buNone/>
              <a:defRPr sz="1300" b="1"/>
            </a:lvl4pPr>
            <a:lvl5pPr marL="1481145" indent="0">
              <a:buNone/>
              <a:defRPr sz="1300" b="1"/>
            </a:lvl5pPr>
            <a:lvl6pPr marL="1851431" indent="0">
              <a:buNone/>
              <a:defRPr sz="1300" b="1"/>
            </a:lvl6pPr>
            <a:lvl7pPr marL="2221718" indent="0">
              <a:buNone/>
              <a:defRPr sz="1300" b="1"/>
            </a:lvl7pPr>
            <a:lvl8pPr marL="2592004" indent="0">
              <a:buNone/>
              <a:defRPr sz="1300" b="1"/>
            </a:lvl8pPr>
            <a:lvl9pPr marL="296229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41" y="1630971"/>
            <a:ext cx="4042080" cy="296383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21920599-26C9-4454-8538-B4EF4D8EF4C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E501DC-F3A5-4872-973C-48CB732F9F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973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E457DE9E-FB61-4AAB-8787-933D7BBEBFA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2798C1-55DD-41EA-A3B9-1EFA9102B6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085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xmlns="" id="{2724BC64-188E-490C-8143-71A15F10B20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AFA96D-C14F-4B11-94F9-8D5F8D96FA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222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05222"/>
            <a:ext cx="3008160" cy="87057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21" y="205221"/>
            <a:ext cx="5112000" cy="4389581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920" y="1075794"/>
            <a:ext cx="3008160" cy="3519009"/>
          </a:xfrm>
        </p:spPr>
        <p:txBody>
          <a:bodyPr/>
          <a:lstStyle>
            <a:lvl1pPr marL="0" indent="0">
              <a:buNone/>
              <a:defRPr sz="1100"/>
            </a:lvl1pPr>
            <a:lvl2pPr marL="370286" indent="0">
              <a:buNone/>
              <a:defRPr sz="1000"/>
            </a:lvl2pPr>
            <a:lvl3pPr marL="740573" indent="0">
              <a:buNone/>
              <a:defRPr sz="800"/>
            </a:lvl3pPr>
            <a:lvl4pPr marL="1110859" indent="0">
              <a:buNone/>
              <a:defRPr sz="700"/>
            </a:lvl4pPr>
            <a:lvl5pPr marL="1481145" indent="0">
              <a:buNone/>
              <a:defRPr sz="700"/>
            </a:lvl5pPr>
            <a:lvl6pPr marL="1851431" indent="0">
              <a:buNone/>
              <a:defRPr sz="700"/>
            </a:lvl6pPr>
            <a:lvl7pPr marL="2221718" indent="0">
              <a:buNone/>
              <a:defRPr sz="700"/>
            </a:lvl7pPr>
            <a:lvl8pPr marL="2592004" indent="0">
              <a:buNone/>
              <a:defRPr sz="700"/>
            </a:lvl8pPr>
            <a:lvl9pPr marL="296229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C80040F1-04C4-4B23-994D-3CCD0FFB3E6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CDADBD-5363-47FD-9338-EBA65FFFBC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061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1" y="3600018"/>
            <a:ext cx="5486400" cy="425565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1" y="459049"/>
            <a:ext cx="5486400" cy="3086964"/>
          </a:xfrm>
        </p:spPr>
        <p:txBody>
          <a:bodyPr/>
          <a:lstStyle>
            <a:lvl1pPr marL="0" indent="0">
              <a:buNone/>
              <a:defRPr sz="2600"/>
            </a:lvl1pPr>
            <a:lvl2pPr marL="370286" indent="0">
              <a:buNone/>
              <a:defRPr sz="2300"/>
            </a:lvl2pPr>
            <a:lvl3pPr marL="740573" indent="0">
              <a:buNone/>
              <a:defRPr sz="1900"/>
            </a:lvl3pPr>
            <a:lvl4pPr marL="1110859" indent="0">
              <a:buNone/>
              <a:defRPr sz="1600"/>
            </a:lvl4pPr>
            <a:lvl5pPr marL="1481145" indent="0">
              <a:buNone/>
              <a:defRPr sz="1600"/>
            </a:lvl5pPr>
            <a:lvl6pPr marL="1851431" indent="0">
              <a:buNone/>
              <a:defRPr sz="1600"/>
            </a:lvl6pPr>
            <a:lvl7pPr marL="2221718" indent="0">
              <a:buNone/>
              <a:defRPr sz="1600"/>
            </a:lvl7pPr>
            <a:lvl8pPr marL="2592004" indent="0">
              <a:buNone/>
              <a:defRPr sz="1600"/>
            </a:lvl8pPr>
            <a:lvl9pPr marL="2962290" indent="0">
              <a:buNone/>
              <a:defRPr sz="16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1" y="4025583"/>
            <a:ext cx="5486400" cy="603783"/>
          </a:xfrm>
        </p:spPr>
        <p:txBody>
          <a:bodyPr/>
          <a:lstStyle>
            <a:lvl1pPr marL="0" indent="0">
              <a:buNone/>
              <a:defRPr sz="1100"/>
            </a:lvl1pPr>
            <a:lvl2pPr marL="370286" indent="0">
              <a:buNone/>
              <a:defRPr sz="1000"/>
            </a:lvl2pPr>
            <a:lvl3pPr marL="740573" indent="0">
              <a:buNone/>
              <a:defRPr sz="800"/>
            </a:lvl3pPr>
            <a:lvl4pPr marL="1110859" indent="0">
              <a:buNone/>
              <a:defRPr sz="700"/>
            </a:lvl4pPr>
            <a:lvl5pPr marL="1481145" indent="0">
              <a:buNone/>
              <a:defRPr sz="700"/>
            </a:lvl5pPr>
            <a:lvl6pPr marL="1851431" indent="0">
              <a:buNone/>
              <a:defRPr sz="700"/>
            </a:lvl6pPr>
            <a:lvl7pPr marL="2221718" indent="0">
              <a:buNone/>
              <a:defRPr sz="700"/>
            </a:lvl7pPr>
            <a:lvl8pPr marL="2592004" indent="0">
              <a:buNone/>
              <a:defRPr sz="700"/>
            </a:lvl8pPr>
            <a:lvl9pPr marL="296229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E7C4F85B-793B-46CC-BC02-869384F730B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622F02-C78E-4B80-BB33-D4EA746350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648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xmlns="" id="{790E1319-028A-4802-9434-B7C23C369D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4788"/>
            <a:ext cx="8220075" cy="8540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874BE4DA-BF8A-45F5-AA06-6C1C7589D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3325"/>
            <a:ext cx="8220075" cy="33893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22742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xmlns="" id="{1994C92B-7DFF-48F9-A1BA-8B57FA282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86300"/>
            <a:ext cx="2122488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4057" tIns="37029" rIns="74057" bIns="37029" anchor="ctr"/>
          <a:lstStyle/>
          <a:p>
            <a:pPr defTabSz="370286"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xmlns="" id="{B74BF381-6BF0-42C5-AB9C-660AA24E2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75" y="4686300"/>
            <a:ext cx="2894013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4057" tIns="37029" rIns="74057" bIns="37029" anchor="ctr"/>
          <a:lstStyle/>
          <a:p>
            <a:pPr defTabSz="370286"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B91BC11B-7419-4D0E-B90D-1F9210B2236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6375" y="4686300"/>
            <a:ext cx="2122488" cy="3476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369888" algn="l"/>
                <a:tab pos="739775" algn="l"/>
                <a:tab pos="1109663" algn="l"/>
                <a:tab pos="1481138" algn="l"/>
                <a:tab pos="1851025" algn="l"/>
                <a:tab pos="2220913" algn="l"/>
                <a:tab pos="2590800" algn="l"/>
                <a:tab pos="2962275" algn="l"/>
                <a:tab pos="3332163" algn="l"/>
                <a:tab pos="3702050" algn="l"/>
                <a:tab pos="4071938" algn="l"/>
                <a:tab pos="4443413" algn="l"/>
                <a:tab pos="4813300" algn="l"/>
                <a:tab pos="5183188" algn="l"/>
                <a:tab pos="5553075" algn="l"/>
                <a:tab pos="5924550" algn="l"/>
                <a:tab pos="6294438" algn="l"/>
                <a:tab pos="6664325" algn="l"/>
                <a:tab pos="7034213" algn="l"/>
                <a:tab pos="7405688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2A29B1F3-D940-4009-9E90-B6F5080FC48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369888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369888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369888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369888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369888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2036575" indent="-185143" algn="ctr" defTabSz="370286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6pPr>
      <a:lvl7pPr marL="2406861" indent="-185143" algn="ctr" defTabSz="370286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7pPr>
      <a:lvl8pPr marL="2777147" indent="-185143" algn="ctr" defTabSz="370286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8pPr>
      <a:lvl9pPr marL="3147433" indent="-185143" algn="ctr" defTabSz="370286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76225" indent="-276225" algn="l" defTabSz="369888" rtl="0" eaLnBrk="0" fontAlgn="base" hangingPunct="0">
        <a:lnSpc>
          <a:spcPct val="93000"/>
        </a:lnSpc>
        <a:spcBef>
          <a:spcPct val="0"/>
        </a:spcBef>
        <a:spcAft>
          <a:spcPts val="115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1pPr>
      <a:lvl2pPr marL="601663" indent="-230188" algn="l" defTabSz="369888" rtl="0" eaLnBrk="0" fontAlgn="base" hangingPunct="0">
        <a:lnSpc>
          <a:spcPct val="93000"/>
        </a:lnSpc>
        <a:spcBef>
          <a:spcPct val="0"/>
        </a:spcBef>
        <a:spcAft>
          <a:spcPts val="925"/>
        </a:spcAft>
        <a:buClr>
          <a:srgbClr val="000000"/>
        </a:buClr>
        <a:buSzPct val="100000"/>
        <a:buFont typeface="Times New Roman" panose="02020603050405020304" pitchFamily="18" charset="0"/>
        <a:defRPr sz="23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2pPr>
      <a:lvl3pPr marL="925513" indent="-184150" algn="l" defTabSz="369888" rtl="0" eaLnBrk="0" fontAlgn="base" hangingPunct="0">
        <a:lnSpc>
          <a:spcPct val="93000"/>
        </a:lnSpc>
        <a:spcBef>
          <a:spcPct val="0"/>
        </a:spcBef>
        <a:spcAft>
          <a:spcPts val="688"/>
        </a:spcAft>
        <a:buClr>
          <a:srgbClr val="000000"/>
        </a:buClr>
        <a:buSzPct val="100000"/>
        <a:buFont typeface="Times New Roman" panose="02020603050405020304" pitchFamily="18" charset="0"/>
        <a:defRPr sz="19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3pPr>
      <a:lvl4pPr marL="1295400" indent="-184150" algn="l" defTabSz="369888" rtl="0" eaLnBrk="0" fontAlgn="base" hangingPunct="0">
        <a:lnSpc>
          <a:spcPct val="93000"/>
        </a:lnSpc>
        <a:spcBef>
          <a:spcPct val="0"/>
        </a:spcBef>
        <a:spcAft>
          <a:spcPts val="463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4pPr>
      <a:lvl5pPr marL="1665288" indent="-184150" algn="l" defTabSz="369888" rtl="0" eaLnBrk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5pPr>
      <a:lvl6pPr marL="2036575" indent="-185143" algn="l" defTabSz="370286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406861" indent="-185143" algn="l" defTabSz="370286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2777147" indent="-185143" algn="l" defTabSz="370286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147433" indent="-185143" algn="l" defTabSz="370286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0286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40573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10859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45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51431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1718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92004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62290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xmlns="" id="{1BAD7E75-5102-48FC-A1C6-FA063A615E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50888" y="488950"/>
            <a:ext cx="7569200" cy="8524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xmlns="" id="{32AA3DF1-9C9C-4EE1-AAFD-DF4362DF1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5975" y="1470025"/>
            <a:ext cx="7504113" cy="2933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22742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051" name="Text Box 3">
            <a:extLst>
              <a:ext uri="{FF2B5EF4-FFF2-40B4-BE49-F238E27FC236}">
                <a16:creationId xmlns:a16="http://schemas.microsoft.com/office/drawing/2014/main" xmlns="" id="{39A3E2B9-8C19-449A-9711-7813229F8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86300"/>
            <a:ext cx="2122488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4057" tIns="37029" rIns="74057" bIns="37029" anchor="ctr"/>
          <a:lstStyle/>
          <a:p>
            <a:pPr defTabSz="370286"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xmlns="" id="{0800CF4E-1C2B-4907-952F-9CCEC518C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75" y="4686300"/>
            <a:ext cx="2894013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4057" tIns="37029" rIns="74057" bIns="37029" anchor="ctr"/>
          <a:lstStyle/>
          <a:p>
            <a:pPr defTabSz="370286"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xmlns="" id="{E6D6EC0F-0C77-4018-8DD3-A93B4D124B3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6375" y="4686300"/>
            <a:ext cx="2122488" cy="3476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585788" algn="l"/>
                <a:tab pos="1171575" algn="l"/>
                <a:tab pos="1757363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5D91E85B-8C61-460E-86C3-84835CDB6B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369888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369888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369888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369888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369888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2036575" indent="-185143" algn="ctr" defTabSz="370286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6pPr>
      <a:lvl7pPr marL="2406861" indent="-185143" algn="ctr" defTabSz="370286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7pPr>
      <a:lvl8pPr marL="2777147" indent="-185143" algn="ctr" defTabSz="370286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8pPr>
      <a:lvl9pPr marL="3147433" indent="-185143" algn="ctr" defTabSz="370286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76225" indent="-276225" algn="l" defTabSz="369888" rtl="0" eaLnBrk="0" fontAlgn="base" hangingPunct="0">
        <a:lnSpc>
          <a:spcPct val="93000"/>
        </a:lnSpc>
        <a:spcBef>
          <a:spcPct val="0"/>
        </a:spcBef>
        <a:spcAft>
          <a:spcPts val="115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1pPr>
      <a:lvl2pPr marL="601663" indent="-230188" algn="l" defTabSz="369888" rtl="0" eaLnBrk="0" fontAlgn="base" hangingPunct="0">
        <a:lnSpc>
          <a:spcPct val="93000"/>
        </a:lnSpc>
        <a:spcBef>
          <a:spcPct val="0"/>
        </a:spcBef>
        <a:spcAft>
          <a:spcPts val="925"/>
        </a:spcAft>
        <a:buClr>
          <a:srgbClr val="000000"/>
        </a:buClr>
        <a:buSzPct val="100000"/>
        <a:buFont typeface="Times New Roman" panose="02020603050405020304" pitchFamily="18" charset="0"/>
        <a:defRPr sz="23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2pPr>
      <a:lvl3pPr marL="925513" indent="-184150" algn="l" defTabSz="369888" rtl="0" eaLnBrk="0" fontAlgn="base" hangingPunct="0">
        <a:lnSpc>
          <a:spcPct val="93000"/>
        </a:lnSpc>
        <a:spcBef>
          <a:spcPct val="0"/>
        </a:spcBef>
        <a:spcAft>
          <a:spcPts val="688"/>
        </a:spcAft>
        <a:buClr>
          <a:srgbClr val="000000"/>
        </a:buClr>
        <a:buSzPct val="100000"/>
        <a:buFont typeface="Times New Roman" panose="02020603050405020304" pitchFamily="18" charset="0"/>
        <a:defRPr sz="19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3pPr>
      <a:lvl4pPr marL="1295400" indent="-184150" algn="l" defTabSz="369888" rtl="0" eaLnBrk="0" fontAlgn="base" hangingPunct="0">
        <a:lnSpc>
          <a:spcPct val="93000"/>
        </a:lnSpc>
        <a:spcBef>
          <a:spcPct val="0"/>
        </a:spcBef>
        <a:spcAft>
          <a:spcPts val="463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4pPr>
      <a:lvl5pPr marL="1665288" indent="-184150" algn="l" defTabSz="369888" rtl="0" eaLnBrk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5pPr>
      <a:lvl6pPr marL="2036575" indent="-185143" algn="l" defTabSz="370286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406861" indent="-185143" algn="l" defTabSz="370286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2777147" indent="-185143" algn="l" defTabSz="370286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147433" indent="-185143" algn="l" defTabSz="370286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0286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40573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10859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45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51431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1718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92004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62290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4" Type="http://schemas.openxmlformats.org/officeDocument/2006/relationships/hyperlink" Target="http://qubodup.deviantart.com/art/programmer-doing-computer-stuff-391384684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15.jpg"/><Relationship Id="rId7" Type="http://schemas.openxmlformats.org/officeDocument/2006/relationships/hyperlink" Target="http://thecollaboratory.wikidot.com/thompson-social-institutions" TargetMode="External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B17F45-4B66-4276-BFBE-9F1511CBB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675" y="549275"/>
            <a:ext cx="7772400" cy="1103313"/>
          </a:xfrm>
        </p:spPr>
        <p:txBody>
          <a:bodyPr/>
          <a:lstStyle/>
          <a:p>
            <a:pPr defTabSz="370286">
              <a:buFont typeface="Times New Roman" charset="0"/>
              <a:buNone/>
              <a:defRPr/>
            </a:pPr>
            <a:r>
              <a:rPr lang="en-US" sz="4000" dirty="0">
                <a:ea typeface="+mj-ea"/>
              </a:rPr>
              <a:t>Starting Out With JUnit 5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33C5FC42-8727-4298-BDEE-E09A07238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4125" y="1581150"/>
            <a:ext cx="6400800" cy="1524000"/>
          </a:xfrm>
        </p:spPr>
        <p:txBody>
          <a:bodyPr/>
          <a:lstStyle/>
          <a:p>
            <a:pPr defTabSz="370286">
              <a:spcAft>
                <a:spcPts val="1144"/>
              </a:spcAft>
              <a:buFont typeface="Times New Roman" charset="0"/>
              <a:buNone/>
              <a:defRPr/>
            </a:pPr>
            <a:r>
              <a:rPr lang="en-US" dirty="0">
                <a:ea typeface="+mn-ea"/>
              </a:rPr>
              <a:t>JavaOne 2017 Hands On Lab</a:t>
            </a:r>
          </a:p>
          <a:p>
            <a:pPr defTabSz="370286">
              <a:spcAft>
                <a:spcPts val="1144"/>
              </a:spcAft>
              <a:buFont typeface="Times New Roman" charset="0"/>
              <a:buNone/>
              <a:defRPr/>
            </a:pPr>
            <a:r>
              <a:rPr lang="en-US" dirty="0" smtClean="0">
                <a:ea typeface="+mn-ea"/>
              </a:rPr>
              <a:t>(</a:t>
            </a:r>
            <a:r>
              <a:rPr lang="en-US" sz="1600" dirty="0">
                <a:ea typeface="+mn-ea"/>
              </a:rPr>
              <a:t>With slides from Jeanne </a:t>
            </a:r>
            <a:r>
              <a:rPr lang="en-US" sz="1600" dirty="0" err="1">
                <a:ea typeface="+mn-ea"/>
              </a:rPr>
              <a:t>Boyarsky</a:t>
            </a:r>
            <a:r>
              <a:rPr lang="en-US" dirty="0">
                <a:ea typeface="+mn-ea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652696-1EC9-4920-9C45-4FF657F9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70286">
              <a:buFont typeface="Times New Roman" charset="0"/>
              <a:buNone/>
              <a:defRPr/>
            </a:pPr>
            <a:r>
              <a:rPr lang="en-US" dirty="0">
                <a:ea typeface="+mj-ea"/>
              </a:rPr>
              <a:t>What tools do I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CD5303-1403-42D4-8658-2A3CCFF59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0286" indent="-370286" defTabSz="370286">
              <a:spcAft>
                <a:spcPts val="1144"/>
              </a:spcAft>
              <a:buFont typeface="Arial"/>
              <a:buChar char="•"/>
              <a:defRPr/>
            </a:pPr>
            <a:r>
              <a:rPr lang="en-US" dirty="0"/>
              <a:t>IntelliJ IDEA</a:t>
            </a:r>
            <a:endParaRPr lang="en-US" dirty="0">
              <a:ea typeface="+mn-ea"/>
            </a:endParaRPr>
          </a:p>
          <a:p>
            <a:pPr marL="0" indent="0" defTabSz="370286">
              <a:spcAft>
                <a:spcPts val="1144"/>
              </a:spcAft>
              <a:buFont typeface="Times New Roman" charset="0"/>
              <a:buNone/>
              <a:defRPr/>
            </a:pPr>
            <a:r>
              <a:rPr lang="en-US" dirty="0">
                <a:ea typeface="+mn-ea"/>
              </a:rPr>
              <a:t>		or</a:t>
            </a:r>
          </a:p>
          <a:p>
            <a:pPr marL="370286" indent="-370286" defTabSz="370286">
              <a:spcAft>
                <a:spcPts val="1144"/>
              </a:spcAft>
              <a:buFont typeface="Arial"/>
              <a:buChar char="•"/>
              <a:defRPr/>
            </a:pPr>
            <a:r>
              <a:rPr lang="en-US" dirty="0"/>
              <a:t>Eclipse</a:t>
            </a:r>
            <a:endParaRPr lang="en-US" dirty="0">
              <a:ea typeface="+mn-ea"/>
            </a:endParaRPr>
          </a:p>
          <a:p>
            <a:pPr marL="0" indent="0" defTabSz="370286">
              <a:spcAft>
                <a:spcPts val="1144"/>
              </a:spcAft>
              <a:buFont typeface="Times New Roman" charset="0"/>
              <a:buNone/>
              <a:defRPr/>
            </a:pPr>
            <a:r>
              <a:rPr lang="en-US" dirty="0">
                <a:ea typeface="+mn-ea"/>
              </a:rPr>
              <a:t>		or</a:t>
            </a:r>
          </a:p>
          <a:p>
            <a:pPr marL="370286" indent="-370286" defTabSz="370286">
              <a:spcAft>
                <a:spcPts val="1144"/>
              </a:spcAft>
              <a:buFont typeface="Arial"/>
              <a:buChar char="•"/>
              <a:defRPr/>
            </a:pPr>
            <a:r>
              <a:rPr lang="en-US" dirty="0">
                <a:ea typeface="+mn-ea"/>
              </a:rPr>
              <a:t>Command line Maven/Git</a:t>
            </a:r>
            <a:br>
              <a:rPr lang="en-US" dirty="0">
                <a:ea typeface="+mn-ea"/>
              </a:rPr>
            </a:br>
            <a:r>
              <a:rPr lang="en-US" dirty="0">
                <a:ea typeface="+mn-ea"/>
              </a:rPr>
              <a:t>+ your choice of text editor</a:t>
            </a:r>
          </a:p>
          <a:p>
            <a:pPr marL="370286" indent="-370286" defTabSz="370286">
              <a:spcAft>
                <a:spcPts val="1144"/>
              </a:spcAft>
              <a:buFont typeface="Arial"/>
              <a:buChar char="•"/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CCBA75-7662-4752-8F74-B705EDAC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Allow me to introduce JUnit 5 Jim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C38FC959-A0A4-487F-87FB-6DA6C9D2A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6507" y="1047750"/>
            <a:ext cx="3408362" cy="340836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8D6792B-897E-4ED4-B793-F04FE0D5B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942927" y="1844897"/>
            <a:ext cx="1888381" cy="1695450"/>
          </a:xfrm>
          <a:prstGeom prst="rect">
            <a:avLst/>
          </a:prstGeom>
        </p:spPr>
      </p:pic>
      <p:pic>
        <p:nvPicPr>
          <p:cNvPr id="1026" name="Picture 2" descr="Image result for junit 5">
            <a:extLst>
              <a:ext uri="{FF2B5EF4-FFF2-40B4-BE49-F238E27FC236}">
                <a16:creationId xmlns:a16="http://schemas.microsoft.com/office/drawing/2014/main" xmlns="" id="{C9990B8E-2C82-430E-B4E7-8D633E115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584" y="2382614"/>
            <a:ext cx="576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EBD5D10-5B88-4B5C-904C-F69D957E3F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xmlns="" r:id="rId7"/>
              </a:ext>
            </a:extLst>
          </a:blip>
          <a:stretch>
            <a:fillRect/>
          </a:stretch>
        </p:blipFill>
        <p:spPr>
          <a:xfrm>
            <a:off x="6370068" y="1844897"/>
            <a:ext cx="1899664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7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Box 5">
            <a:extLst>
              <a:ext uri="{FF2B5EF4-FFF2-40B4-BE49-F238E27FC236}">
                <a16:creationId xmlns:a16="http://schemas.microsoft.com/office/drawing/2014/main" xmlns="" id="{4DB83A44-3C76-43F1-99BC-3C72D1A0C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819150"/>
            <a:ext cx="691197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7" tIns="37029" rIns="74057" bIns="37029">
            <a:spAutoFit/>
          </a:bodyPr>
          <a:lstStyle>
            <a:lvl1pPr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/>
            <a:r>
              <a:rPr lang="en-US" altLang="en-US" sz="4900">
                <a:solidFill>
                  <a:srgbClr val="0000FF"/>
                </a:solidFill>
              </a:rPr>
              <a:t>Let’s start! </a:t>
            </a:r>
          </a:p>
          <a:p>
            <a:pPr eaLnBrk="1"/>
            <a:r>
              <a:rPr lang="en-US" altLang="en-US" sz="4900">
                <a:solidFill>
                  <a:srgbClr val="0000FF"/>
                </a:solidFill>
              </a:rPr>
              <a:t>On to the lab!</a:t>
            </a:r>
          </a:p>
        </p:txBody>
      </p:sp>
      <p:pic>
        <p:nvPicPr>
          <p:cNvPr id="37890" name="Picture 6">
            <a:extLst>
              <a:ext uri="{FF2B5EF4-FFF2-40B4-BE49-F238E27FC236}">
                <a16:creationId xmlns:a16="http://schemas.microsoft.com/office/drawing/2014/main" xmlns="" id="{46D97EC3-8351-4308-B5EE-9CD7D2AF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5" y="965200"/>
            <a:ext cx="3513138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TextBox 1">
            <a:extLst>
              <a:ext uri="{FF2B5EF4-FFF2-40B4-BE49-F238E27FC236}">
                <a16:creationId xmlns:a16="http://schemas.microsoft.com/office/drawing/2014/main" xmlns="" id="{F23A54B0-BCAB-4D0F-9F76-91B00A8C0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647950"/>
            <a:ext cx="5334000" cy="180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/>
            <a:r>
              <a:rPr lang="en-US" altLang="en-US" sz="2000" dirty="0">
                <a:solidFill>
                  <a:srgbClr val="0000FF"/>
                </a:solidFill>
              </a:rPr>
              <a:t>In a browser go to </a:t>
            </a:r>
          </a:p>
          <a:p>
            <a:pPr eaLnBrk="1"/>
            <a:r>
              <a:rPr lang="en-US" altLang="en-US" sz="2000" dirty="0">
                <a:solidFill>
                  <a:srgbClr val="0000FF"/>
                </a:solidFill>
              </a:rPr>
              <a:t>https://</a:t>
            </a:r>
            <a:r>
              <a:rPr lang="en-US" altLang="en-US" sz="2000" dirty="0" err="1" smtClean="0">
                <a:solidFill>
                  <a:srgbClr val="0000FF"/>
                </a:solidFill>
              </a:rPr>
              <a:t>github.com</a:t>
            </a:r>
            <a:r>
              <a:rPr lang="en-US" altLang="en-US" sz="2000" dirty="0" smtClean="0">
                <a:solidFill>
                  <a:srgbClr val="0000FF"/>
                </a:solidFill>
              </a:rPr>
              <a:t>/</a:t>
            </a:r>
            <a:r>
              <a:rPr lang="en-US" altLang="en-US" sz="2000" dirty="0" err="1" smtClean="0">
                <a:solidFill>
                  <a:srgbClr val="0000FF"/>
                </a:solidFill>
              </a:rPr>
              <a:t>mcdonnell</a:t>
            </a:r>
            <a:r>
              <a:rPr lang="en-US" altLang="en-US" sz="2000" dirty="0" smtClean="0">
                <a:solidFill>
                  <a:srgbClr val="0000FF"/>
                </a:solidFill>
              </a:rPr>
              <a:t>-john/JavaOne2017-HOL-JUnit5 </a:t>
            </a:r>
            <a:r>
              <a:rPr lang="en-US" altLang="en-US" sz="2000" dirty="0">
                <a:solidFill>
                  <a:srgbClr val="0000FF"/>
                </a:solidFill>
              </a:rPr>
              <a:t>(</a:t>
            </a:r>
            <a:r>
              <a:rPr lang="en-US" altLang="en-US" sz="1600" dirty="0">
                <a:solidFill>
                  <a:srgbClr val="0000FF"/>
                </a:solidFill>
              </a:rPr>
              <a:t>https://bit.ly/2JBIfTN</a:t>
            </a:r>
            <a:r>
              <a:rPr lang="en-US" altLang="en-US" sz="2000" dirty="0">
                <a:solidFill>
                  <a:srgbClr val="0000FF"/>
                </a:solidFill>
              </a:rPr>
              <a:t>)</a:t>
            </a:r>
            <a:br>
              <a:rPr lang="en-US" altLang="en-US" sz="2000" dirty="0">
                <a:solidFill>
                  <a:srgbClr val="0000FF"/>
                </a:solidFill>
              </a:rPr>
            </a:br>
            <a:endParaRPr lang="en-US" altLang="en-US" sz="2000" dirty="0">
              <a:solidFill>
                <a:srgbClr val="0000FF"/>
              </a:solidFill>
            </a:endParaRPr>
          </a:p>
          <a:p>
            <a:pPr eaLnBrk="1"/>
            <a:r>
              <a:rPr lang="en-US" altLang="en-US" sz="2000" dirty="0">
                <a:solidFill>
                  <a:srgbClr val="0000FF"/>
                </a:solidFill>
              </a:rPr>
              <a:t>Open </a:t>
            </a:r>
            <a:r>
              <a:rPr lang="en-GB" altLang="en-US" sz="2000" dirty="0">
                <a:solidFill>
                  <a:srgbClr val="0000FF"/>
                </a:solidFill>
              </a:rPr>
              <a:t>JUnit 5 HOL Instructions.docx</a:t>
            </a:r>
            <a:r>
              <a:rPr lang="en-US" altLang="en-US" sz="2000" dirty="0">
                <a:solidFill>
                  <a:srgbClr val="0000FF"/>
                </a:solidFill>
              </a:rPr>
              <a:t> word doc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CCBA75-7662-4752-8F74-B705EDAC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Meet Jim…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FF3577EF-27F8-47F9-B999-574B085E1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8638" y="1344159"/>
            <a:ext cx="2933700" cy="2933700"/>
          </a:xfrm>
        </p:spPr>
      </p:pic>
    </p:spTree>
    <p:extLst>
      <p:ext uri="{BB962C8B-B14F-4D97-AF65-F5344CB8AC3E}">
        <p14:creationId xmlns:p14="http://schemas.microsoft.com/office/powerpoint/2010/main" val="239930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CCBA75-7662-4752-8F74-B705EDAC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JWhat</a:t>
            </a:r>
            <a:r>
              <a:rPr lang="en-IE" dirty="0"/>
              <a:t> 5?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273F107-DF92-42E2-9AAE-CB9330E8A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1181" y="1470025"/>
            <a:ext cx="2933700" cy="2933700"/>
          </a:xfrm>
        </p:spPr>
      </p:pic>
    </p:spTree>
    <p:extLst>
      <p:ext uri="{BB962C8B-B14F-4D97-AF65-F5344CB8AC3E}">
        <p14:creationId xmlns:p14="http://schemas.microsoft.com/office/powerpoint/2010/main" val="396954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9952A0-2D82-4ECC-B631-4D446542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70286">
              <a:buFont typeface="Times New Roman" charset="0"/>
              <a:buNone/>
              <a:defRPr/>
            </a:pPr>
            <a:r>
              <a:rPr lang="en-US" dirty="0">
                <a:ea typeface="+mj-ea"/>
              </a:rPr>
              <a:t>Why JUnit 5?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F78D32-0345-4FDA-AC20-757FE9A50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0286" indent="-370286" defTabSz="370286">
              <a:spcAft>
                <a:spcPts val="1144"/>
              </a:spcAft>
              <a:buFont typeface="Arial"/>
              <a:buChar char="•"/>
              <a:defRPr/>
            </a:pPr>
            <a:r>
              <a:rPr lang="en-US" sz="2400" dirty="0">
                <a:ea typeface="+mn-ea"/>
              </a:rPr>
              <a:t>Java 8 support!</a:t>
            </a:r>
          </a:p>
          <a:p>
            <a:pPr marL="370286" indent="-370286" defTabSz="370286">
              <a:spcAft>
                <a:spcPts val="1144"/>
              </a:spcAft>
              <a:buFont typeface="Arial"/>
              <a:buChar char="•"/>
              <a:defRPr/>
            </a:pPr>
            <a:r>
              <a:rPr lang="en-US" sz="2400" dirty="0">
                <a:ea typeface="+mn-ea"/>
              </a:rPr>
              <a:t>More annotations/assertions!</a:t>
            </a:r>
          </a:p>
          <a:p>
            <a:pPr marL="370286" indent="-370286" defTabSz="370286">
              <a:spcAft>
                <a:spcPts val="1144"/>
              </a:spcAft>
              <a:buFont typeface="Arial"/>
              <a:buChar char="•"/>
              <a:defRPr/>
            </a:pPr>
            <a:r>
              <a:rPr lang="en-US" sz="2400" dirty="0">
                <a:ea typeface="+mn-ea"/>
              </a:rPr>
              <a:t>New Extension model</a:t>
            </a:r>
          </a:p>
          <a:p>
            <a:pPr marL="695724" lvl="1" indent="-370286" defTabSz="370286">
              <a:spcAft>
                <a:spcPts val="1144"/>
              </a:spcAft>
              <a:buFont typeface="Arial"/>
              <a:buChar char="•"/>
              <a:defRPr/>
            </a:pPr>
            <a:r>
              <a:rPr lang="en-US" sz="2400" dirty="0">
                <a:ea typeface="+mn-ea"/>
              </a:rPr>
              <a:t>Multiple runners == More power!</a:t>
            </a:r>
          </a:p>
          <a:p>
            <a:pPr marL="695724" lvl="1" indent="-370286" defTabSz="370286">
              <a:spcAft>
                <a:spcPts val="1144"/>
              </a:spcAft>
              <a:buFont typeface="Arial"/>
              <a:buChar char="•"/>
              <a:defRPr/>
            </a:pPr>
            <a:r>
              <a:rPr lang="en-US" sz="2400" dirty="0">
                <a:ea typeface="+mn-ea"/>
              </a:rPr>
              <a:t>https://dzone.com/articles/junit-5-extension-model</a:t>
            </a:r>
          </a:p>
          <a:p>
            <a:pPr marL="370286" indent="-370286" defTabSz="370286">
              <a:spcAft>
                <a:spcPts val="1144"/>
              </a:spcAft>
              <a:buFont typeface="Arial"/>
              <a:buChar char="•"/>
              <a:defRPr/>
            </a:pPr>
            <a:r>
              <a:rPr lang="en-US" sz="2400" dirty="0">
                <a:ea typeface="+mn-ea"/>
              </a:rPr>
              <a:t>Released September 10</a:t>
            </a:r>
            <a:r>
              <a:rPr lang="en-US" sz="2400" baseline="30000" dirty="0">
                <a:ea typeface="+mn-ea"/>
              </a:rPr>
              <a:t>th</a:t>
            </a:r>
            <a:r>
              <a:rPr lang="en-US" sz="2400" dirty="0">
                <a:ea typeface="+mn-ea"/>
              </a:rPr>
              <a:t>, 2017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7">
            <a:extLst>
              <a:ext uri="{FF2B5EF4-FFF2-40B4-BE49-F238E27FC236}">
                <a16:creationId xmlns:a16="http://schemas.microsoft.com/office/drawing/2014/main" xmlns="" id="{6870422A-B84C-4A29-83F2-FE959D478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2624138"/>
            <a:ext cx="1036638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6" name="Picture 8">
            <a:extLst>
              <a:ext uri="{FF2B5EF4-FFF2-40B4-BE49-F238E27FC236}">
                <a16:creationId xmlns:a16="http://schemas.microsoft.com/office/drawing/2014/main" xmlns="" id="{8B4212F5-7BA9-4CBC-B1D9-4C069284D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1535113"/>
            <a:ext cx="8985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9">
            <a:extLst>
              <a:ext uri="{FF2B5EF4-FFF2-40B4-BE49-F238E27FC236}">
                <a16:creationId xmlns:a16="http://schemas.microsoft.com/office/drawing/2014/main" xmlns="" id="{28ABDAAA-136A-40F2-B382-50C1AF5A4B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050" y="1535113"/>
            <a:ext cx="12446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12">
            <a:extLst>
              <a:ext uri="{FF2B5EF4-FFF2-40B4-BE49-F238E27FC236}">
                <a16:creationId xmlns:a16="http://schemas.microsoft.com/office/drawing/2014/main" xmlns="" id="{8502D784-667D-4512-8E91-6CB3B6AF18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5" y="3038475"/>
            <a:ext cx="11176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13">
            <a:extLst>
              <a:ext uri="{FF2B5EF4-FFF2-40B4-BE49-F238E27FC236}">
                <a16:creationId xmlns:a16="http://schemas.microsoft.com/office/drawing/2014/main" xmlns="" id="{68432DC3-A885-497D-91EE-42B2375DDA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5" y="2727325"/>
            <a:ext cx="20034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14">
            <a:extLst>
              <a:ext uri="{FF2B5EF4-FFF2-40B4-BE49-F238E27FC236}">
                <a16:creationId xmlns:a16="http://schemas.microsoft.com/office/drawing/2014/main" xmlns="" id="{27833088-210B-4FF3-AE24-A656533B6A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175" y="1585913"/>
            <a:ext cx="208438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TextBox 16">
            <a:extLst>
              <a:ext uri="{FF2B5EF4-FFF2-40B4-BE49-F238E27FC236}">
                <a16:creationId xmlns:a16="http://schemas.microsoft.com/office/drawing/2014/main" xmlns="" id="{9FED4914-2DF4-4715-9A55-E227E47F7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463" y="601663"/>
            <a:ext cx="373221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7" tIns="37029" rIns="74057" bIns="37029">
            <a:spAutoFit/>
          </a:bodyPr>
          <a:lstStyle>
            <a:lvl1pPr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/>
            <a:r>
              <a:rPr lang="en-US" altLang="en-US" sz="4000" b="1">
                <a:solidFill>
                  <a:schemeClr val="tx1"/>
                </a:solidFill>
              </a:rPr>
              <a:t>Supports</a:t>
            </a:r>
          </a:p>
        </p:txBody>
      </p:sp>
      <p:sp>
        <p:nvSpPr>
          <p:cNvPr id="31752" name="TextBox 17">
            <a:extLst>
              <a:ext uri="{FF2B5EF4-FFF2-40B4-BE49-F238E27FC236}">
                <a16:creationId xmlns:a16="http://schemas.microsoft.com/office/drawing/2014/main" xmlns="" id="{B497B073-BE6E-4442-9720-662385A87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63" y="601663"/>
            <a:ext cx="373221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7" tIns="37029" rIns="74057" bIns="37029">
            <a:spAutoFit/>
          </a:bodyPr>
          <a:lstStyle>
            <a:lvl1pPr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/>
            <a:r>
              <a:rPr lang="en-US" altLang="en-US" sz="4000" b="1">
                <a:solidFill>
                  <a:schemeClr val="tx1"/>
                </a:solidFill>
              </a:rPr>
              <a:t>Not Yet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5D3441AC-3D0D-4950-B80E-674CC8D7ED78}"/>
              </a:ext>
            </a:extLst>
          </p:cNvPr>
          <p:cNvCxnSpPr/>
          <p:nvPr/>
        </p:nvCxnSpPr>
        <p:spPr bwMode="auto">
          <a:xfrm>
            <a:off x="5608638" y="393700"/>
            <a:ext cx="0" cy="404495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754" name="TextBox 21">
            <a:extLst>
              <a:ext uri="{FF2B5EF4-FFF2-40B4-BE49-F238E27FC236}">
                <a16:creationId xmlns:a16="http://schemas.microsoft.com/office/drawing/2014/main" xmlns="" id="{EFB2FF41-54C8-484D-B159-33B7ED727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25" y="3816350"/>
            <a:ext cx="435451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7" tIns="37029" rIns="74057" bIns="37029">
            <a:spAutoFit/>
          </a:bodyPr>
          <a:lstStyle>
            <a:lvl1pPr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/>
            <a:r>
              <a:rPr lang="en-US" altLang="en-US">
                <a:solidFill>
                  <a:srgbClr val="000000"/>
                </a:solidFill>
              </a:rPr>
              <a:t>Note: Eclipse requires update to Oxygen until JUnit 5 released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F35A3C-6D04-4DD6-AFA3-05B5D0AE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you’ll learn in the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66798B-99B6-4077-AB6A-F2A59EFAF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0286" indent="-370286" defTabSz="370286">
              <a:spcAft>
                <a:spcPts val="1144"/>
              </a:spcAft>
              <a:buFont typeface="Arial"/>
              <a:buChar char="•"/>
              <a:defRPr/>
            </a:pPr>
            <a:r>
              <a:rPr lang="en-US" dirty="0">
                <a:ea typeface="+mn-ea"/>
              </a:rPr>
              <a:t>How to convert a Maven project to</a:t>
            </a:r>
          </a:p>
          <a:p>
            <a:pPr marL="694287" lvl="1" indent="-370286" defTabSz="370286">
              <a:spcAft>
                <a:spcPts val="922"/>
              </a:spcAft>
              <a:buFont typeface="Arial"/>
              <a:buChar char="•"/>
              <a:defRPr/>
            </a:pPr>
            <a:r>
              <a:rPr lang="en-US" dirty="0">
                <a:ea typeface="+mn-ea"/>
              </a:rPr>
              <a:t>New jars</a:t>
            </a:r>
          </a:p>
          <a:p>
            <a:pPr marL="694287" lvl="1" indent="-370286" defTabSz="370286">
              <a:spcAft>
                <a:spcPts val="922"/>
              </a:spcAft>
              <a:buFont typeface="Arial"/>
              <a:buChar char="•"/>
              <a:defRPr/>
            </a:pPr>
            <a:r>
              <a:rPr lang="en-US" dirty="0">
                <a:ea typeface="+mn-ea"/>
              </a:rPr>
              <a:t>Required </a:t>
            </a:r>
            <a:r>
              <a:rPr lang="en-US" dirty="0" err="1">
                <a:ea typeface="+mn-ea"/>
              </a:rPr>
              <a:t>config</a:t>
            </a:r>
            <a:endParaRPr lang="en-US" dirty="0">
              <a:ea typeface="+mn-ea"/>
            </a:endParaRPr>
          </a:p>
          <a:p>
            <a:pPr marL="370286" indent="-370286" defTabSz="370286">
              <a:spcAft>
                <a:spcPts val="1144"/>
              </a:spcAft>
              <a:buFont typeface="Arial"/>
              <a:buChar char="•"/>
              <a:defRPr/>
            </a:pPr>
            <a:r>
              <a:rPr lang="en-US" dirty="0">
                <a:ea typeface="+mn-ea"/>
              </a:rPr>
              <a:t>Changes from JUnit 4</a:t>
            </a:r>
          </a:p>
          <a:p>
            <a:pPr marL="370286" indent="-370286" defTabSz="370286">
              <a:spcAft>
                <a:spcPts val="1144"/>
              </a:spcAft>
              <a:buFont typeface="Arial"/>
              <a:buChar char="•"/>
              <a:defRPr/>
            </a:pPr>
            <a:r>
              <a:rPr lang="en-US" dirty="0">
                <a:ea typeface="+mn-ea"/>
              </a:rPr>
              <a:t>New functionality</a:t>
            </a:r>
          </a:p>
        </p:txBody>
      </p:sp>
      <p:pic>
        <p:nvPicPr>
          <p:cNvPr id="4" name="Picture 2" descr="Image result for junit 5">
            <a:extLst>
              <a:ext uri="{FF2B5EF4-FFF2-40B4-BE49-F238E27FC236}">
                <a16:creationId xmlns:a16="http://schemas.microsoft.com/office/drawing/2014/main" xmlns="" id="{E6ACAC9C-5F1B-43D3-B1A1-CC1DCEEB8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386150"/>
            <a:ext cx="576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80DAB0-F147-407F-9ACB-62FA1D4F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70286">
              <a:buFont typeface="Times New Roman" charset="0"/>
              <a:buNone/>
              <a:defRPr/>
            </a:pPr>
            <a:r>
              <a:rPr lang="en-US" dirty="0">
                <a:ea typeface="+mj-ea"/>
              </a:rPr>
              <a:t>Lab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C275AB-83CC-470C-BCD2-7F3E5C481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888" indent="-369888">
              <a:buFont typeface="Arial" panose="020B0604020202020204" pitchFamily="34" charset="0"/>
              <a:buChar char="•"/>
            </a:pPr>
            <a:r>
              <a:rPr lang="en-US" altLang="en-US" sz="2800" dirty="0"/>
              <a:t>The lab is self paced</a:t>
            </a:r>
          </a:p>
          <a:p>
            <a:pPr marL="369888" indent="-369888">
              <a:buFont typeface="Arial" panose="020B0604020202020204" pitchFamily="34" charset="0"/>
              <a:buChar char="•"/>
            </a:pPr>
            <a:r>
              <a:rPr lang="en-US" altLang="en-US" sz="2800" dirty="0"/>
              <a:t>Raise your hand if you get stuck or have a question</a:t>
            </a:r>
          </a:p>
          <a:p>
            <a:pPr marL="369888" indent="-369888">
              <a:buFont typeface="Arial" panose="020B0604020202020204" pitchFamily="34" charset="0"/>
              <a:buChar char="•"/>
            </a:pPr>
            <a:r>
              <a:rPr lang="en-US" altLang="en-US" sz="2800" dirty="0"/>
              <a:t>If there is a FAQ, I’ll demo it on the screen.</a:t>
            </a:r>
          </a:p>
          <a:p>
            <a:pPr marL="369888" indent="-369888">
              <a:buFont typeface="Arial" panose="020B0604020202020204" pitchFamily="34" charset="0"/>
              <a:buChar char="•"/>
            </a:pPr>
            <a:r>
              <a:rPr lang="en-US" altLang="en-US" sz="2800" dirty="0"/>
              <a:t>Use 1 git commit per section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652696-1EC9-4920-9C45-4FF657F9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70286">
              <a:buFont typeface="Times New Roman" charset="0"/>
              <a:buNone/>
              <a:defRPr/>
            </a:pPr>
            <a:r>
              <a:rPr lang="en-US" dirty="0">
                <a:ea typeface="+mj-ea"/>
              </a:rPr>
              <a:t>Before…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A475299-DC12-4A6D-8D4B-900F501FE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044" y="1546225"/>
            <a:ext cx="66579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86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652696-1EC9-4920-9C45-4FF657F9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70286">
              <a:buFont typeface="Times New Roman" charset="0"/>
              <a:buNone/>
              <a:defRPr/>
            </a:pPr>
            <a:r>
              <a:rPr lang="en-US" dirty="0">
                <a:ea typeface="+mj-ea"/>
              </a:rPr>
              <a:t>After…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7230B95-95BA-4AAB-B0E5-49A6C17ED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788" y="1253656"/>
            <a:ext cx="5105400" cy="316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04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36281</TotalTime>
  <Words>190</Words>
  <Application>Microsoft Macintosh PowerPoint</Application>
  <PresentationFormat>On-screen Show (16:9)</PresentationFormat>
  <Paragraphs>49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MS PGothic</vt:lpstr>
      <vt:lpstr>ＭＳ Ｐゴシック</vt:lpstr>
      <vt:lpstr>Times New Roman</vt:lpstr>
      <vt:lpstr>Office Theme</vt:lpstr>
      <vt:lpstr>1_Office Theme</vt:lpstr>
      <vt:lpstr>Starting Out With JUnit 5</vt:lpstr>
      <vt:lpstr>Meet Jim…</vt:lpstr>
      <vt:lpstr>JWhat 5?</vt:lpstr>
      <vt:lpstr>Why JUnit 5?</vt:lpstr>
      <vt:lpstr>PowerPoint Presentation</vt:lpstr>
      <vt:lpstr>What you’ll learn in the lab</vt:lpstr>
      <vt:lpstr>Lab Flow</vt:lpstr>
      <vt:lpstr>Before…</vt:lpstr>
      <vt:lpstr>After…</vt:lpstr>
      <vt:lpstr>What tools do I use?</vt:lpstr>
      <vt:lpstr>Allow me to introduce JUnit 5 Jim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JUnit 5 JavaOne 2017</dc:title>
  <dc:creator>Barry Evans</dc:creator>
  <cp:lastModifiedBy>McDonnell, John</cp:lastModifiedBy>
  <cp:revision>158</cp:revision>
  <cp:lastPrinted>2015-05-02T03:43:06Z</cp:lastPrinted>
  <dcterms:created xsi:type="dcterms:W3CDTF">2014-06-07T18:52:31Z</dcterms:created>
  <dcterms:modified xsi:type="dcterms:W3CDTF">2018-05-09T07:27:25Z</dcterms:modified>
</cp:coreProperties>
</file>