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AC5-9101-40F2-9544-3873A2E131B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AC5-9101-40F2-9544-3873A2E131B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AC5-9101-40F2-9544-3873A2E131B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AC5-9101-40F2-9544-3873A2E131B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9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AC5-9101-40F2-9544-3873A2E131B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3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AC5-9101-40F2-9544-3873A2E131B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3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AC5-9101-40F2-9544-3873A2E131B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2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AC5-9101-40F2-9544-3873A2E131B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AC5-9101-40F2-9544-3873A2E131B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1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AC5-9101-40F2-9544-3873A2E131B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6AC5-9101-40F2-9544-3873A2E131B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1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E6AC5-9101-40F2-9544-3873A2E131B3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B21FD-4A02-4528-9F81-32550AF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0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 Calculator (</a:t>
            </a:r>
            <a:r>
              <a:rPr lang="en-US" dirty="0" err="1" smtClean="0"/>
              <a:t>FireCalc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5638800"/>
            <a:ext cx="6400800" cy="5334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Damith Perera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721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r>
              <a:rPr lang="en-US" dirty="0" smtClean="0"/>
              <a:t>Technology stack</a:t>
            </a:r>
          </a:p>
          <a:p>
            <a:r>
              <a:rPr lang="en-US" dirty="0" smtClean="0"/>
              <a:t>Web </a:t>
            </a:r>
          </a:p>
          <a:p>
            <a:r>
              <a:rPr lang="en-US" dirty="0" smtClean="0"/>
              <a:t>Apple </a:t>
            </a:r>
          </a:p>
          <a:p>
            <a:r>
              <a:rPr lang="en-US" dirty="0" smtClean="0"/>
              <a:t>New features</a:t>
            </a:r>
          </a:p>
          <a:p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9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</a:p>
          <a:p>
            <a:pPr lvl="1"/>
            <a:r>
              <a:rPr lang="en-US" dirty="0" smtClean="0"/>
              <a:t>List of all calculating items</a:t>
            </a:r>
          </a:p>
          <a:p>
            <a:r>
              <a:rPr lang="en-US" smtClean="0"/>
              <a:t>Sign </a:t>
            </a:r>
            <a:r>
              <a:rPr lang="en-US" dirty="0" smtClean="0"/>
              <a:t>in </a:t>
            </a:r>
          </a:p>
          <a:p>
            <a:r>
              <a:rPr lang="en-US" dirty="0" smtClean="0"/>
              <a:t>Signup </a:t>
            </a:r>
          </a:p>
          <a:p>
            <a:r>
              <a:rPr lang="en-US" dirty="0" smtClean="0"/>
              <a:t>Add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28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Fire Calculator (FireCalc)</vt:lpstr>
      <vt:lpstr>Agenda</vt:lpstr>
      <vt:lpstr>Android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Calculator (FireCalc)</dc:title>
  <dc:creator>Damith Perera</dc:creator>
  <cp:lastModifiedBy>Damith Perera</cp:lastModifiedBy>
  <cp:revision>2</cp:revision>
  <dcterms:created xsi:type="dcterms:W3CDTF">2018-03-09T13:15:14Z</dcterms:created>
  <dcterms:modified xsi:type="dcterms:W3CDTF">2018-03-09T17:03:12Z</dcterms:modified>
</cp:coreProperties>
</file>