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3" r:id="rId10"/>
    <p:sldId id="272" r:id="rId11"/>
    <p:sldId id="273" r:id="rId12"/>
    <p:sldId id="274" r:id="rId13"/>
    <p:sldId id="262" r:id="rId14"/>
    <p:sldId id="266" r:id="rId15"/>
    <p:sldId id="267" r:id="rId16"/>
    <p:sldId id="269" r:id="rId17"/>
    <p:sldId id="271" r:id="rId18"/>
    <p:sldId id="270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5F35-EE2A-48DA-9491-311FB110B4F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D1BFB-A98C-4D51-9D65-3DE3CDBC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1BFB-A98C-4D51-9D65-3DE3CDBC9F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AE-5014-4638-B95F-01709B574918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6D8E-B9E6-46FC-A680-5C704C50BE58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9595-4315-4268-8703-402FDFA0E0B1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41FC-F816-4C22-8AD3-4D621070B2A8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9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2D0-93B7-4893-8BFF-446F1699E222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3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F724-7D73-4E9C-A1FE-76556599C818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3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F830-E690-4779-829B-E547FC5FBA4D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5970-2886-48A8-AC31-EC0541C1DB6E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3C7E-9DA5-451A-8ABF-C976BD29F211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AE5A-A853-4E65-B185-0B4F908028C1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A55-D142-47D5-917D-D192C5718F02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663F-6A7E-4ACF-A938-E31D9F8B0D9E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rfocus.com/2017/11/7-most-wanted-virtual-reality-videogames-for-oculus-rift/" TargetMode="External"/><Relationship Id="rId7" Type="http://schemas.openxmlformats.org/officeDocument/2006/relationships/hyperlink" Target="https://www.youtube.com/watch?v=cRpn9ohsMd4" TargetMode="External"/><Relationship Id="rId2" Type="http://schemas.openxmlformats.org/officeDocument/2006/relationships/hyperlink" Target="http://www.digitalspy.com/tech/virtual-reality/news/a814426/htc-vive-really-is-the-best-gadget-in-the-world-right-no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ae.souq.com/ae-en/vr-box-virtual-reality-3d-glass-for-3d-games-and-3d-movies-for-smartphone-white-9568165/i/" TargetMode="External"/><Relationship Id="rId5" Type="http://schemas.openxmlformats.org/officeDocument/2006/relationships/hyperlink" Target="https://store.google.com/product/google_cardboard" TargetMode="External"/><Relationship Id="rId4" Type="http://schemas.openxmlformats.org/officeDocument/2006/relationships/hyperlink" Target="https://tech.blorge.com/2017/05/08/microsoft-hololens-vs-playstation-vr-one-g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76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Orange Fire Dynamics </a:t>
            </a:r>
            <a:r>
              <a:rPr lang="en-US" dirty="0" smtClean="0"/>
              <a:t>Calculator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/>
              <a:t>teamLanka</a:t>
            </a:r>
            <a:r>
              <a:rPr lang="en-US" sz="1800" dirty="0" smtClean="0"/>
              <a:t>- </a:t>
            </a:r>
            <a:r>
              <a:rPr lang="en-US" sz="1800" dirty="0" err="1" smtClean="0"/>
              <a:t>Charmal</a:t>
            </a:r>
            <a:r>
              <a:rPr lang="en-US" sz="1800" dirty="0" smtClean="0"/>
              <a:t> Damith P. </a:t>
            </a:r>
            <a:r>
              <a:rPr lang="en-US" sz="1800" dirty="0" err="1" smtClean="0"/>
              <a:t>Mahapatabendige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524625"/>
            <a:ext cx="6400800" cy="314325"/>
          </a:xfrm>
        </p:spPr>
        <p:txBody>
          <a:bodyPr>
            <a:normAutofit/>
          </a:bodyPr>
          <a:lstStyle/>
          <a:p>
            <a:pPr algn="r"/>
            <a:r>
              <a:rPr lang="en-US" sz="1400" dirty="0" smtClean="0"/>
              <a:t>03/26/2018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73671"/>
            <a:ext cx="3505200" cy="2626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G:\My Drive\Master\7.Spring 2018\App\Screen Shot 2018-03-23 at 3.58.30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1140"/>
            <a:ext cx="2023422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My Drive\Master\7.Spring 2018\App\Screen Shot 2018-03-23 at 3.58.44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01140"/>
            <a:ext cx="2049072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:\My Drive\Master\7.Spring 2018\App\Screen Shot 2018-03-23 at 3.59.35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6540"/>
            <a:ext cx="2016535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11</a:t>
            </a:fld>
            <a:endParaRPr lang="en-US"/>
          </a:p>
        </p:txBody>
      </p:sp>
      <p:pic>
        <p:nvPicPr>
          <p:cNvPr id="4100" name="Picture 4" descr="G:\My Drive\Master\7.Spring 2018\App\Screen Shot 2018-03-23 at 4.01.42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2007592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G:\My Drive\Master\7.Spring 2018\App\Screen Shot 2018-03-23 at 4.01.49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05000"/>
            <a:ext cx="2010027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:\My Drive\Master\7.Spring 2018\App\Screen Shot 2018-03-23 at 4.01.31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96900"/>
            <a:ext cx="1992200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G:\My Drive\Master\7.Spring 2018\App\Screen Shot 2018-03-23 at 4.01.23 P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2001040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6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 descr="G:\My Drive\Master\7.Spring 2018\App\Screen Shot 2018-03-23 at 4.00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694180"/>
            <a:ext cx="1998924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My Drive\Master\7.Spring 2018\App\Screen Shot 2018-03-23 at 4.00.19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94180"/>
            <a:ext cx="1983174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7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(React.js)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web app can use for administrative usage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list</a:t>
            </a:r>
          </a:p>
          <a:p>
            <a:pPr lvl="1"/>
            <a:r>
              <a:rPr lang="en-US" dirty="0" smtClean="0"/>
              <a:t>Feedback list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/>
              <a:t>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Integrating unity 3d application</a:t>
            </a:r>
          </a:p>
          <a:p>
            <a:pPr lvl="1"/>
            <a:r>
              <a:rPr lang="en-US" dirty="0" smtClean="0"/>
              <a:t>It’s not just a fire It shows that possible to integrate with it.</a:t>
            </a:r>
          </a:p>
          <a:p>
            <a:r>
              <a:rPr lang="en-US" dirty="0" smtClean="0"/>
              <a:t>What can we embed (virtual reality or augmented reality)with this application </a:t>
            </a:r>
          </a:p>
          <a:p>
            <a:pPr lvl="1"/>
            <a:r>
              <a:rPr lang="en-US" dirty="0" smtClean="0"/>
              <a:t>Fire dynamics calculation simulations</a:t>
            </a:r>
          </a:p>
          <a:p>
            <a:pPr lvl="1"/>
            <a:r>
              <a:rPr lang="en-US" dirty="0" smtClean="0"/>
              <a:t>Fireman </a:t>
            </a:r>
            <a:r>
              <a:rPr lang="en-US" dirty="0"/>
              <a:t>trainings </a:t>
            </a:r>
            <a:r>
              <a:rPr lang="en-US" sz="1400" dirty="0"/>
              <a:t>(https://www.youtube.com/watch?v=cRpn9ohsMd4</a:t>
            </a:r>
            <a:r>
              <a:rPr lang="en-US" sz="1400" dirty="0" smtClean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19802"/>
            <a:ext cx="22860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96" y="533400"/>
            <a:ext cx="6727354" cy="396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2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are the </a:t>
            </a:r>
            <a:r>
              <a:rPr lang="en-US" dirty="0" smtClean="0"/>
              <a:t>benefits using mobile for VR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15</a:t>
            </a:fld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7000"/>
            <a:ext cx="3775336" cy="195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0498"/>
            <a:ext cx="2902994" cy="21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use HTC Vive </a:t>
            </a:r>
            <a:r>
              <a:rPr lang="en-US" dirty="0"/>
              <a:t>or oculus rift </a:t>
            </a:r>
            <a:r>
              <a:rPr lang="en-US" dirty="0" smtClean="0"/>
              <a:t>area is getting limited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Microsoft HoloLens it very expensive </a:t>
            </a:r>
          </a:p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9"/>
          <a:stretch/>
        </p:blipFill>
        <p:spPr bwMode="auto">
          <a:xfrm>
            <a:off x="7086600" y="4915863"/>
            <a:ext cx="1485900" cy="139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glass or Google cardboard  very cheap and area is not limited.</a:t>
            </a:r>
          </a:p>
          <a:p>
            <a:r>
              <a:rPr lang="en-US" dirty="0" smtClean="0"/>
              <a:t>Nowadays everyone have smart phone and we only need to develop a relevant application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2420816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4505324"/>
            <a:ext cx="186213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1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http://www.digitalspy.com/tech/virtual-reality/news/a814426/htc-vive-really-is-the-best-gadget-in-the-world-right-now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https://www.vrfocus.com/2017/11/7-most-wanted-virtual-reality-videogames-for-oculus-rift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tech.blorge.com/2017/05/08/microsoft-hololens-vs-playstation-vr-one-get</a:t>
            </a:r>
            <a:r>
              <a:rPr lang="en-US" sz="2000" dirty="0" smtClean="0"/>
              <a:t> </a:t>
            </a: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store.google.com/product/google_cardboard</a:t>
            </a:r>
            <a:r>
              <a:rPr lang="en-US" sz="2000" dirty="0" smtClean="0"/>
              <a:t> </a:t>
            </a:r>
          </a:p>
          <a:p>
            <a:r>
              <a:rPr lang="en-US" sz="2000" dirty="0">
                <a:hlinkClick r:id="rId6"/>
              </a:rPr>
              <a:t>https://uae.souq.com/ae-en/vr-box-virtual-reality-3d-glass-for-3d-games-and-3d-movies-for-smartphone-white-9568165/i</a:t>
            </a:r>
            <a:r>
              <a:rPr lang="en-US" sz="2000" dirty="0" smtClean="0">
                <a:hlinkClick r:id="rId6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www.youtube.com/watch?v=cRpn9ohsMd4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r>
              <a:rPr lang="en-US" dirty="0" smtClean="0"/>
              <a:t>Technology stack</a:t>
            </a:r>
          </a:p>
          <a:p>
            <a:r>
              <a:rPr lang="en-US" dirty="0" smtClean="0"/>
              <a:t>Android </a:t>
            </a:r>
          </a:p>
          <a:p>
            <a:r>
              <a:rPr lang="en-US" dirty="0" smtClean="0"/>
              <a:t>Apple </a:t>
            </a:r>
          </a:p>
          <a:p>
            <a:r>
              <a:rPr lang="en-US" dirty="0" smtClean="0"/>
              <a:t>Web</a:t>
            </a:r>
            <a:endParaRPr lang="en-US" dirty="0" smtClean="0"/>
          </a:p>
          <a:p>
            <a:r>
              <a:rPr lang="en-US" dirty="0" smtClean="0"/>
              <a:t>Additional </a:t>
            </a:r>
            <a:r>
              <a:rPr lang="en-US" dirty="0" smtClean="0"/>
              <a:t>feature – proof of concept</a:t>
            </a:r>
            <a:endParaRPr lang="en-US" dirty="0" smtClean="0"/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</a:t>
            </a:r>
            <a:endParaRPr lang="en-US" dirty="0" smtClean="0"/>
          </a:p>
          <a:p>
            <a:pPr lvl="1"/>
            <a:r>
              <a:rPr lang="en-US" dirty="0" smtClean="0"/>
              <a:t>List of all calculating items</a:t>
            </a:r>
          </a:p>
          <a:p>
            <a:r>
              <a:rPr lang="en-US" dirty="0" smtClean="0"/>
              <a:t>Sign in </a:t>
            </a:r>
          </a:p>
          <a:p>
            <a:r>
              <a:rPr lang="en-US" dirty="0" smtClean="0"/>
              <a:t>Signup 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feedback 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list </a:t>
            </a:r>
          </a:p>
          <a:p>
            <a:r>
              <a:rPr lang="en-US" dirty="0" smtClean="0"/>
              <a:t>Feedback list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0DB21FD-4A02-4528-9F81-32550AF98AA0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486400"/>
            <a:ext cx="1666875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1665023" cy="800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87346"/>
            <a:ext cx="12192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12823"/>
            <a:ext cx="1371600" cy="1065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12" y="2222348"/>
            <a:ext cx="1152525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53" y="3710632"/>
            <a:ext cx="1416116" cy="51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0600" y="3581400"/>
            <a:ext cx="6507137" cy="762000"/>
          </a:xfrm>
          <a:prstGeom prst="rect">
            <a:avLst/>
          </a:prstGeom>
          <a:noFill/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00" y="1284907"/>
            <a:ext cx="1281624" cy="611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6623" y="288929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2895698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08375" y="2910756"/>
            <a:ext cx="6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5</a:t>
            </a:fld>
            <a:endParaRPr lang="en-US"/>
          </a:p>
        </p:txBody>
      </p:sp>
      <p:pic>
        <p:nvPicPr>
          <p:cNvPr id="3075" name="Picture 3" descr="C:\Users\Charmal\Desktop\Firecalc\Screenshots\Screenshot_2018-02-27-10-53-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1600200"/>
            <a:ext cx="2243353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armal\Desktop\Firecalc\Screenshots\Screenshot_2018-02-27-10-53-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1600200"/>
            <a:ext cx="2220977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612901"/>
            <a:ext cx="22860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0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20DB21FD-4A02-4528-9F81-32550AF98AA0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2287070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3000"/>
            <a:ext cx="2219194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2287071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8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64" y="228600"/>
            <a:ext cx="2287071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"/>
            <a:ext cx="2287071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341880"/>
            <a:ext cx="2287071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41880"/>
            <a:ext cx="2287071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49960"/>
            <a:ext cx="2287071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29" y="949960"/>
            <a:ext cx="2287071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600"/>
            <a:ext cx="2287071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7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(swift)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G:\My Drive\Master\7.Spring 2018\App\Screen Shot 2018-03-23 at 2.52.47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58899"/>
            <a:ext cx="1998846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My Drive\Master\7.Spring 2018\App\Screen Shot 2018-03-23 at 2.53.04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1396999"/>
            <a:ext cx="2030059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My Drive\Master\7.Spring 2018\App\Screen Shot 2018-03-23 at 2.55.59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6999"/>
            <a:ext cx="2047955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6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9514</TotalTime>
  <Words>203</Words>
  <Application>Microsoft Office PowerPoint</Application>
  <PresentationFormat>On-screen Show (4:3)</PresentationFormat>
  <Paragraphs>72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Orange Fire Dynamics Calculator teamLanka- Charmal Damith P. Mahapatabendige</vt:lpstr>
      <vt:lpstr>agenda</vt:lpstr>
      <vt:lpstr>features</vt:lpstr>
      <vt:lpstr>technology stack</vt:lpstr>
      <vt:lpstr>android</vt:lpstr>
      <vt:lpstr>PowerPoint Presentation</vt:lpstr>
      <vt:lpstr>PowerPoint Presentation</vt:lpstr>
      <vt:lpstr>PowerPoint Presentation</vt:lpstr>
      <vt:lpstr>iOS (swift)</vt:lpstr>
      <vt:lpstr>PowerPoint Presentation</vt:lpstr>
      <vt:lpstr>PowerPoint Presentation</vt:lpstr>
      <vt:lpstr>PowerPoint Presentation</vt:lpstr>
      <vt:lpstr>web (React.js)</vt:lpstr>
      <vt:lpstr>additional feature</vt:lpstr>
      <vt:lpstr>what are the benefits using mobile for VR world</vt:lpstr>
      <vt:lpstr>contd..</vt:lpstr>
      <vt:lpstr>questions</vt:lpstr>
      <vt:lpstr>thanks</vt:lpstr>
      <vt:lpstr>reference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Calculator (FireCalc)</dc:title>
  <dc:creator>Damith Perera</dc:creator>
  <cp:lastModifiedBy>Damith Perera</cp:lastModifiedBy>
  <cp:revision>68</cp:revision>
  <dcterms:created xsi:type="dcterms:W3CDTF">2018-03-09T13:15:14Z</dcterms:created>
  <dcterms:modified xsi:type="dcterms:W3CDTF">2018-03-26T16:40:54Z</dcterms:modified>
</cp:coreProperties>
</file>