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73" r:id="rId3"/>
    <p:sldId id="257" r:id="rId4"/>
    <p:sldId id="258" r:id="rId5"/>
    <p:sldId id="272" r:id="rId6"/>
    <p:sldId id="260" r:id="rId7"/>
    <p:sldId id="259" r:id="rId8"/>
    <p:sldId id="275" r:id="rId9"/>
    <p:sldId id="261" r:id="rId10"/>
    <p:sldId id="264" r:id="rId11"/>
    <p:sldId id="270" r:id="rId12"/>
    <p:sldId id="266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2" r:id="rId29"/>
    <p:sldId id="293" r:id="rId30"/>
    <p:sldId id="295" r:id="rId31"/>
    <p:sldId id="296" r:id="rId32"/>
    <p:sldId id="297" r:id="rId33"/>
    <p:sldId id="27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3428"/>
    <a:srgbClr val="05668D"/>
    <a:srgbClr val="F49E4C"/>
    <a:srgbClr val="3B72C4"/>
    <a:srgbClr val="3B8EA5"/>
    <a:srgbClr val="F5E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23" autoAdjust="0"/>
    <p:restoredTop sz="95214" autoAdjust="0"/>
  </p:normalViewPr>
  <p:slideViewPr>
    <p:cSldViewPr snapToGrid="0">
      <p:cViewPr varScale="1">
        <p:scale>
          <a:sx n="69" d="100"/>
          <a:sy n="69" d="100"/>
        </p:scale>
        <p:origin x="123" y="3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BCFA9-09A1-4703-ACBA-738794577E99}" type="datetimeFigureOut">
              <a:rPr lang="en-SG" smtClean="0"/>
              <a:t>27/11/2019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39968-3F2C-4B00-8034-FD3903919A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4122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939968-3F2C-4B00-8034-FD3903919A34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601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85481-0446-416B-B4F1-34290D5D9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F87390-27F6-48FE-9318-51C631111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9CCB0-C308-4BA9-9F8B-CAAD4D182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2431-737E-4487-9948-00A64196F762}" type="datetimeFigureOut">
              <a:rPr lang="en-SG" smtClean="0"/>
              <a:t>27/11/2019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4B444-010D-423E-AB16-EF391C3E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3CEF0-D6D9-44E3-A55E-4FFAA794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DDC0-B47A-4135-A1E9-14ADA88370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2705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E2654-8FD9-489E-AA48-443C7402B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BE938-7A19-42F8-AFD4-19F46C333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74F99-B192-45C6-8595-FEF0C962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2431-737E-4487-9948-00A64196F762}" type="datetimeFigureOut">
              <a:rPr lang="en-SG" smtClean="0"/>
              <a:t>27/11/2019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FD4EC-4F96-460C-9C42-01E7F3969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8A646-B3A6-4FDB-825D-303C5857E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DDC0-B47A-4135-A1E9-14ADA88370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534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8B015A-0695-4F54-9536-99394D17D5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0BABE-0F1C-449B-904D-F2D812F29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338A3-FAA7-4DAE-9A3B-EDEFE178F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2431-737E-4487-9948-00A64196F762}" type="datetimeFigureOut">
              <a:rPr lang="en-SG" smtClean="0"/>
              <a:t>27/11/2019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7DB63-10B4-4C7C-B1BD-031CD7C0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5D34C-B309-4696-AEF4-6EDBEAB6C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DDC0-B47A-4135-A1E9-14ADA88370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432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35937-3BFA-4BB1-AC69-3A571CC8C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97491-5E6F-432E-AE37-1808F481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F542D-62B3-441B-917A-7C8562A71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2431-737E-4487-9948-00A64196F762}" type="datetimeFigureOut">
              <a:rPr lang="en-SG" smtClean="0"/>
              <a:t>27/11/2019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799E5-7B96-4C94-B27A-F554698D2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1EC59-05F2-4E10-B2E3-53494DEC9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DDC0-B47A-4135-A1E9-14ADA88370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84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A1F2C-105A-4B04-B456-315CAA683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37494-7EB1-4D38-B89F-E7C4333FF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A7ED6-FE81-40D4-92F3-AAF92F3D0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2431-737E-4487-9948-00A64196F762}" type="datetimeFigureOut">
              <a:rPr lang="en-SG" smtClean="0"/>
              <a:t>27/11/2019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AAC07-D67C-4D14-8166-E73EC5EA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E255D-9718-47E9-A549-BE4538A1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DDC0-B47A-4135-A1E9-14ADA88370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749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F375B-90AA-4D0F-B43B-B765FC626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CFB86-BD6A-441E-A5B8-02D548590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5AA88-3045-414A-BDAA-43A4A884B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EE3C0-70A5-475E-BFC9-A9D42C012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2431-737E-4487-9948-00A64196F762}" type="datetimeFigureOut">
              <a:rPr lang="en-SG" smtClean="0"/>
              <a:t>27/11/2019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A8FF8-C23E-4A6A-9D19-1D62ECE51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3A567-B6E0-4ECA-ACC0-96A79A1FF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DDC0-B47A-4135-A1E9-14ADA88370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168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B7516-3A44-469B-87DD-D120722FF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8D85E-C9ED-4EC3-B94C-4081C54E1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836B5-FA6E-4E8F-AE78-8295E42E2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4AFF5C-C96E-49F0-8F9D-A1F1A7BC1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A9390-DB5C-4419-A0D1-923E6ED0E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2A231D-928D-44C9-B3E5-39786422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2431-737E-4487-9948-00A64196F762}" type="datetimeFigureOut">
              <a:rPr lang="en-SG" smtClean="0"/>
              <a:t>27/11/2019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5CE0C3-6A2C-4E2F-BB66-A40807A6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83E038-E96A-4AB0-A845-8771767E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DDC0-B47A-4135-A1E9-14ADA88370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775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2E313-84CD-4F22-A97A-6EA3B6D82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E0A98D-4467-4BF0-966E-FC13448B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2431-737E-4487-9948-00A64196F762}" type="datetimeFigureOut">
              <a:rPr lang="en-SG" smtClean="0"/>
              <a:t>27/11/2019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7F7C2-0465-4495-AA43-337B860A0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F17AB4-8966-479A-836F-341A289E8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DDC0-B47A-4135-A1E9-14ADA88370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073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509C8F-3C42-4D16-B194-DD6FF4E0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2431-737E-4487-9948-00A64196F762}" type="datetimeFigureOut">
              <a:rPr lang="en-SG" smtClean="0"/>
              <a:t>27/11/2019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DF3A55-9FF9-4307-846B-E3C40AA1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24AF8-E2F3-48DC-87CD-9381931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DDC0-B47A-4135-A1E9-14ADA88370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848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67E80-F207-4AF3-8CDD-349B79640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1AD81-04F8-4883-B1D8-583C2A695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2C99E-11DF-4221-BA0B-98BAF76B6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1FD66-B425-48B0-B804-FE68D0F6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2431-737E-4487-9948-00A64196F762}" type="datetimeFigureOut">
              <a:rPr lang="en-SG" smtClean="0"/>
              <a:t>27/11/2019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A6277-6E2E-47A6-AD86-6AEA94C7A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09609-BBEC-4B74-8D22-B4F395CA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DDC0-B47A-4135-A1E9-14ADA88370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622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88742-92DD-43E7-B26A-DCC715FFD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3D8EF1-1DFB-44E6-922A-CC8DD0E405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1BDC9-3108-464C-AF2B-7D10BA3B4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69AC2-52C8-4A93-A876-D31B5DA00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2431-737E-4487-9948-00A64196F762}" type="datetimeFigureOut">
              <a:rPr lang="en-SG" smtClean="0"/>
              <a:t>27/11/2019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A57CD-94C2-42C1-AA1C-6EC0162D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A4C66-FDF3-4E2C-B8D9-C4B88EA2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DDC0-B47A-4135-A1E9-14ADA88370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178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398F45-67BE-42DA-B297-7BA656891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DA00D-938B-4513-AEFF-3EE5D860B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B8EB3-9BC7-492C-B586-4B9971C66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62431-737E-4487-9948-00A64196F762}" type="datetimeFigureOut">
              <a:rPr lang="en-SG" smtClean="0"/>
              <a:t>27/11/2019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B6052-14BD-49E3-BFAF-E71B7F7C1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8215D-BDD5-4DA1-9212-28848DE95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4DDC0-B47A-4135-A1E9-14ADA88370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842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D60474DA-A073-4D80-BF22-D45EF411F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3393000"/>
            <a:ext cx="36000" cy="3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6C7FD5-5DE2-433B-B789-FB83F0037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87780"/>
            <a:ext cx="9144000" cy="1282441"/>
          </a:xfrm>
        </p:spPr>
        <p:txBody>
          <a:bodyPr anchor="ctr">
            <a:normAutofit/>
          </a:bodyPr>
          <a:lstStyle/>
          <a:p>
            <a:r>
              <a:rPr lang="en-SG" sz="8000" dirty="0">
                <a:latin typeface="Segoe UI" panose="020B0502040204020203" pitchFamily="34" charset="0"/>
                <a:cs typeface="Segoe UI" panose="020B0502040204020203" pitchFamily="34" charset="0"/>
              </a:rPr>
              <a:t>Chatbot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E3203B4-388C-4DC1-BA5F-C439B24658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070390"/>
            <a:ext cx="1800000" cy="1800000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3080AC9A-7A8E-47E9-B68F-98A521C0A3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290" y="2038346"/>
            <a:ext cx="1800000" cy="1800000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F4DD4996-10B8-456C-876A-2588B0875A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44311"/>
            <a:ext cx="1800000" cy="1800000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E6CE0273-0D95-4F86-8022-C9DECAE008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96000" y="4444311"/>
            <a:ext cx="1800000" cy="1800000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7E6CBF10-CE13-482E-95EF-F28EC55725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64407" y="2041106"/>
            <a:ext cx="1800000" cy="1800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6B81B88-63E7-49A5-A3D5-74A50061C15D}"/>
              </a:ext>
            </a:extLst>
          </p:cNvPr>
          <p:cNvSpPr txBox="1">
            <a:spLocks/>
          </p:cNvSpPr>
          <p:nvPr/>
        </p:nvSpPr>
        <p:spPr>
          <a:xfrm>
            <a:off x="2258033" y="3873226"/>
            <a:ext cx="8022253" cy="620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1600" dirty="0">
                <a:latin typeface="Segoe UI "/>
                <a:cs typeface="Segoe UI Light" panose="020B0502040204020203" pitchFamily="34" charset="0"/>
              </a:rPr>
              <a:t>Team 12 | Aaron | Andrew | Bing Hong | Claudia | Jeremy | Jia Ying | Song Xuan</a:t>
            </a:r>
          </a:p>
        </p:txBody>
      </p:sp>
    </p:spTree>
    <p:extLst>
      <p:ext uri="{BB962C8B-B14F-4D97-AF65-F5344CB8AC3E}">
        <p14:creationId xmlns:p14="http://schemas.microsoft.com/office/powerpoint/2010/main" val="102363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F7D92F1F-350B-4F85-8FDD-DD3881DAF40E}"/>
              </a:ext>
            </a:extLst>
          </p:cNvPr>
          <p:cNvSpPr/>
          <p:nvPr/>
        </p:nvSpPr>
        <p:spPr>
          <a:xfrm>
            <a:off x="1974751" y="1553497"/>
            <a:ext cx="9950801" cy="4581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83BE38B-638E-4CAE-BFE1-92E3601D04DC}"/>
              </a:ext>
            </a:extLst>
          </p:cNvPr>
          <p:cNvGrpSpPr/>
          <p:nvPr/>
        </p:nvGrpSpPr>
        <p:grpSpPr>
          <a:xfrm>
            <a:off x="363415" y="2672862"/>
            <a:ext cx="1480625" cy="1512277"/>
            <a:chOff x="363415" y="2672862"/>
            <a:chExt cx="1480625" cy="1512277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ACBC57B-27D1-467E-ACFD-AE4D076EBB19}"/>
                </a:ext>
              </a:extLst>
            </p:cNvPr>
            <p:cNvSpPr/>
            <p:nvPr/>
          </p:nvSpPr>
          <p:spPr>
            <a:xfrm>
              <a:off x="363415" y="2672862"/>
              <a:ext cx="1480625" cy="151227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3B8E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DE2472-3014-4FBF-A628-E86DCC0F7980}"/>
                </a:ext>
              </a:extLst>
            </p:cNvPr>
            <p:cNvSpPr txBox="1"/>
            <p:nvPr/>
          </p:nvSpPr>
          <p:spPr>
            <a:xfrm>
              <a:off x="494127" y="3244334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SG" dirty="0">
                  <a:latin typeface="Segoe UI" panose="020B0502040204020203" pitchFamily="34" charset="0"/>
                  <a:cs typeface="Segoe UI" panose="020B0502040204020203" pitchFamily="34" charset="0"/>
                </a:rPr>
                <a:t>Config.ini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D19557-3032-4F90-95F4-1ADBCDFE6671}"/>
              </a:ext>
            </a:extLst>
          </p:cNvPr>
          <p:cNvGrpSpPr/>
          <p:nvPr/>
        </p:nvGrpSpPr>
        <p:grpSpPr>
          <a:xfrm>
            <a:off x="2448754" y="2687907"/>
            <a:ext cx="1500946" cy="1853237"/>
            <a:chOff x="2696306" y="2662507"/>
            <a:chExt cx="1500946" cy="185323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A8FC842-AB56-415D-8F13-78BAECAAC3F7}"/>
                </a:ext>
              </a:extLst>
            </p:cNvPr>
            <p:cNvGrpSpPr/>
            <p:nvPr/>
          </p:nvGrpSpPr>
          <p:grpSpPr>
            <a:xfrm>
              <a:off x="2716626" y="2662507"/>
              <a:ext cx="1480626" cy="1512277"/>
              <a:chOff x="363414" y="2672862"/>
              <a:chExt cx="1480626" cy="1512277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C00D5E61-13E0-467E-8299-82D1ABC3917A}"/>
                  </a:ext>
                </a:extLst>
              </p:cNvPr>
              <p:cNvSpPr/>
              <p:nvPr/>
            </p:nvSpPr>
            <p:spPr>
              <a:xfrm>
                <a:off x="363415" y="2672862"/>
                <a:ext cx="1480625" cy="1512277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3B8E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6773F64-857F-4978-AB2D-4505DC7B7483}"/>
                  </a:ext>
                </a:extLst>
              </p:cNvPr>
              <p:cNvSpPr txBox="1"/>
              <p:nvPr/>
            </p:nvSpPr>
            <p:spPr>
              <a:xfrm>
                <a:off x="363414" y="2967336"/>
                <a:ext cx="1480625" cy="92333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Entity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Response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*Next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C2A4A38-3880-499E-9A33-4D8A7EAA95C3}"/>
                </a:ext>
              </a:extLst>
            </p:cNvPr>
            <p:cNvSpPr txBox="1"/>
            <p:nvPr/>
          </p:nvSpPr>
          <p:spPr>
            <a:xfrm>
              <a:off x="2696306" y="4146412"/>
              <a:ext cx="1480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latin typeface="Segoe UI" panose="020B0502040204020203" pitchFamily="34" charset="0"/>
                  <a:cs typeface="Segoe UI" panose="020B0502040204020203" pitchFamily="34" charset="0"/>
                </a:rPr>
                <a:t>Node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8A72DDC-BE72-4B42-89B7-FE0FE156CFE3}"/>
              </a:ext>
            </a:extLst>
          </p:cNvPr>
          <p:cNvGrpSpPr/>
          <p:nvPr/>
        </p:nvGrpSpPr>
        <p:grpSpPr>
          <a:xfrm>
            <a:off x="4372902" y="2672862"/>
            <a:ext cx="1500946" cy="1853237"/>
            <a:chOff x="2696306" y="2662507"/>
            <a:chExt cx="1500946" cy="185323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D7632C7-29E1-478A-B082-183874196967}"/>
                </a:ext>
              </a:extLst>
            </p:cNvPr>
            <p:cNvGrpSpPr/>
            <p:nvPr/>
          </p:nvGrpSpPr>
          <p:grpSpPr>
            <a:xfrm>
              <a:off x="2716626" y="2662507"/>
              <a:ext cx="1480626" cy="1512277"/>
              <a:chOff x="363414" y="2672862"/>
              <a:chExt cx="1480626" cy="1512277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29FABFA4-A14F-4B1E-BEB1-80BF2AB884C7}"/>
                  </a:ext>
                </a:extLst>
              </p:cNvPr>
              <p:cNvSpPr/>
              <p:nvPr/>
            </p:nvSpPr>
            <p:spPr>
              <a:xfrm>
                <a:off x="363415" y="2672862"/>
                <a:ext cx="1480625" cy="1512277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3B8E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2DE8A5A-4653-4990-8072-3604F436DED2}"/>
                  </a:ext>
                </a:extLst>
              </p:cNvPr>
              <p:cNvSpPr txBox="1"/>
              <p:nvPr/>
            </p:nvSpPr>
            <p:spPr>
              <a:xfrm>
                <a:off x="363414" y="2967336"/>
                <a:ext cx="1480625" cy="92333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Entity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Response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*Next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E91A323-4EE5-4FC1-BACF-A95BB99B014B}"/>
                </a:ext>
              </a:extLst>
            </p:cNvPr>
            <p:cNvSpPr txBox="1"/>
            <p:nvPr/>
          </p:nvSpPr>
          <p:spPr>
            <a:xfrm>
              <a:off x="2696306" y="4146412"/>
              <a:ext cx="1480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latin typeface="Segoe UI" panose="020B0502040204020203" pitchFamily="34" charset="0"/>
                  <a:cs typeface="Segoe UI" panose="020B0502040204020203" pitchFamily="34" charset="0"/>
                </a:rPr>
                <a:t>Node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980A615-E48A-427B-BF45-2D144EF8E09E}"/>
              </a:ext>
            </a:extLst>
          </p:cNvPr>
          <p:cNvGrpSpPr/>
          <p:nvPr/>
        </p:nvGrpSpPr>
        <p:grpSpPr>
          <a:xfrm>
            <a:off x="6317370" y="2672862"/>
            <a:ext cx="1500946" cy="1853237"/>
            <a:chOff x="2696306" y="2662507"/>
            <a:chExt cx="1500946" cy="185323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E839C19-584A-40C7-8C59-0A97B4E3501C}"/>
                </a:ext>
              </a:extLst>
            </p:cNvPr>
            <p:cNvGrpSpPr/>
            <p:nvPr/>
          </p:nvGrpSpPr>
          <p:grpSpPr>
            <a:xfrm>
              <a:off x="2716626" y="2662507"/>
              <a:ext cx="1480626" cy="1512277"/>
              <a:chOff x="363414" y="2672862"/>
              <a:chExt cx="1480626" cy="1512277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0519F5EB-E211-40D4-BB5C-1DC4F93B743C}"/>
                  </a:ext>
                </a:extLst>
              </p:cNvPr>
              <p:cNvSpPr/>
              <p:nvPr/>
            </p:nvSpPr>
            <p:spPr>
              <a:xfrm>
                <a:off x="363415" y="2672862"/>
                <a:ext cx="1480625" cy="1512277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3B8E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A6DDCD0-C5CD-4804-BC57-FDE5A78B27B9}"/>
                  </a:ext>
                </a:extLst>
              </p:cNvPr>
              <p:cNvSpPr txBox="1"/>
              <p:nvPr/>
            </p:nvSpPr>
            <p:spPr>
              <a:xfrm>
                <a:off x="363414" y="2967336"/>
                <a:ext cx="1480625" cy="92333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Entity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Response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*Next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4927C92-D3E9-4C1F-AAA2-04B9ACBC0C33}"/>
                </a:ext>
              </a:extLst>
            </p:cNvPr>
            <p:cNvSpPr txBox="1"/>
            <p:nvPr/>
          </p:nvSpPr>
          <p:spPr>
            <a:xfrm>
              <a:off x="2696306" y="4146412"/>
              <a:ext cx="1480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latin typeface="Segoe UI" panose="020B0502040204020203" pitchFamily="34" charset="0"/>
                  <a:cs typeface="Segoe UI" panose="020B0502040204020203" pitchFamily="34" charset="0"/>
                </a:rPr>
                <a:t>Node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304A529-C7EA-468F-BF0F-D1CEA78D96DF}"/>
              </a:ext>
            </a:extLst>
          </p:cNvPr>
          <p:cNvGrpSpPr/>
          <p:nvPr/>
        </p:nvGrpSpPr>
        <p:grpSpPr>
          <a:xfrm>
            <a:off x="8237800" y="2672862"/>
            <a:ext cx="1500946" cy="1853237"/>
            <a:chOff x="2696306" y="2662507"/>
            <a:chExt cx="1500946" cy="185323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CFB5E92-50EE-4503-8DFE-90B84DB331BE}"/>
                </a:ext>
              </a:extLst>
            </p:cNvPr>
            <p:cNvGrpSpPr/>
            <p:nvPr/>
          </p:nvGrpSpPr>
          <p:grpSpPr>
            <a:xfrm>
              <a:off x="2716626" y="2662507"/>
              <a:ext cx="1480626" cy="1512277"/>
              <a:chOff x="363414" y="2672862"/>
              <a:chExt cx="1480626" cy="1512277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03106427-83E1-48CF-A879-014976CD4EF8}"/>
                  </a:ext>
                </a:extLst>
              </p:cNvPr>
              <p:cNvSpPr/>
              <p:nvPr/>
            </p:nvSpPr>
            <p:spPr>
              <a:xfrm>
                <a:off x="363415" y="2672862"/>
                <a:ext cx="1480625" cy="1512277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3B8E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C6D0CFE-685E-4740-824A-E2CBDAD16EB9}"/>
                  </a:ext>
                </a:extLst>
              </p:cNvPr>
              <p:cNvSpPr txBox="1"/>
              <p:nvPr/>
            </p:nvSpPr>
            <p:spPr>
              <a:xfrm>
                <a:off x="363414" y="2967336"/>
                <a:ext cx="1480625" cy="92333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Entity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Response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*Next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5DF6143-2888-414B-87D7-726B784EDDB9}"/>
                </a:ext>
              </a:extLst>
            </p:cNvPr>
            <p:cNvSpPr txBox="1"/>
            <p:nvPr/>
          </p:nvSpPr>
          <p:spPr>
            <a:xfrm>
              <a:off x="2696306" y="4146412"/>
              <a:ext cx="1480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latin typeface="Segoe UI" panose="020B0502040204020203" pitchFamily="34" charset="0"/>
                  <a:cs typeface="Segoe UI" panose="020B0502040204020203" pitchFamily="34" charset="0"/>
                </a:rPr>
                <a:t>Node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5260DCC-DD02-46C4-BBBA-4A6EDED20CFF}"/>
              </a:ext>
            </a:extLst>
          </p:cNvPr>
          <p:cNvGrpSpPr/>
          <p:nvPr/>
        </p:nvGrpSpPr>
        <p:grpSpPr>
          <a:xfrm>
            <a:off x="10137909" y="2676006"/>
            <a:ext cx="1500946" cy="1853237"/>
            <a:chOff x="2696306" y="2662507"/>
            <a:chExt cx="1500946" cy="185323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CD6988B-DDC2-485E-9C08-E7737D4E9379}"/>
                </a:ext>
              </a:extLst>
            </p:cNvPr>
            <p:cNvGrpSpPr/>
            <p:nvPr/>
          </p:nvGrpSpPr>
          <p:grpSpPr>
            <a:xfrm>
              <a:off x="2716626" y="2662507"/>
              <a:ext cx="1480626" cy="1512277"/>
              <a:chOff x="363414" y="2672862"/>
              <a:chExt cx="1480626" cy="1512277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D51BCE48-C194-47CA-A437-E2C581CF5F20}"/>
                  </a:ext>
                </a:extLst>
              </p:cNvPr>
              <p:cNvSpPr/>
              <p:nvPr/>
            </p:nvSpPr>
            <p:spPr>
              <a:xfrm>
                <a:off x="363415" y="2672862"/>
                <a:ext cx="1480625" cy="1512277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3B8E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6C3C830-CF98-45D0-9C3C-02248D28EAC6}"/>
                  </a:ext>
                </a:extLst>
              </p:cNvPr>
              <p:cNvSpPr txBox="1"/>
              <p:nvPr/>
            </p:nvSpPr>
            <p:spPr>
              <a:xfrm>
                <a:off x="363414" y="2967336"/>
                <a:ext cx="1480625" cy="92333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Entity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Response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*Next</a:t>
                </a: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52192DE-6830-48A4-BDEC-779813A2DC9B}"/>
                </a:ext>
              </a:extLst>
            </p:cNvPr>
            <p:cNvSpPr txBox="1"/>
            <p:nvPr/>
          </p:nvSpPr>
          <p:spPr>
            <a:xfrm>
              <a:off x="2696306" y="4146412"/>
              <a:ext cx="1480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latin typeface="Segoe UI" panose="020B0502040204020203" pitchFamily="34" charset="0"/>
                  <a:cs typeface="Segoe UI" panose="020B0502040204020203" pitchFamily="34" charset="0"/>
                </a:rPr>
                <a:t>Node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3D013E5-8E2A-4CAC-853D-1E2DE9FC055F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3949699" y="3429000"/>
            <a:ext cx="443523" cy="1"/>
          </a:xfrm>
          <a:prstGeom prst="straightConnector1">
            <a:avLst/>
          </a:prstGeom>
          <a:ln w="22225">
            <a:solidFill>
              <a:srgbClr val="3B8E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B0C815B-5F04-422E-9F94-14C4A3411178}"/>
              </a:ext>
            </a:extLst>
          </p:cNvPr>
          <p:cNvCxnSpPr>
            <a:cxnSpLocks/>
          </p:cNvCxnSpPr>
          <p:nvPr/>
        </p:nvCxnSpPr>
        <p:spPr>
          <a:xfrm>
            <a:off x="5885568" y="3428999"/>
            <a:ext cx="443523" cy="1"/>
          </a:xfrm>
          <a:prstGeom prst="straightConnector1">
            <a:avLst/>
          </a:prstGeom>
          <a:ln w="22225">
            <a:solidFill>
              <a:srgbClr val="3B8E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8EE240-9E50-4BD0-B501-87B4C2043857}"/>
              </a:ext>
            </a:extLst>
          </p:cNvPr>
          <p:cNvCxnSpPr>
            <a:cxnSpLocks/>
          </p:cNvCxnSpPr>
          <p:nvPr/>
        </p:nvCxnSpPr>
        <p:spPr>
          <a:xfrm>
            <a:off x="7826617" y="3423835"/>
            <a:ext cx="443523" cy="1"/>
          </a:xfrm>
          <a:prstGeom prst="straightConnector1">
            <a:avLst/>
          </a:prstGeom>
          <a:ln w="22225">
            <a:solidFill>
              <a:srgbClr val="3B8E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85B8D4D-1CC2-409D-A5A7-7E56D3B66CE7}"/>
              </a:ext>
            </a:extLst>
          </p:cNvPr>
          <p:cNvCxnSpPr>
            <a:cxnSpLocks/>
          </p:cNvCxnSpPr>
          <p:nvPr/>
        </p:nvCxnSpPr>
        <p:spPr>
          <a:xfrm>
            <a:off x="9722925" y="3419816"/>
            <a:ext cx="443523" cy="1"/>
          </a:xfrm>
          <a:prstGeom prst="straightConnector1">
            <a:avLst/>
          </a:prstGeom>
          <a:ln w="22225">
            <a:solidFill>
              <a:srgbClr val="3B8E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F99A5D9-7B07-4027-B291-8E556ECB6E89}"/>
              </a:ext>
            </a:extLst>
          </p:cNvPr>
          <p:cNvSpPr txBox="1"/>
          <p:nvPr/>
        </p:nvSpPr>
        <p:spPr>
          <a:xfrm>
            <a:off x="5536635" y="1850728"/>
            <a:ext cx="2891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>
                <a:latin typeface="Segoe UI" panose="020B0502040204020203" pitchFamily="34" charset="0"/>
                <a:cs typeface="Segoe UI" panose="020B0502040204020203" pitchFamily="34" charset="0"/>
              </a:rPr>
              <a:t>What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AE4B71-E77E-473B-8B34-1C557EBAA0C2}"/>
              </a:ext>
            </a:extLst>
          </p:cNvPr>
          <p:cNvCxnSpPr/>
          <p:nvPr/>
        </p:nvCxnSpPr>
        <p:spPr>
          <a:xfrm>
            <a:off x="7861281" y="2216080"/>
            <a:ext cx="4068000" cy="0"/>
          </a:xfrm>
          <a:prstGeom prst="line">
            <a:avLst/>
          </a:prstGeom>
          <a:ln w="25400">
            <a:solidFill>
              <a:srgbClr val="AB342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FD4DEC7-DF75-4772-A0B3-CB545C3D3CE3}"/>
              </a:ext>
            </a:extLst>
          </p:cNvPr>
          <p:cNvCxnSpPr>
            <a:cxnSpLocks/>
          </p:cNvCxnSpPr>
          <p:nvPr/>
        </p:nvCxnSpPr>
        <p:spPr>
          <a:xfrm rot="5400000" flipV="1">
            <a:off x="10477023" y="3654138"/>
            <a:ext cx="2880000" cy="0"/>
          </a:xfrm>
          <a:prstGeom prst="line">
            <a:avLst/>
          </a:prstGeom>
          <a:ln w="25400">
            <a:solidFill>
              <a:srgbClr val="AB34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5751548-8089-4910-AE65-214ABA742265}"/>
              </a:ext>
            </a:extLst>
          </p:cNvPr>
          <p:cNvCxnSpPr>
            <a:cxnSpLocks/>
          </p:cNvCxnSpPr>
          <p:nvPr/>
        </p:nvCxnSpPr>
        <p:spPr>
          <a:xfrm>
            <a:off x="2025552" y="5093606"/>
            <a:ext cx="9900000" cy="0"/>
          </a:xfrm>
          <a:prstGeom prst="line">
            <a:avLst/>
          </a:prstGeom>
          <a:ln w="25400">
            <a:solidFill>
              <a:srgbClr val="AB34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E732001-40C1-4256-B667-28C50E28B4EA}"/>
              </a:ext>
            </a:extLst>
          </p:cNvPr>
          <p:cNvCxnSpPr>
            <a:cxnSpLocks/>
          </p:cNvCxnSpPr>
          <p:nvPr/>
        </p:nvCxnSpPr>
        <p:spPr>
          <a:xfrm rot="5400000" flipV="1">
            <a:off x="586919" y="3654138"/>
            <a:ext cx="2880000" cy="0"/>
          </a:xfrm>
          <a:prstGeom prst="line">
            <a:avLst/>
          </a:prstGeom>
          <a:ln w="25400">
            <a:solidFill>
              <a:srgbClr val="AB34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E1C7298-E6AC-4693-A543-1C049B2F13D4}"/>
              </a:ext>
            </a:extLst>
          </p:cNvPr>
          <p:cNvCxnSpPr/>
          <p:nvPr/>
        </p:nvCxnSpPr>
        <p:spPr>
          <a:xfrm>
            <a:off x="2019456" y="2214138"/>
            <a:ext cx="4068000" cy="0"/>
          </a:xfrm>
          <a:prstGeom prst="line">
            <a:avLst/>
          </a:prstGeom>
          <a:ln w="25400">
            <a:solidFill>
              <a:srgbClr val="AB342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8173D20-9F6F-4831-A8C9-D10A5F56B4FA}"/>
              </a:ext>
            </a:extLst>
          </p:cNvPr>
          <p:cNvSpPr txBox="1"/>
          <p:nvPr/>
        </p:nvSpPr>
        <p:spPr>
          <a:xfrm>
            <a:off x="1434077" y="349863"/>
            <a:ext cx="10657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Read &amp; Put</a:t>
            </a:r>
          </a:p>
        </p:txBody>
      </p:sp>
      <p:pic>
        <p:nvPicPr>
          <p:cNvPr id="53" name="Picture 52" descr="A close up of a logo&#10;&#10;Description automatically generated">
            <a:extLst>
              <a:ext uri="{FF2B5EF4-FFF2-40B4-BE49-F238E27FC236}">
                <a16:creationId xmlns:a16="http://schemas.microsoft.com/office/drawing/2014/main" id="{2CC691F7-7108-4FD4-A43F-CA9454ADE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4" y="176799"/>
            <a:ext cx="772373" cy="7200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C57A9CB4-E5D0-4428-AE32-FD920D20FF41}"/>
              </a:ext>
            </a:extLst>
          </p:cNvPr>
          <p:cNvSpPr txBox="1"/>
          <p:nvPr/>
        </p:nvSpPr>
        <p:spPr>
          <a:xfrm>
            <a:off x="501518" y="215148"/>
            <a:ext cx="4891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latin typeface="Segoe UI" panose="020B0502040204020203" pitchFamily="34" charset="0"/>
                <a:cs typeface="Segoe UI" panose="020B0502040204020203" pitchFamily="34" charset="0"/>
              </a:rPr>
              <a:t>Data Structure</a:t>
            </a:r>
          </a:p>
        </p:txBody>
      </p:sp>
      <p:pic>
        <p:nvPicPr>
          <p:cNvPr id="55" name="Picture 54" descr="A close up of a logo&#10;&#10;Description automatically generated">
            <a:extLst>
              <a:ext uri="{FF2B5EF4-FFF2-40B4-BE49-F238E27FC236}">
                <a16:creationId xmlns:a16="http://schemas.microsoft.com/office/drawing/2014/main" id="{6068777E-F77D-4365-B428-18245F250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59" y="173153"/>
            <a:ext cx="739536" cy="73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43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919C2255-DF2F-4C54-8DDC-C0BDAC75719E}"/>
              </a:ext>
            </a:extLst>
          </p:cNvPr>
          <p:cNvGrpSpPr/>
          <p:nvPr/>
        </p:nvGrpSpPr>
        <p:grpSpPr>
          <a:xfrm>
            <a:off x="363415" y="2672862"/>
            <a:ext cx="1480625" cy="1512277"/>
            <a:chOff x="363415" y="2672862"/>
            <a:chExt cx="1480625" cy="1512277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0BBBF857-FFEE-4AE6-94A0-100AEF5F822F}"/>
                </a:ext>
              </a:extLst>
            </p:cNvPr>
            <p:cNvSpPr/>
            <p:nvPr/>
          </p:nvSpPr>
          <p:spPr>
            <a:xfrm>
              <a:off x="363415" y="2672862"/>
              <a:ext cx="1480625" cy="151227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3B8E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690D320-DC3B-4558-AF2C-0F4356C7D298}"/>
                </a:ext>
              </a:extLst>
            </p:cNvPr>
            <p:cNvSpPr txBox="1"/>
            <p:nvPr/>
          </p:nvSpPr>
          <p:spPr>
            <a:xfrm>
              <a:off x="494127" y="3244334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SG" dirty="0">
                  <a:latin typeface="Segoe UI" panose="020B0502040204020203" pitchFamily="34" charset="0"/>
                  <a:cs typeface="Segoe UI" panose="020B0502040204020203" pitchFamily="34" charset="0"/>
                </a:rPr>
                <a:t>Config.ini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4BA8D4E-6307-4DE2-9A88-7BE8311D589C}"/>
              </a:ext>
            </a:extLst>
          </p:cNvPr>
          <p:cNvGrpSpPr/>
          <p:nvPr/>
        </p:nvGrpSpPr>
        <p:grpSpPr>
          <a:xfrm>
            <a:off x="7000640" y="1260729"/>
            <a:ext cx="4217802" cy="1420770"/>
            <a:chOff x="7000640" y="1260729"/>
            <a:chExt cx="4217802" cy="1420770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0091989-113C-4F91-A0CD-CA33250C5BBA}"/>
                </a:ext>
              </a:extLst>
            </p:cNvPr>
            <p:cNvSpPr txBox="1"/>
            <p:nvPr/>
          </p:nvSpPr>
          <p:spPr>
            <a:xfrm>
              <a:off x="7680696" y="1260729"/>
              <a:ext cx="27521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Where</a:t>
              </a:r>
              <a:endParaRPr lang="en-SG" sz="3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3F7F152-64F2-40C9-A4D6-56B0A6EC17B2}"/>
                </a:ext>
              </a:extLst>
            </p:cNvPr>
            <p:cNvGrpSpPr/>
            <p:nvPr/>
          </p:nvGrpSpPr>
          <p:grpSpPr>
            <a:xfrm>
              <a:off x="7000640" y="1523864"/>
              <a:ext cx="4217802" cy="1157635"/>
              <a:chOff x="7000640" y="1523864"/>
              <a:chExt cx="4217802" cy="115763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35A8369-2DE2-4582-A086-9EFB35380485}"/>
                  </a:ext>
                </a:extLst>
              </p:cNvPr>
              <p:cNvGrpSpPr/>
              <p:nvPr/>
            </p:nvGrpSpPr>
            <p:grpSpPr>
              <a:xfrm>
                <a:off x="7407019" y="1734055"/>
                <a:ext cx="3262325" cy="699834"/>
                <a:chOff x="2833675" y="1737080"/>
                <a:chExt cx="3262325" cy="699834"/>
              </a:xfrm>
            </p:grpSpPr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434D71F9-E9E9-4E44-8997-ABF5C9254AC7}"/>
                    </a:ext>
                  </a:extLst>
                </p:cNvPr>
                <p:cNvSpPr/>
                <p:nvPr/>
              </p:nvSpPr>
              <p:spPr>
                <a:xfrm>
                  <a:off x="2855254" y="1743974"/>
                  <a:ext cx="1409295" cy="692940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rgbClr val="3B8EA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C02903AB-1755-4F41-85F6-C433046C0A8D}"/>
                    </a:ext>
                  </a:extLst>
                </p:cNvPr>
                <p:cNvSpPr txBox="1"/>
                <p:nvPr/>
              </p:nvSpPr>
              <p:spPr>
                <a:xfrm>
                  <a:off x="2833675" y="1906575"/>
                  <a:ext cx="1409295" cy="169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Node</a:t>
                  </a:r>
                </a:p>
              </p:txBody>
            </p:sp>
            <p:sp>
              <p:nvSpPr>
                <p:cNvPr id="79" name="Rectangle: Rounded Corners 78">
                  <a:extLst>
                    <a:ext uri="{FF2B5EF4-FFF2-40B4-BE49-F238E27FC236}">
                      <a16:creationId xmlns:a16="http://schemas.microsoft.com/office/drawing/2014/main" id="{AF897677-BA96-4C23-A78E-8A025CD686F0}"/>
                    </a:ext>
                  </a:extLst>
                </p:cNvPr>
                <p:cNvSpPr/>
                <p:nvPr/>
              </p:nvSpPr>
              <p:spPr>
                <a:xfrm>
                  <a:off x="4686705" y="1737080"/>
                  <a:ext cx="1409295" cy="692940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rgbClr val="3B8EA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EB5EB0D-4234-4EB6-BB14-6F33507F31BE}"/>
                    </a:ext>
                  </a:extLst>
                </p:cNvPr>
                <p:cNvSpPr txBox="1"/>
                <p:nvPr/>
              </p:nvSpPr>
              <p:spPr>
                <a:xfrm>
                  <a:off x="4656767" y="1921213"/>
                  <a:ext cx="1409295" cy="169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Node</a:t>
                  </a:r>
                </a:p>
              </p:txBody>
            </p:sp>
          </p:grp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0D52B812-D42C-4F7D-A4EE-CACC5713C5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7892" y="2080525"/>
                <a:ext cx="422156" cy="0"/>
              </a:xfrm>
              <a:prstGeom prst="straightConnector1">
                <a:avLst/>
              </a:prstGeom>
              <a:ln w="22225">
                <a:solidFill>
                  <a:srgbClr val="3B8EA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2F68154E-1D71-49A2-ABBC-65BC1749B072}"/>
                  </a:ext>
                </a:extLst>
              </p:cNvPr>
              <p:cNvCxnSpPr/>
              <p:nvPr/>
            </p:nvCxnSpPr>
            <p:spPr>
              <a:xfrm>
                <a:off x="9588024" y="1523864"/>
                <a:ext cx="1620000" cy="0"/>
              </a:xfrm>
              <a:prstGeom prst="line">
                <a:avLst/>
              </a:prstGeom>
              <a:ln w="25400">
                <a:solidFill>
                  <a:srgbClr val="AB3428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A35EB570-2E34-4790-9B06-715F31E2C5C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0626676" y="2105499"/>
                <a:ext cx="1152000" cy="0"/>
              </a:xfrm>
              <a:prstGeom prst="line">
                <a:avLst/>
              </a:prstGeom>
              <a:ln w="25400">
                <a:solidFill>
                  <a:srgbClr val="AB342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B66D8A8-13BC-4DA5-8DF3-37E5B3C6FB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6442" y="2669837"/>
                <a:ext cx="4212000" cy="0"/>
              </a:xfrm>
              <a:prstGeom prst="line">
                <a:avLst/>
              </a:prstGeom>
              <a:ln w="25400">
                <a:solidFill>
                  <a:srgbClr val="AB342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38D1779-F573-4C9C-9BBD-EC449501C54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6431743" y="2099864"/>
                <a:ext cx="1152000" cy="0"/>
              </a:xfrm>
              <a:prstGeom prst="line">
                <a:avLst/>
              </a:prstGeom>
              <a:ln w="25400">
                <a:solidFill>
                  <a:srgbClr val="AB342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EC96D82-A5F3-41B3-9684-8837B49B41A1}"/>
                  </a:ext>
                </a:extLst>
              </p:cNvPr>
              <p:cNvCxnSpPr/>
              <p:nvPr/>
            </p:nvCxnSpPr>
            <p:spPr>
              <a:xfrm>
                <a:off x="7000640" y="1523864"/>
                <a:ext cx="1440000" cy="0"/>
              </a:xfrm>
              <a:prstGeom prst="line">
                <a:avLst/>
              </a:prstGeom>
              <a:ln w="25400">
                <a:solidFill>
                  <a:srgbClr val="AB3428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CDA4F72-7C23-43D4-8DF3-1E7B4DD7A99D}"/>
              </a:ext>
            </a:extLst>
          </p:cNvPr>
          <p:cNvGrpSpPr/>
          <p:nvPr/>
        </p:nvGrpSpPr>
        <p:grpSpPr>
          <a:xfrm>
            <a:off x="6987177" y="1272960"/>
            <a:ext cx="4217802" cy="1420770"/>
            <a:chOff x="6987177" y="1272960"/>
            <a:chExt cx="4217802" cy="1420770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8E983B7-F3B7-4D50-B586-A723C6A1E172}"/>
                </a:ext>
              </a:extLst>
            </p:cNvPr>
            <p:cNvSpPr txBox="1"/>
            <p:nvPr/>
          </p:nvSpPr>
          <p:spPr>
            <a:xfrm>
              <a:off x="7667233" y="1272960"/>
              <a:ext cx="27521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Why</a:t>
              </a:r>
              <a:endParaRPr lang="en-SG" sz="3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A9DC5C3-04E7-44BB-A5DA-9672FFFBA7E4}"/>
                </a:ext>
              </a:extLst>
            </p:cNvPr>
            <p:cNvGrpSpPr/>
            <p:nvPr/>
          </p:nvGrpSpPr>
          <p:grpSpPr>
            <a:xfrm>
              <a:off x="7393556" y="1746286"/>
              <a:ext cx="3262325" cy="699834"/>
              <a:chOff x="2834976" y="3273950"/>
              <a:chExt cx="3262325" cy="699834"/>
            </a:xfrm>
          </p:grpSpPr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9BE673A8-BF9B-4302-9644-75761766D643}"/>
                  </a:ext>
                </a:extLst>
              </p:cNvPr>
              <p:cNvSpPr/>
              <p:nvPr/>
            </p:nvSpPr>
            <p:spPr>
              <a:xfrm>
                <a:off x="2856555" y="3280844"/>
                <a:ext cx="1409295" cy="69294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3B8E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C3552A9-A7D0-4E13-82F7-DE56CB85D162}"/>
                  </a:ext>
                </a:extLst>
              </p:cNvPr>
              <p:cNvSpPr txBox="1"/>
              <p:nvPr/>
            </p:nvSpPr>
            <p:spPr>
              <a:xfrm>
                <a:off x="2834976" y="3443445"/>
                <a:ext cx="1409295" cy="169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Node</a:t>
                </a:r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5D043E09-7E2D-462F-A1FA-4C014941BE66}"/>
                  </a:ext>
                </a:extLst>
              </p:cNvPr>
              <p:cNvSpPr/>
              <p:nvPr/>
            </p:nvSpPr>
            <p:spPr>
              <a:xfrm>
                <a:off x="4688006" y="3273950"/>
                <a:ext cx="1409295" cy="69294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3B8E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E2AF784-7F15-402D-824D-526D9EF37B0B}"/>
                  </a:ext>
                </a:extLst>
              </p:cNvPr>
              <p:cNvSpPr txBox="1"/>
              <p:nvPr/>
            </p:nvSpPr>
            <p:spPr>
              <a:xfrm>
                <a:off x="4658068" y="3458083"/>
                <a:ext cx="1409295" cy="169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Node</a:t>
                </a:r>
              </a:p>
            </p:txBody>
          </p: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0F6E3AC3-E10D-4B70-A8BB-B9842DE53E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5849" y="3620420"/>
                <a:ext cx="422156" cy="0"/>
              </a:xfrm>
              <a:prstGeom prst="straightConnector1">
                <a:avLst/>
              </a:prstGeom>
              <a:ln w="22225">
                <a:solidFill>
                  <a:srgbClr val="3B8EA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EFB2B26-F98C-47E4-BE96-03DB49E8EEC0}"/>
                </a:ext>
              </a:extLst>
            </p:cNvPr>
            <p:cNvCxnSpPr/>
            <p:nvPr/>
          </p:nvCxnSpPr>
          <p:spPr>
            <a:xfrm>
              <a:off x="9574561" y="1536095"/>
              <a:ext cx="1620000" cy="0"/>
            </a:xfrm>
            <a:prstGeom prst="line">
              <a:avLst/>
            </a:prstGeom>
            <a:ln w="25400">
              <a:solidFill>
                <a:srgbClr val="AB3428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713FE7D9-C485-44CC-946F-5E89A8551F1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0613213" y="2117730"/>
              <a:ext cx="1152000" cy="0"/>
            </a:xfrm>
            <a:prstGeom prst="line">
              <a:avLst/>
            </a:prstGeom>
            <a:ln w="25400">
              <a:solidFill>
                <a:srgbClr val="AB34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3FAE8C97-F342-4096-9FE5-706126FF3D8F}"/>
                </a:ext>
              </a:extLst>
            </p:cNvPr>
            <p:cNvCxnSpPr>
              <a:cxnSpLocks/>
            </p:cNvCxnSpPr>
            <p:nvPr/>
          </p:nvCxnSpPr>
          <p:spPr>
            <a:xfrm>
              <a:off x="6992979" y="2682068"/>
              <a:ext cx="4212000" cy="0"/>
            </a:xfrm>
            <a:prstGeom prst="line">
              <a:avLst/>
            </a:prstGeom>
            <a:ln w="25400">
              <a:solidFill>
                <a:srgbClr val="AB34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F33D94D-0547-4BAB-96A1-C81469A9E4D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418280" y="2112095"/>
              <a:ext cx="1152000" cy="0"/>
            </a:xfrm>
            <a:prstGeom prst="line">
              <a:avLst/>
            </a:prstGeom>
            <a:ln w="25400">
              <a:solidFill>
                <a:srgbClr val="AB34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BF4276CF-8C8C-4367-A032-FE613C51CA8B}"/>
                </a:ext>
              </a:extLst>
            </p:cNvPr>
            <p:cNvCxnSpPr/>
            <p:nvPr/>
          </p:nvCxnSpPr>
          <p:spPr>
            <a:xfrm>
              <a:off x="6987177" y="1536095"/>
              <a:ext cx="1440000" cy="0"/>
            </a:xfrm>
            <a:prstGeom prst="line">
              <a:avLst/>
            </a:prstGeom>
            <a:ln w="25400">
              <a:solidFill>
                <a:srgbClr val="AB342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2205121-71A0-41D5-A4F0-65D6FCA307EC}"/>
              </a:ext>
            </a:extLst>
          </p:cNvPr>
          <p:cNvGrpSpPr/>
          <p:nvPr/>
        </p:nvGrpSpPr>
        <p:grpSpPr>
          <a:xfrm>
            <a:off x="6985876" y="1273198"/>
            <a:ext cx="4217802" cy="1420770"/>
            <a:chOff x="6985876" y="1273198"/>
            <a:chExt cx="4217802" cy="1420770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154D888-3B68-4E7A-8D09-ED0B54A76958}"/>
                </a:ext>
              </a:extLst>
            </p:cNvPr>
            <p:cNvSpPr txBox="1"/>
            <p:nvPr/>
          </p:nvSpPr>
          <p:spPr>
            <a:xfrm>
              <a:off x="7665932" y="1273198"/>
              <a:ext cx="27521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How</a:t>
              </a:r>
              <a:endParaRPr lang="en-SG" sz="3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C78F647-73A4-464E-BFBA-A15F3068B53B}"/>
                </a:ext>
              </a:extLst>
            </p:cNvPr>
            <p:cNvGrpSpPr/>
            <p:nvPr/>
          </p:nvGrpSpPr>
          <p:grpSpPr>
            <a:xfrm>
              <a:off x="7392255" y="1746524"/>
              <a:ext cx="3262325" cy="699834"/>
              <a:chOff x="2817909" y="4917163"/>
              <a:chExt cx="3262325" cy="699834"/>
            </a:xfrm>
          </p:grpSpPr>
          <p:sp>
            <p:nvSpPr>
              <p:cNvPr id="157" name="Rectangle: Rounded Corners 156">
                <a:extLst>
                  <a:ext uri="{FF2B5EF4-FFF2-40B4-BE49-F238E27FC236}">
                    <a16:creationId xmlns:a16="http://schemas.microsoft.com/office/drawing/2014/main" id="{97E66E32-277F-4AD5-8D8B-10EB9ACDC297}"/>
                  </a:ext>
                </a:extLst>
              </p:cNvPr>
              <p:cNvSpPr/>
              <p:nvPr/>
            </p:nvSpPr>
            <p:spPr>
              <a:xfrm>
                <a:off x="2839488" y="4924057"/>
                <a:ext cx="1409295" cy="69294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3B8E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61EF5FD-C45C-4991-ADF4-E04E090D5F8F}"/>
                  </a:ext>
                </a:extLst>
              </p:cNvPr>
              <p:cNvSpPr txBox="1"/>
              <p:nvPr/>
            </p:nvSpPr>
            <p:spPr>
              <a:xfrm>
                <a:off x="2817909" y="5086658"/>
                <a:ext cx="1409295" cy="169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Node</a:t>
                </a:r>
              </a:p>
            </p:txBody>
          </p:sp>
          <p:sp>
            <p:nvSpPr>
              <p:cNvPr id="159" name="Rectangle: Rounded Corners 158">
                <a:extLst>
                  <a:ext uri="{FF2B5EF4-FFF2-40B4-BE49-F238E27FC236}">
                    <a16:creationId xmlns:a16="http://schemas.microsoft.com/office/drawing/2014/main" id="{B3F3CDDC-C2D2-4BE0-8270-1CC5422E6672}"/>
                  </a:ext>
                </a:extLst>
              </p:cNvPr>
              <p:cNvSpPr/>
              <p:nvPr/>
            </p:nvSpPr>
            <p:spPr>
              <a:xfrm>
                <a:off x="4670939" y="4917163"/>
                <a:ext cx="1409295" cy="69294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3B8E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F7A859FF-A067-451D-AD6E-C9CE48CF6830}"/>
                  </a:ext>
                </a:extLst>
              </p:cNvPr>
              <p:cNvSpPr txBox="1"/>
              <p:nvPr/>
            </p:nvSpPr>
            <p:spPr>
              <a:xfrm>
                <a:off x="4641001" y="5101296"/>
                <a:ext cx="1409295" cy="169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Node</a:t>
                </a:r>
              </a:p>
            </p:txBody>
          </p:sp>
          <p:cxnSp>
            <p:nvCxnSpPr>
              <p:cNvPr id="161" name="Straight Arrow Connector 160">
                <a:extLst>
                  <a:ext uri="{FF2B5EF4-FFF2-40B4-BE49-F238E27FC236}">
                    <a16:creationId xmlns:a16="http://schemas.microsoft.com/office/drawing/2014/main" id="{1F93294B-0645-4AEB-8879-8B039DE7A0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782" y="5263633"/>
                <a:ext cx="422156" cy="0"/>
              </a:xfrm>
              <a:prstGeom prst="straightConnector1">
                <a:avLst/>
              </a:prstGeom>
              <a:ln w="22225">
                <a:solidFill>
                  <a:srgbClr val="3B8EA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3B94754-2D77-49E2-9533-6C2842BDDCAF}"/>
                </a:ext>
              </a:extLst>
            </p:cNvPr>
            <p:cNvCxnSpPr/>
            <p:nvPr/>
          </p:nvCxnSpPr>
          <p:spPr>
            <a:xfrm>
              <a:off x="9573260" y="1536333"/>
              <a:ext cx="1620000" cy="0"/>
            </a:xfrm>
            <a:prstGeom prst="line">
              <a:avLst/>
            </a:prstGeom>
            <a:ln w="25400">
              <a:solidFill>
                <a:srgbClr val="AB3428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BC5106F-D959-4DDF-A58F-1F02E7F5D7F6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0611912" y="2117968"/>
              <a:ext cx="1152000" cy="0"/>
            </a:xfrm>
            <a:prstGeom prst="line">
              <a:avLst/>
            </a:prstGeom>
            <a:ln w="25400">
              <a:solidFill>
                <a:srgbClr val="AB34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151240B-B692-44C8-8FC4-40D7ACD23388}"/>
                </a:ext>
              </a:extLst>
            </p:cNvPr>
            <p:cNvCxnSpPr>
              <a:cxnSpLocks/>
            </p:cNvCxnSpPr>
            <p:nvPr/>
          </p:nvCxnSpPr>
          <p:spPr>
            <a:xfrm>
              <a:off x="6991678" y="2682306"/>
              <a:ext cx="4212000" cy="0"/>
            </a:xfrm>
            <a:prstGeom prst="line">
              <a:avLst/>
            </a:prstGeom>
            <a:ln w="25400">
              <a:solidFill>
                <a:srgbClr val="AB34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E8AEB063-79A9-4822-A53F-C0FA5FC6D43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416979" y="2112333"/>
              <a:ext cx="1152000" cy="0"/>
            </a:xfrm>
            <a:prstGeom prst="line">
              <a:avLst/>
            </a:prstGeom>
            <a:ln w="25400">
              <a:solidFill>
                <a:srgbClr val="AB34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FF99C0E1-3F8A-487F-8CFD-E809924999D8}"/>
                </a:ext>
              </a:extLst>
            </p:cNvPr>
            <p:cNvCxnSpPr/>
            <p:nvPr/>
          </p:nvCxnSpPr>
          <p:spPr>
            <a:xfrm>
              <a:off x="6985876" y="1536333"/>
              <a:ext cx="1440000" cy="0"/>
            </a:xfrm>
            <a:prstGeom prst="line">
              <a:avLst/>
            </a:prstGeom>
            <a:ln w="25400">
              <a:solidFill>
                <a:srgbClr val="AB342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C3852F4-1FC6-45E7-A6ED-4766AB3997EC}"/>
              </a:ext>
            </a:extLst>
          </p:cNvPr>
          <p:cNvGrpSpPr/>
          <p:nvPr/>
        </p:nvGrpSpPr>
        <p:grpSpPr>
          <a:xfrm>
            <a:off x="6997490" y="1261515"/>
            <a:ext cx="4217802" cy="1420770"/>
            <a:chOff x="6997490" y="1261515"/>
            <a:chExt cx="4217802" cy="1420770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550E9273-945A-4E44-8748-62E8E750327A}"/>
                </a:ext>
              </a:extLst>
            </p:cNvPr>
            <p:cNvSpPr txBox="1"/>
            <p:nvPr/>
          </p:nvSpPr>
          <p:spPr>
            <a:xfrm>
              <a:off x="7677546" y="1261515"/>
              <a:ext cx="27521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When</a:t>
              </a:r>
              <a:endParaRPr lang="en-SG" sz="3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C91FBAD-0970-48D0-B3C1-6F6681F32E1C}"/>
                </a:ext>
              </a:extLst>
            </p:cNvPr>
            <p:cNvGrpSpPr/>
            <p:nvPr/>
          </p:nvGrpSpPr>
          <p:grpSpPr>
            <a:xfrm>
              <a:off x="7403869" y="1734841"/>
              <a:ext cx="3262325" cy="699834"/>
              <a:chOff x="7392255" y="3274478"/>
              <a:chExt cx="3262325" cy="699834"/>
            </a:xfrm>
          </p:grpSpPr>
          <p:sp>
            <p:nvSpPr>
              <p:cNvPr id="168" name="Rectangle: Rounded Corners 167">
                <a:extLst>
                  <a:ext uri="{FF2B5EF4-FFF2-40B4-BE49-F238E27FC236}">
                    <a16:creationId xmlns:a16="http://schemas.microsoft.com/office/drawing/2014/main" id="{D5BC5312-C6F2-43C4-B3F0-13C49C5B3A96}"/>
                  </a:ext>
                </a:extLst>
              </p:cNvPr>
              <p:cNvSpPr/>
              <p:nvPr/>
            </p:nvSpPr>
            <p:spPr>
              <a:xfrm>
                <a:off x="7413834" y="3281372"/>
                <a:ext cx="1409295" cy="69294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3B8E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6C867A8F-C4D6-4E8C-81A5-64FEB5C80BCA}"/>
                  </a:ext>
                </a:extLst>
              </p:cNvPr>
              <p:cNvSpPr txBox="1"/>
              <p:nvPr/>
            </p:nvSpPr>
            <p:spPr>
              <a:xfrm>
                <a:off x="7392255" y="3443973"/>
                <a:ext cx="1409295" cy="169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Node</a:t>
                </a:r>
              </a:p>
            </p:txBody>
          </p:sp>
          <p:sp>
            <p:nvSpPr>
              <p:cNvPr id="170" name="Rectangle: Rounded Corners 169">
                <a:extLst>
                  <a:ext uri="{FF2B5EF4-FFF2-40B4-BE49-F238E27FC236}">
                    <a16:creationId xmlns:a16="http://schemas.microsoft.com/office/drawing/2014/main" id="{67EA2923-30F8-4FEC-A27B-F442F78E8C33}"/>
                  </a:ext>
                </a:extLst>
              </p:cNvPr>
              <p:cNvSpPr/>
              <p:nvPr/>
            </p:nvSpPr>
            <p:spPr>
              <a:xfrm>
                <a:off x="9245285" y="3274478"/>
                <a:ext cx="1409295" cy="69294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3B8E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C3052B5B-8E06-4D68-9A80-F688DF5F4153}"/>
                  </a:ext>
                </a:extLst>
              </p:cNvPr>
              <p:cNvSpPr txBox="1"/>
              <p:nvPr/>
            </p:nvSpPr>
            <p:spPr>
              <a:xfrm>
                <a:off x="9215347" y="3458611"/>
                <a:ext cx="1409295" cy="169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Node</a:t>
                </a:r>
              </a:p>
            </p:txBody>
          </p: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048CAA74-E372-4C52-B92B-D5BF1219DC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23128" y="3620948"/>
                <a:ext cx="422156" cy="0"/>
              </a:xfrm>
              <a:prstGeom prst="straightConnector1">
                <a:avLst/>
              </a:prstGeom>
              <a:ln w="22225">
                <a:solidFill>
                  <a:srgbClr val="3B8EA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5224AC3B-D57F-473F-A2E8-5224C57DFEB6}"/>
                </a:ext>
              </a:extLst>
            </p:cNvPr>
            <p:cNvCxnSpPr/>
            <p:nvPr/>
          </p:nvCxnSpPr>
          <p:spPr>
            <a:xfrm>
              <a:off x="9584874" y="1524650"/>
              <a:ext cx="1620000" cy="0"/>
            </a:xfrm>
            <a:prstGeom prst="line">
              <a:avLst/>
            </a:prstGeom>
            <a:ln w="25400">
              <a:solidFill>
                <a:srgbClr val="AB3428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6453912-AEB9-4A27-BA49-15E294AFAAC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0623526" y="2106285"/>
              <a:ext cx="1152000" cy="0"/>
            </a:xfrm>
            <a:prstGeom prst="line">
              <a:avLst/>
            </a:prstGeom>
            <a:ln w="25400">
              <a:solidFill>
                <a:srgbClr val="AB34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C791DFF5-E097-40AD-BAD0-679CD54D6A2F}"/>
                </a:ext>
              </a:extLst>
            </p:cNvPr>
            <p:cNvCxnSpPr>
              <a:cxnSpLocks/>
            </p:cNvCxnSpPr>
            <p:nvPr/>
          </p:nvCxnSpPr>
          <p:spPr>
            <a:xfrm>
              <a:off x="7003292" y="2670623"/>
              <a:ext cx="4212000" cy="0"/>
            </a:xfrm>
            <a:prstGeom prst="line">
              <a:avLst/>
            </a:prstGeom>
            <a:ln w="25400">
              <a:solidFill>
                <a:srgbClr val="AB34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3A500E14-C0F2-42CD-A0C0-D9CEA88E696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428593" y="2100650"/>
              <a:ext cx="1152000" cy="0"/>
            </a:xfrm>
            <a:prstGeom prst="line">
              <a:avLst/>
            </a:prstGeom>
            <a:ln w="25400">
              <a:solidFill>
                <a:srgbClr val="AB34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079FA761-833E-424A-A0B2-17A7071D3570}"/>
                </a:ext>
              </a:extLst>
            </p:cNvPr>
            <p:cNvCxnSpPr/>
            <p:nvPr/>
          </p:nvCxnSpPr>
          <p:spPr>
            <a:xfrm>
              <a:off x="6997490" y="1524650"/>
              <a:ext cx="1440000" cy="0"/>
            </a:xfrm>
            <a:prstGeom prst="line">
              <a:avLst/>
            </a:prstGeom>
            <a:ln w="25400">
              <a:solidFill>
                <a:srgbClr val="AB342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DB3EF3B-3F73-4C3A-B4CD-D9E23CDCDF91}"/>
              </a:ext>
            </a:extLst>
          </p:cNvPr>
          <p:cNvGrpSpPr/>
          <p:nvPr/>
        </p:nvGrpSpPr>
        <p:grpSpPr>
          <a:xfrm>
            <a:off x="6973260" y="1266067"/>
            <a:ext cx="4217802" cy="1420770"/>
            <a:chOff x="6973260" y="1266067"/>
            <a:chExt cx="4217802" cy="1420770"/>
          </a:xfrm>
        </p:grpSpPr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74CEC3E9-F765-4523-8774-1944182E1677}"/>
                </a:ext>
              </a:extLst>
            </p:cNvPr>
            <p:cNvSpPr txBox="1"/>
            <p:nvPr/>
          </p:nvSpPr>
          <p:spPr>
            <a:xfrm>
              <a:off x="7653316" y="1266067"/>
              <a:ext cx="27521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Who</a:t>
              </a:r>
              <a:endParaRPr lang="en-SG" sz="3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EE2BDA1-FF1B-44F8-BB75-6AB2376AE4BF}"/>
                </a:ext>
              </a:extLst>
            </p:cNvPr>
            <p:cNvGrpSpPr/>
            <p:nvPr/>
          </p:nvGrpSpPr>
          <p:grpSpPr>
            <a:xfrm>
              <a:off x="7379639" y="1739393"/>
              <a:ext cx="3262325" cy="699834"/>
              <a:chOff x="7402399" y="4910797"/>
              <a:chExt cx="3262325" cy="699834"/>
            </a:xfrm>
          </p:grpSpPr>
          <p:sp>
            <p:nvSpPr>
              <p:cNvPr id="179" name="Rectangle: Rounded Corners 178">
                <a:extLst>
                  <a:ext uri="{FF2B5EF4-FFF2-40B4-BE49-F238E27FC236}">
                    <a16:creationId xmlns:a16="http://schemas.microsoft.com/office/drawing/2014/main" id="{C93A9E52-16B3-4A3A-83B4-76D7FF727DA0}"/>
                  </a:ext>
                </a:extLst>
              </p:cNvPr>
              <p:cNvSpPr/>
              <p:nvPr/>
            </p:nvSpPr>
            <p:spPr>
              <a:xfrm>
                <a:off x="7423978" y="4917691"/>
                <a:ext cx="1409295" cy="69294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3B8E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64D97477-339F-48ED-9014-88DDAEDCF068}"/>
                  </a:ext>
                </a:extLst>
              </p:cNvPr>
              <p:cNvSpPr txBox="1"/>
              <p:nvPr/>
            </p:nvSpPr>
            <p:spPr>
              <a:xfrm>
                <a:off x="7402399" y="5080292"/>
                <a:ext cx="1409295" cy="169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Node</a:t>
                </a:r>
              </a:p>
            </p:txBody>
          </p:sp>
          <p:sp>
            <p:nvSpPr>
              <p:cNvPr id="181" name="Rectangle: Rounded Corners 180">
                <a:extLst>
                  <a:ext uri="{FF2B5EF4-FFF2-40B4-BE49-F238E27FC236}">
                    <a16:creationId xmlns:a16="http://schemas.microsoft.com/office/drawing/2014/main" id="{6E956144-F3BB-42A8-BEF3-CF87E4E7C64D}"/>
                  </a:ext>
                </a:extLst>
              </p:cNvPr>
              <p:cNvSpPr/>
              <p:nvPr/>
            </p:nvSpPr>
            <p:spPr>
              <a:xfrm>
                <a:off x="9255429" y="4910797"/>
                <a:ext cx="1409295" cy="69294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3B8E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CDB7F4D5-9314-4913-BFF9-0FFA239404B6}"/>
                  </a:ext>
                </a:extLst>
              </p:cNvPr>
              <p:cNvSpPr txBox="1"/>
              <p:nvPr/>
            </p:nvSpPr>
            <p:spPr>
              <a:xfrm>
                <a:off x="9225491" y="5094930"/>
                <a:ext cx="1409295" cy="169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Node</a:t>
                </a:r>
              </a:p>
            </p:txBody>
          </p:sp>
          <p:cxnSp>
            <p:nvCxnSpPr>
              <p:cNvPr id="183" name="Straight Arrow Connector 182">
                <a:extLst>
                  <a:ext uri="{FF2B5EF4-FFF2-40B4-BE49-F238E27FC236}">
                    <a16:creationId xmlns:a16="http://schemas.microsoft.com/office/drawing/2014/main" id="{00EDF7BA-F1A2-4B18-A897-19EF39DB18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3272" y="5257267"/>
                <a:ext cx="422156" cy="0"/>
              </a:xfrm>
              <a:prstGeom prst="straightConnector1">
                <a:avLst/>
              </a:prstGeom>
              <a:ln w="22225">
                <a:solidFill>
                  <a:srgbClr val="3B8EA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A6800C57-1BC4-4FCF-9341-10D33199AA9C}"/>
                </a:ext>
              </a:extLst>
            </p:cNvPr>
            <p:cNvCxnSpPr/>
            <p:nvPr/>
          </p:nvCxnSpPr>
          <p:spPr>
            <a:xfrm>
              <a:off x="9560644" y="1529202"/>
              <a:ext cx="1620000" cy="0"/>
            </a:xfrm>
            <a:prstGeom prst="line">
              <a:avLst/>
            </a:prstGeom>
            <a:ln w="25400">
              <a:solidFill>
                <a:srgbClr val="AB3428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D4C423BD-3EEE-4C0A-9931-FCAD981251D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0599296" y="2110837"/>
              <a:ext cx="1152000" cy="0"/>
            </a:xfrm>
            <a:prstGeom prst="line">
              <a:avLst/>
            </a:prstGeom>
            <a:ln w="25400">
              <a:solidFill>
                <a:srgbClr val="AB34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E1477D95-7A88-4C95-B9C6-71AFE3C692AB}"/>
                </a:ext>
              </a:extLst>
            </p:cNvPr>
            <p:cNvCxnSpPr>
              <a:cxnSpLocks/>
            </p:cNvCxnSpPr>
            <p:nvPr/>
          </p:nvCxnSpPr>
          <p:spPr>
            <a:xfrm>
              <a:off x="6979062" y="2675175"/>
              <a:ext cx="4212000" cy="0"/>
            </a:xfrm>
            <a:prstGeom prst="line">
              <a:avLst/>
            </a:prstGeom>
            <a:ln w="25400">
              <a:solidFill>
                <a:srgbClr val="AB34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B0048751-29CC-4F1B-A90D-D72CC65CC9B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404363" y="2105202"/>
              <a:ext cx="1152000" cy="0"/>
            </a:xfrm>
            <a:prstGeom prst="line">
              <a:avLst/>
            </a:prstGeom>
            <a:ln w="25400">
              <a:solidFill>
                <a:srgbClr val="AB34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F9FD36C5-CB75-40D3-AC21-645A204D4430}"/>
                </a:ext>
              </a:extLst>
            </p:cNvPr>
            <p:cNvCxnSpPr/>
            <p:nvPr/>
          </p:nvCxnSpPr>
          <p:spPr>
            <a:xfrm>
              <a:off x="6973260" y="1529202"/>
              <a:ext cx="1440000" cy="0"/>
            </a:xfrm>
            <a:prstGeom prst="line">
              <a:avLst/>
            </a:prstGeom>
            <a:ln w="25400">
              <a:solidFill>
                <a:srgbClr val="AB342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D09AE9D8-1633-43EC-952D-3F01147F228D}"/>
              </a:ext>
            </a:extLst>
          </p:cNvPr>
          <p:cNvSpPr/>
          <p:nvPr/>
        </p:nvSpPr>
        <p:spPr>
          <a:xfrm>
            <a:off x="1974751" y="1260729"/>
            <a:ext cx="9723121" cy="5247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737450A-37D2-403E-9DB1-11A2DFA4E46F}"/>
              </a:ext>
            </a:extLst>
          </p:cNvPr>
          <p:cNvGrpSpPr/>
          <p:nvPr/>
        </p:nvGrpSpPr>
        <p:grpSpPr>
          <a:xfrm>
            <a:off x="7392255" y="1737080"/>
            <a:ext cx="3262325" cy="699834"/>
            <a:chOff x="7392255" y="1737080"/>
            <a:chExt cx="3262325" cy="699834"/>
          </a:xfrm>
        </p:grpSpPr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3FD22600-331C-4D66-9BAE-9462E8DAE115}"/>
                </a:ext>
              </a:extLst>
            </p:cNvPr>
            <p:cNvSpPr/>
            <p:nvPr/>
          </p:nvSpPr>
          <p:spPr>
            <a:xfrm>
              <a:off x="7413834" y="1743974"/>
              <a:ext cx="1409295" cy="69294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3B8E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FDE2CC2-5EA8-486D-9F1A-594F740A212D}"/>
                </a:ext>
              </a:extLst>
            </p:cNvPr>
            <p:cNvSpPr txBox="1"/>
            <p:nvPr/>
          </p:nvSpPr>
          <p:spPr>
            <a:xfrm>
              <a:off x="7392255" y="1906575"/>
              <a:ext cx="1409295" cy="169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latin typeface="Segoe UI" panose="020B0502040204020203" pitchFamily="34" charset="0"/>
                  <a:cs typeface="Segoe UI" panose="020B0502040204020203" pitchFamily="34" charset="0"/>
                </a:rPr>
                <a:t>Node</a:t>
              </a:r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7F9978F6-A529-4AEA-885D-C9A26BBDA021}"/>
                </a:ext>
              </a:extLst>
            </p:cNvPr>
            <p:cNvSpPr/>
            <p:nvPr/>
          </p:nvSpPr>
          <p:spPr>
            <a:xfrm>
              <a:off x="9245285" y="1737080"/>
              <a:ext cx="1409295" cy="69294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3B8E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3C4A71E-7124-4038-BA28-C6D60CEE7DBC}"/>
                </a:ext>
              </a:extLst>
            </p:cNvPr>
            <p:cNvSpPr txBox="1"/>
            <p:nvPr/>
          </p:nvSpPr>
          <p:spPr>
            <a:xfrm>
              <a:off x="9215347" y="1921213"/>
              <a:ext cx="1409295" cy="169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latin typeface="Segoe UI" panose="020B0502040204020203" pitchFamily="34" charset="0"/>
                  <a:cs typeface="Segoe UI" panose="020B0502040204020203" pitchFamily="34" charset="0"/>
                </a:rPr>
                <a:t>Node</a:t>
              </a: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85D1095A-30D8-4A28-AD6E-7322E42CE49E}"/>
                </a:ext>
              </a:extLst>
            </p:cNvPr>
            <p:cNvCxnSpPr>
              <a:cxnSpLocks/>
            </p:cNvCxnSpPr>
            <p:nvPr/>
          </p:nvCxnSpPr>
          <p:spPr>
            <a:xfrm>
              <a:off x="8823128" y="2083550"/>
              <a:ext cx="422156" cy="0"/>
            </a:xfrm>
            <a:prstGeom prst="straightConnector1">
              <a:avLst/>
            </a:prstGeom>
            <a:ln w="22225">
              <a:solidFill>
                <a:srgbClr val="3B8EA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5B2267A1-FC75-42CC-8CE6-792303A8816F}"/>
              </a:ext>
            </a:extLst>
          </p:cNvPr>
          <p:cNvSpPr txBox="1"/>
          <p:nvPr/>
        </p:nvSpPr>
        <p:spPr>
          <a:xfrm>
            <a:off x="7665932" y="1263754"/>
            <a:ext cx="2752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What</a:t>
            </a:r>
            <a:endParaRPr lang="en-SG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AA2ED94-D4B3-45BE-AC6C-9A94EE8DF5E2}"/>
              </a:ext>
            </a:extLst>
          </p:cNvPr>
          <p:cNvCxnSpPr/>
          <p:nvPr/>
        </p:nvCxnSpPr>
        <p:spPr>
          <a:xfrm>
            <a:off x="9558020" y="1526889"/>
            <a:ext cx="1620000" cy="0"/>
          </a:xfrm>
          <a:prstGeom prst="line">
            <a:avLst/>
          </a:prstGeom>
          <a:ln w="25400">
            <a:solidFill>
              <a:srgbClr val="AB342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0CA1DCA-C0DC-4305-B8E1-A8AC8C1D1A44}"/>
              </a:ext>
            </a:extLst>
          </p:cNvPr>
          <p:cNvCxnSpPr>
            <a:cxnSpLocks/>
          </p:cNvCxnSpPr>
          <p:nvPr/>
        </p:nvCxnSpPr>
        <p:spPr>
          <a:xfrm rot="5400000" flipV="1">
            <a:off x="10611912" y="2093284"/>
            <a:ext cx="1152000" cy="0"/>
          </a:xfrm>
          <a:prstGeom prst="line">
            <a:avLst/>
          </a:prstGeom>
          <a:ln w="25400">
            <a:solidFill>
              <a:srgbClr val="AB34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2E4C7C0-DCAB-418D-8242-15136BEBEA99}"/>
              </a:ext>
            </a:extLst>
          </p:cNvPr>
          <p:cNvCxnSpPr>
            <a:cxnSpLocks/>
          </p:cNvCxnSpPr>
          <p:nvPr/>
        </p:nvCxnSpPr>
        <p:spPr>
          <a:xfrm>
            <a:off x="6991678" y="2672862"/>
            <a:ext cx="4212000" cy="0"/>
          </a:xfrm>
          <a:prstGeom prst="line">
            <a:avLst/>
          </a:prstGeom>
          <a:ln w="25400">
            <a:solidFill>
              <a:srgbClr val="AB34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FC6EA15-26A5-4080-9620-C76D0817BADE}"/>
              </a:ext>
            </a:extLst>
          </p:cNvPr>
          <p:cNvCxnSpPr>
            <a:cxnSpLocks/>
          </p:cNvCxnSpPr>
          <p:nvPr/>
        </p:nvCxnSpPr>
        <p:spPr>
          <a:xfrm rot="5400000" flipV="1">
            <a:off x="6416979" y="2102889"/>
            <a:ext cx="1152000" cy="0"/>
          </a:xfrm>
          <a:prstGeom prst="line">
            <a:avLst/>
          </a:prstGeom>
          <a:ln w="25400">
            <a:solidFill>
              <a:srgbClr val="AB34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A0744AC-570A-4692-BD51-55B38CE8E57A}"/>
              </a:ext>
            </a:extLst>
          </p:cNvPr>
          <p:cNvCxnSpPr/>
          <p:nvPr/>
        </p:nvCxnSpPr>
        <p:spPr>
          <a:xfrm>
            <a:off x="6985876" y="1526889"/>
            <a:ext cx="1440000" cy="0"/>
          </a:xfrm>
          <a:prstGeom prst="line">
            <a:avLst/>
          </a:prstGeom>
          <a:ln w="25400">
            <a:solidFill>
              <a:srgbClr val="AB342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8F5A0F0-02A2-46C5-ACA8-825041E6E7D3}"/>
              </a:ext>
            </a:extLst>
          </p:cNvPr>
          <p:cNvSpPr txBox="1"/>
          <p:nvPr/>
        </p:nvSpPr>
        <p:spPr>
          <a:xfrm>
            <a:off x="1434077" y="349863"/>
            <a:ext cx="10657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Read &amp; Put</a:t>
            </a:r>
          </a:p>
        </p:txBody>
      </p:sp>
      <p:pic>
        <p:nvPicPr>
          <p:cNvPr id="96" name="Picture 95" descr="A close up of a logo&#10;&#10;Description automatically generated">
            <a:extLst>
              <a:ext uri="{FF2B5EF4-FFF2-40B4-BE49-F238E27FC236}">
                <a16:creationId xmlns:a16="http://schemas.microsoft.com/office/drawing/2014/main" id="{FF8DCA56-F757-4D43-BD52-20A3E38BE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4" y="176799"/>
            <a:ext cx="772373" cy="7200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AC4DDD1B-1910-4A6F-BAD6-75C44DE0355D}"/>
              </a:ext>
            </a:extLst>
          </p:cNvPr>
          <p:cNvSpPr txBox="1"/>
          <p:nvPr/>
        </p:nvSpPr>
        <p:spPr>
          <a:xfrm>
            <a:off x="501518" y="215148"/>
            <a:ext cx="4891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latin typeface="Segoe UI" panose="020B0502040204020203" pitchFamily="34" charset="0"/>
                <a:cs typeface="Segoe UI" panose="020B0502040204020203" pitchFamily="34" charset="0"/>
              </a:rPr>
              <a:t>Data Structure</a:t>
            </a:r>
          </a:p>
        </p:txBody>
      </p:sp>
      <p:pic>
        <p:nvPicPr>
          <p:cNvPr id="98" name="Picture 97" descr="A close up of a logo&#10;&#10;Description automatically generated">
            <a:extLst>
              <a:ext uri="{FF2B5EF4-FFF2-40B4-BE49-F238E27FC236}">
                <a16:creationId xmlns:a16="http://schemas.microsoft.com/office/drawing/2014/main" id="{5631CC5F-DA4F-4F2E-81AE-5B53BD84D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59" y="173153"/>
            <a:ext cx="739536" cy="73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94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F33789B5-C107-4F01-9238-E7A19A55E4D0}"/>
              </a:ext>
            </a:extLst>
          </p:cNvPr>
          <p:cNvSpPr/>
          <p:nvPr/>
        </p:nvSpPr>
        <p:spPr>
          <a:xfrm>
            <a:off x="-2716213" y="-1956798"/>
            <a:ext cx="17624427" cy="107715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19C2255-DF2F-4C54-8DDC-C0BDAC75719E}"/>
              </a:ext>
            </a:extLst>
          </p:cNvPr>
          <p:cNvGrpSpPr/>
          <p:nvPr/>
        </p:nvGrpSpPr>
        <p:grpSpPr>
          <a:xfrm>
            <a:off x="363415" y="2672862"/>
            <a:ext cx="1480625" cy="1512277"/>
            <a:chOff x="363415" y="2672862"/>
            <a:chExt cx="1480625" cy="1512277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0BBBF857-FFEE-4AE6-94A0-100AEF5F822F}"/>
                </a:ext>
              </a:extLst>
            </p:cNvPr>
            <p:cNvSpPr/>
            <p:nvPr/>
          </p:nvSpPr>
          <p:spPr>
            <a:xfrm>
              <a:off x="363415" y="2672862"/>
              <a:ext cx="1480625" cy="151227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3B8E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690D320-DC3B-4558-AF2C-0F4356C7D298}"/>
                </a:ext>
              </a:extLst>
            </p:cNvPr>
            <p:cNvSpPr txBox="1"/>
            <p:nvPr/>
          </p:nvSpPr>
          <p:spPr>
            <a:xfrm>
              <a:off x="494127" y="3244334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SG" dirty="0">
                  <a:latin typeface="Segoe UI" panose="020B0502040204020203" pitchFamily="34" charset="0"/>
                  <a:cs typeface="Segoe UI" panose="020B0502040204020203" pitchFamily="34" charset="0"/>
                </a:rPr>
                <a:t>Config.ini</a:t>
              </a: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5B2267A1-FC75-42CC-8CE6-792303A8816F}"/>
              </a:ext>
            </a:extLst>
          </p:cNvPr>
          <p:cNvSpPr txBox="1"/>
          <p:nvPr/>
        </p:nvSpPr>
        <p:spPr>
          <a:xfrm>
            <a:off x="7665932" y="1263754"/>
            <a:ext cx="2752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What</a:t>
            </a:r>
            <a:endParaRPr lang="en-SG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3FD22600-331C-4D66-9BAE-9462E8DAE115}"/>
              </a:ext>
            </a:extLst>
          </p:cNvPr>
          <p:cNvSpPr/>
          <p:nvPr/>
        </p:nvSpPr>
        <p:spPr>
          <a:xfrm>
            <a:off x="7413834" y="1743974"/>
            <a:ext cx="1409295" cy="69294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3B8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FDE2CC2-5EA8-486D-9F1A-594F740A212D}"/>
              </a:ext>
            </a:extLst>
          </p:cNvPr>
          <p:cNvSpPr txBox="1"/>
          <p:nvPr/>
        </p:nvSpPr>
        <p:spPr>
          <a:xfrm>
            <a:off x="7392255" y="1906575"/>
            <a:ext cx="1409295" cy="169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Node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7F9978F6-A529-4AEA-885D-C9A26BBDA021}"/>
              </a:ext>
            </a:extLst>
          </p:cNvPr>
          <p:cNvSpPr/>
          <p:nvPr/>
        </p:nvSpPr>
        <p:spPr>
          <a:xfrm>
            <a:off x="9245285" y="1737080"/>
            <a:ext cx="1409295" cy="69294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3B8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3C4A71E-7124-4038-BA28-C6D60CEE7DBC}"/>
              </a:ext>
            </a:extLst>
          </p:cNvPr>
          <p:cNvSpPr txBox="1"/>
          <p:nvPr/>
        </p:nvSpPr>
        <p:spPr>
          <a:xfrm>
            <a:off x="9215347" y="1921213"/>
            <a:ext cx="1409295" cy="169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Node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5D1095A-30D8-4A28-AD6E-7322E42CE49E}"/>
              </a:ext>
            </a:extLst>
          </p:cNvPr>
          <p:cNvCxnSpPr>
            <a:cxnSpLocks/>
          </p:cNvCxnSpPr>
          <p:nvPr/>
        </p:nvCxnSpPr>
        <p:spPr>
          <a:xfrm>
            <a:off x="8823128" y="2083550"/>
            <a:ext cx="422156" cy="0"/>
          </a:xfrm>
          <a:prstGeom prst="straightConnector1">
            <a:avLst/>
          </a:prstGeom>
          <a:ln w="22225">
            <a:solidFill>
              <a:srgbClr val="3B8E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AA2ED94-D4B3-45BE-AC6C-9A94EE8DF5E2}"/>
              </a:ext>
            </a:extLst>
          </p:cNvPr>
          <p:cNvCxnSpPr/>
          <p:nvPr/>
        </p:nvCxnSpPr>
        <p:spPr>
          <a:xfrm>
            <a:off x="9558020" y="1526889"/>
            <a:ext cx="1620000" cy="0"/>
          </a:xfrm>
          <a:prstGeom prst="line">
            <a:avLst/>
          </a:prstGeom>
          <a:ln w="25400">
            <a:solidFill>
              <a:srgbClr val="AB342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0CA1DCA-C0DC-4305-B8E1-A8AC8C1D1A44}"/>
              </a:ext>
            </a:extLst>
          </p:cNvPr>
          <p:cNvCxnSpPr>
            <a:cxnSpLocks/>
          </p:cNvCxnSpPr>
          <p:nvPr/>
        </p:nvCxnSpPr>
        <p:spPr>
          <a:xfrm rot="5400000" flipV="1">
            <a:off x="10611912" y="2108524"/>
            <a:ext cx="1152000" cy="0"/>
          </a:xfrm>
          <a:prstGeom prst="line">
            <a:avLst/>
          </a:prstGeom>
          <a:ln w="25400">
            <a:solidFill>
              <a:srgbClr val="AB34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2E4C7C0-DCAB-418D-8242-15136BEBEA99}"/>
              </a:ext>
            </a:extLst>
          </p:cNvPr>
          <p:cNvCxnSpPr>
            <a:cxnSpLocks/>
          </p:cNvCxnSpPr>
          <p:nvPr/>
        </p:nvCxnSpPr>
        <p:spPr>
          <a:xfrm>
            <a:off x="6991678" y="2672862"/>
            <a:ext cx="4212000" cy="0"/>
          </a:xfrm>
          <a:prstGeom prst="line">
            <a:avLst/>
          </a:prstGeom>
          <a:ln w="25400">
            <a:solidFill>
              <a:srgbClr val="AB34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FC6EA15-26A5-4080-9620-C76D0817BADE}"/>
              </a:ext>
            </a:extLst>
          </p:cNvPr>
          <p:cNvCxnSpPr>
            <a:cxnSpLocks/>
          </p:cNvCxnSpPr>
          <p:nvPr/>
        </p:nvCxnSpPr>
        <p:spPr>
          <a:xfrm rot="5400000" flipV="1">
            <a:off x="6416979" y="2102889"/>
            <a:ext cx="1152000" cy="0"/>
          </a:xfrm>
          <a:prstGeom prst="line">
            <a:avLst/>
          </a:prstGeom>
          <a:ln w="25400">
            <a:solidFill>
              <a:srgbClr val="AB34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A0744AC-570A-4692-BD51-55B38CE8E57A}"/>
              </a:ext>
            </a:extLst>
          </p:cNvPr>
          <p:cNvCxnSpPr/>
          <p:nvPr/>
        </p:nvCxnSpPr>
        <p:spPr>
          <a:xfrm>
            <a:off x="6985876" y="1526889"/>
            <a:ext cx="1440000" cy="0"/>
          </a:xfrm>
          <a:prstGeom prst="line">
            <a:avLst/>
          </a:prstGeom>
          <a:ln w="25400">
            <a:solidFill>
              <a:srgbClr val="AB342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EC7B760-BF5F-4756-87B7-4C9B79155597}"/>
              </a:ext>
            </a:extLst>
          </p:cNvPr>
          <p:cNvGrpSpPr/>
          <p:nvPr/>
        </p:nvGrpSpPr>
        <p:grpSpPr>
          <a:xfrm>
            <a:off x="2371689" y="1258416"/>
            <a:ext cx="4217802" cy="1420770"/>
            <a:chOff x="7000640" y="1260729"/>
            <a:chExt cx="4217802" cy="1420770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8B7EE89-CEA5-4334-BAB5-DDF561799D48}"/>
                </a:ext>
              </a:extLst>
            </p:cNvPr>
            <p:cNvSpPr txBox="1"/>
            <p:nvPr/>
          </p:nvSpPr>
          <p:spPr>
            <a:xfrm>
              <a:off x="7680696" y="1260729"/>
              <a:ext cx="27521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Where</a:t>
              </a:r>
              <a:endParaRPr lang="en-SG" sz="3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B255A92-F534-42A1-B092-11A6F64E114F}"/>
                </a:ext>
              </a:extLst>
            </p:cNvPr>
            <p:cNvGrpSpPr/>
            <p:nvPr/>
          </p:nvGrpSpPr>
          <p:grpSpPr>
            <a:xfrm>
              <a:off x="7000640" y="1523864"/>
              <a:ext cx="4217802" cy="1157635"/>
              <a:chOff x="7000640" y="1523864"/>
              <a:chExt cx="4217802" cy="1157635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77525F37-0322-424E-B633-F8BD4736864B}"/>
                  </a:ext>
                </a:extLst>
              </p:cNvPr>
              <p:cNvGrpSpPr/>
              <p:nvPr/>
            </p:nvGrpSpPr>
            <p:grpSpPr>
              <a:xfrm>
                <a:off x="7407019" y="1734055"/>
                <a:ext cx="3262325" cy="699834"/>
                <a:chOff x="2833675" y="1737080"/>
                <a:chExt cx="3262325" cy="699834"/>
              </a:xfrm>
            </p:grpSpPr>
            <p:sp>
              <p:nvSpPr>
                <p:cNvPr id="86" name="Rectangle: Rounded Corners 85">
                  <a:extLst>
                    <a:ext uri="{FF2B5EF4-FFF2-40B4-BE49-F238E27FC236}">
                      <a16:creationId xmlns:a16="http://schemas.microsoft.com/office/drawing/2014/main" id="{5163399D-E641-4478-9EFE-4D2205C2554A}"/>
                    </a:ext>
                  </a:extLst>
                </p:cNvPr>
                <p:cNvSpPr/>
                <p:nvPr/>
              </p:nvSpPr>
              <p:spPr>
                <a:xfrm>
                  <a:off x="2855254" y="1743974"/>
                  <a:ext cx="1409295" cy="692940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rgbClr val="3B8EA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6B35CCD5-77CD-4E3D-9D44-162ADB1678B3}"/>
                    </a:ext>
                  </a:extLst>
                </p:cNvPr>
                <p:cNvSpPr txBox="1"/>
                <p:nvPr/>
              </p:nvSpPr>
              <p:spPr>
                <a:xfrm>
                  <a:off x="2833675" y="1906575"/>
                  <a:ext cx="1409295" cy="169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Node</a:t>
                  </a:r>
                </a:p>
              </p:txBody>
            </p:sp>
            <p:sp>
              <p:nvSpPr>
                <p:cNvPr id="88" name="Rectangle: Rounded Corners 87">
                  <a:extLst>
                    <a:ext uri="{FF2B5EF4-FFF2-40B4-BE49-F238E27FC236}">
                      <a16:creationId xmlns:a16="http://schemas.microsoft.com/office/drawing/2014/main" id="{E15CB5BE-0D6F-4B23-B0E5-EEA72B8E33FD}"/>
                    </a:ext>
                  </a:extLst>
                </p:cNvPr>
                <p:cNvSpPr/>
                <p:nvPr/>
              </p:nvSpPr>
              <p:spPr>
                <a:xfrm>
                  <a:off x="4686705" y="1737080"/>
                  <a:ext cx="1409295" cy="692940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rgbClr val="3B8EA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C18333CF-4761-4743-BA3D-4486B492AE6A}"/>
                    </a:ext>
                  </a:extLst>
                </p:cNvPr>
                <p:cNvSpPr txBox="1"/>
                <p:nvPr/>
              </p:nvSpPr>
              <p:spPr>
                <a:xfrm>
                  <a:off x="4656767" y="1921213"/>
                  <a:ext cx="1409295" cy="169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Node</a:t>
                  </a:r>
                </a:p>
              </p:txBody>
            </p:sp>
          </p:grp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FB6B987-B23F-4CF9-AFC5-51710F9557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7892" y="2080525"/>
                <a:ext cx="422156" cy="0"/>
              </a:xfrm>
              <a:prstGeom prst="straightConnector1">
                <a:avLst/>
              </a:prstGeom>
              <a:ln w="22225">
                <a:solidFill>
                  <a:srgbClr val="3B8EA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252FA21A-0031-4572-948E-861C62AF9672}"/>
                  </a:ext>
                </a:extLst>
              </p:cNvPr>
              <p:cNvCxnSpPr/>
              <p:nvPr/>
            </p:nvCxnSpPr>
            <p:spPr>
              <a:xfrm>
                <a:off x="9588024" y="1523864"/>
                <a:ext cx="1620000" cy="0"/>
              </a:xfrm>
              <a:prstGeom prst="line">
                <a:avLst/>
              </a:prstGeom>
              <a:ln w="25400">
                <a:solidFill>
                  <a:srgbClr val="AB3428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265A0477-1F95-4150-9220-D9EE2CA26C9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0626676" y="2105499"/>
                <a:ext cx="1152000" cy="0"/>
              </a:xfrm>
              <a:prstGeom prst="line">
                <a:avLst/>
              </a:prstGeom>
              <a:ln w="25400">
                <a:solidFill>
                  <a:srgbClr val="AB342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933FE0D2-76CD-4816-A352-FD778B0E3F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6442" y="2669837"/>
                <a:ext cx="4212000" cy="0"/>
              </a:xfrm>
              <a:prstGeom prst="line">
                <a:avLst/>
              </a:prstGeom>
              <a:ln w="25400">
                <a:solidFill>
                  <a:srgbClr val="AB342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8EB113D-C8D8-4C9E-A0FA-E5604F0C60F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6431743" y="2099864"/>
                <a:ext cx="1152000" cy="0"/>
              </a:xfrm>
              <a:prstGeom prst="line">
                <a:avLst/>
              </a:prstGeom>
              <a:ln w="25400">
                <a:solidFill>
                  <a:srgbClr val="AB342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5C8FA3DF-30D7-41F6-8117-52E233C28F7D}"/>
                  </a:ext>
                </a:extLst>
              </p:cNvPr>
              <p:cNvCxnSpPr/>
              <p:nvPr/>
            </p:nvCxnSpPr>
            <p:spPr>
              <a:xfrm>
                <a:off x="7000640" y="1523864"/>
                <a:ext cx="1440000" cy="0"/>
              </a:xfrm>
              <a:prstGeom prst="line">
                <a:avLst/>
              </a:prstGeom>
              <a:ln w="25400">
                <a:solidFill>
                  <a:srgbClr val="AB3428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8164E35-E089-4D2A-B4A8-0B674250EE9D}"/>
              </a:ext>
            </a:extLst>
          </p:cNvPr>
          <p:cNvGrpSpPr/>
          <p:nvPr/>
        </p:nvGrpSpPr>
        <p:grpSpPr>
          <a:xfrm>
            <a:off x="2377502" y="4703491"/>
            <a:ext cx="4217802" cy="1420770"/>
            <a:chOff x="6987177" y="1272960"/>
            <a:chExt cx="4217802" cy="1420770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381EF47-F006-463D-AB63-E6A55CA02709}"/>
                </a:ext>
              </a:extLst>
            </p:cNvPr>
            <p:cNvSpPr txBox="1"/>
            <p:nvPr/>
          </p:nvSpPr>
          <p:spPr>
            <a:xfrm>
              <a:off x="7667233" y="1272960"/>
              <a:ext cx="27521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Why</a:t>
              </a:r>
              <a:endParaRPr lang="en-SG" sz="3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49CA6D8E-37EF-4515-9B3E-B07EBFA339B8}"/>
                </a:ext>
              </a:extLst>
            </p:cNvPr>
            <p:cNvGrpSpPr/>
            <p:nvPr/>
          </p:nvGrpSpPr>
          <p:grpSpPr>
            <a:xfrm>
              <a:off x="7393556" y="1746286"/>
              <a:ext cx="3262325" cy="699834"/>
              <a:chOff x="2834976" y="3273950"/>
              <a:chExt cx="3262325" cy="699834"/>
            </a:xfrm>
          </p:grpSpPr>
          <p:sp>
            <p:nvSpPr>
              <p:cNvPr id="156" name="Rectangle: Rounded Corners 155">
                <a:extLst>
                  <a:ext uri="{FF2B5EF4-FFF2-40B4-BE49-F238E27FC236}">
                    <a16:creationId xmlns:a16="http://schemas.microsoft.com/office/drawing/2014/main" id="{5B476ABC-EE5D-467F-AD01-72B44F8894BA}"/>
                  </a:ext>
                </a:extLst>
              </p:cNvPr>
              <p:cNvSpPr/>
              <p:nvPr/>
            </p:nvSpPr>
            <p:spPr>
              <a:xfrm>
                <a:off x="2856555" y="3280844"/>
                <a:ext cx="1409295" cy="69294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3B8E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A48886A-176C-478A-A4EE-DF03C8C30BB5}"/>
                  </a:ext>
                </a:extLst>
              </p:cNvPr>
              <p:cNvSpPr txBox="1"/>
              <p:nvPr/>
            </p:nvSpPr>
            <p:spPr>
              <a:xfrm>
                <a:off x="2834976" y="3443445"/>
                <a:ext cx="1409295" cy="169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Node</a:t>
                </a:r>
              </a:p>
            </p:txBody>
          </p:sp>
          <p:sp>
            <p:nvSpPr>
              <p:cNvPr id="158" name="Rectangle: Rounded Corners 157">
                <a:extLst>
                  <a:ext uri="{FF2B5EF4-FFF2-40B4-BE49-F238E27FC236}">
                    <a16:creationId xmlns:a16="http://schemas.microsoft.com/office/drawing/2014/main" id="{E76AA3F2-B8E3-4913-8EAF-EDBE22880A01}"/>
                  </a:ext>
                </a:extLst>
              </p:cNvPr>
              <p:cNvSpPr/>
              <p:nvPr/>
            </p:nvSpPr>
            <p:spPr>
              <a:xfrm>
                <a:off x="4688006" y="3273950"/>
                <a:ext cx="1409295" cy="69294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3B8E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1E2325D7-E06C-4EAE-82C0-A4EFC78E2B6F}"/>
                  </a:ext>
                </a:extLst>
              </p:cNvPr>
              <p:cNvSpPr txBox="1"/>
              <p:nvPr/>
            </p:nvSpPr>
            <p:spPr>
              <a:xfrm>
                <a:off x="4658068" y="3458083"/>
                <a:ext cx="1409295" cy="169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Node</a:t>
                </a:r>
              </a:p>
            </p:txBody>
          </p:sp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90678DDF-65CD-4F85-885D-1AC607FA7D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5849" y="3620420"/>
                <a:ext cx="422156" cy="0"/>
              </a:xfrm>
              <a:prstGeom prst="straightConnector1">
                <a:avLst/>
              </a:prstGeom>
              <a:ln w="22225">
                <a:solidFill>
                  <a:srgbClr val="3B8EA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4C14BA20-4D6C-45F8-BD70-C8A2F00F39BA}"/>
                </a:ext>
              </a:extLst>
            </p:cNvPr>
            <p:cNvCxnSpPr/>
            <p:nvPr/>
          </p:nvCxnSpPr>
          <p:spPr>
            <a:xfrm>
              <a:off x="9574561" y="1536095"/>
              <a:ext cx="1620000" cy="0"/>
            </a:xfrm>
            <a:prstGeom prst="line">
              <a:avLst/>
            </a:prstGeom>
            <a:ln w="25400">
              <a:solidFill>
                <a:srgbClr val="AB3428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A480AC4-5B79-41EE-8CE8-48C9454B95CB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0613213" y="2117730"/>
              <a:ext cx="1152000" cy="0"/>
            </a:xfrm>
            <a:prstGeom prst="line">
              <a:avLst/>
            </a:prstGeom>
            <a:ln w="25400">
              <a:solidFill>
                <a:srgbClr val="AB34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FE68653-54B4-4EB0-B6CE-2DAFB25FFB4E}"/>
                </a:ext>
              </a:extLst>
            </p:cNvPr>
            <p:cNvCxnSpPr>
              <a:cxnSpLocks/>
            </p:cNvCxnSpPr>
            <p:nvPr/>
          </p:nvCxnSpPr>
          <p:spPr>
            <a:xfrm>
              <a:off x="6992979" y="2682068"/>
              <a:ext cx="4212000" cy="0"/>
            </a:xfrm>
            <a:prstGeom prst="line">
              <a:avLst/>
            </a:prstGeom>
            <a:ln w="25400">
              <a:solidFill>
                <a:srgbClr val="AB34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B90814B-5221-4DE8-81B8-354DF4CB853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418280" y="2112095"/>
              <a:ext cx="1152000" cy="0"/>
            </a:xfrm>
            <a:prstGeom prst="line">
              <a:avLst/>
            </a:prstGeom>
            <a:ln w="25400">
              <a:solidFill>
                <a:srgbClr val="AB34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F4CC2A7-C7DD-45CE-B0E4-37C7AAFA4BEE}"/>
                </a:ext>
              </a:extLst>
            </p:cNvPr>
            <p:cNvCxnSpPr/>
            <p:nvPr/>
          </p:nvCxnSpPr>
          <p:spPr>
            <a:xfrm>
              <a:off x="6987177" y="1536095"/>
              <a:ext cx="1440000" cy="0"/>
            </a:xfrm>
            <a:prstGeom prst="line">
              <a:avLst/>
            </a:prstGeom>
            <a:ln w="25400">
              <a:solidFill>
                <a:srgbClr val="AB342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32F7D9A2-FDC8-4280-8DF8-CC9AAD45F301}"/>
              </a:ext>
            </a:extLst>
          </p:cNvPr>
          <p:cNvGrpSpPr/>
          <p:nvPr/>
        </p:nvGrpSpPr>
        <p:grpSpPr>
          <a:xfrm>
            <a:off x="2366407" y="3040417"/>
            <a:ext cx="4217802" cy="1420770"/>
            <a:chOff x="6985876" y="1273198"/>
            <a:chExt cx="4217802" cy="1420770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CB7C1983-3456-4C00-BB15-B7C313F68559}"/>
                </a:ext>
              </a:extLst>
            </p:cNvPr>
            <p:cNvSpPr txBox="1"/>
            <p:nvPr/>
          </p:nvSpPr>
          <p:spPr>
            <a:xfrm>
              <a:off x="7665932" y="1273198"/>
              <a:ext cx="27521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How</a:t>
              </a:r>
              <a:endParaRPr lang="en-SG" sz="3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AA9BF83A-AF79-497F-88F3-85CBD283F72F}"/>
                </a:ext>
              </a:extLst>
            </p:cNvPr>
            <p:cNvGrpSpPr/>
            <p:nvPr/>
          </p:nvGrpSpPr>
          <p:grpSpPr>
            <a:xfrm>
              <a:off x="7392255" y="1746524"/>
              <a:ext cx="3262325" cy="699834"/>
              <a:chOff x="2817909" y="4917163"/>
              <a:chExt cx="3262325" cy="699834"/>
            </a:xfrm>
          </p:grpSpPr>
          <p:sp>
            <p:nvSpPr>
              <p:cNvPr id="169" name="Rectangle: Rounded Corners 168">
                <a:extLst>
                  <a:ext uri="{FF2B5EF4-FFF2-40B4-BE49-F238E27FC236}">
                    <a16:creationId xmlns:a16="http://schemas.microsoft.com/office/drawing/2014/main" id="{9AAA1547-6F12-41AB-8AFC-06CAB3432AEE}"/>
                  </a:ext>
                </a:extLst>
              </p:cNvPr>
              <p:cNvSpPr/>
              <p:nvPr/>
            </p:nvSpPr>
            <p:spPr>
              <a:xfrm>
                <a:off x="2839488" y="4924057"/>
                <a:ext cx="1409295" cy="69294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3B8E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68632847-67A6-40B2-8E12-96828EFA0987}"/>
                  </a:ext>
                </a:extLst>
              </p:cNvPr>
              <p:cNvSpPr txBox="1"/>
              <p:nvPr/>
            </p:nvSpPr>
            <p:spPr>
              <a:xfrm>
                <a:off x="2817909" y="5086658"/>
                <a:ext cx="1409295" cy="169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Node</a:t>
                </a:r>
              </a:p>
            </p:txBody>
          </p:sp>
          <p:sp>
            <p:nvSpPr>
              <p:cNvPr id="171" name="Rectangle: Rounded Corners 170">
                <a:extLst>
                  <a:ext uri="{FF2B5EF4-FFF2-40B4-BE49-F238E27FC236}">
                    <a16:creationId xmlns:a16="http://schemas.microsoft.com/office/drawing/2014/main" id="{4FD00152-E8EB-42BE-B66E-FC45769FFB7E}"/>
                  </a:ext>
                </a:extLst>
              </p:cNvPr>
              <p:cNvSpPr/>
              <p:nvPr/>
            </p:nvSpPr>
            <p:spPr>
              <a:xfrm>
                <a:off x="4670939" y="4917163"/>
                <a:ext cx="1409295" cy="69294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3B8E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A9B4CD23-92D1-41C6-A39C-C870DBFE0831}"/>
                  </a:ext>
                </a:extLst>
              </p:cNvPr>
              <p:cNvSpPr txBox="1"/>
              <p:nvPr/>
            </p:nvSpPr>
            <p:spPr>
              <a:xfrm>
                <a:off x="4641001" y="5101296"/>
                <a:ext cx="1409295" cy="169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Node</a:t>
                </a:r>
              </a:p>
            </p:txBody>
          </p:sp>
          <p:cxnSp>
            <p:nvCxnSpPr>
              <p:cNvPr id="173" name="Straight Arrow Connector 172">
                <a:extLst>
                  <a:ext uri="{FF2B5EF4-FFF2-40B4-BE49-F238E27FC236}">
                    <a16:creationId xmlns:a16="http://schemas.microsoft.com/office/drawing/2014/main" id="{1F9A19F0-7B79-41B5-A0D7-4098B8D3BD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782" y="5263633"/>
                <a:ext cx="422156" cy="0"/>
              </a:xfrm>
              <a:prstGeom prst="straightConnector1">
                <a:avLst/>
              </a:prstGeom>
              <a:ln w="22225">
                <a:solidFill>
                  <a:srgbClr val="3B8EA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6743F6B9-8079-41B0-9D3A-FA98C8604B42}"/>
                </a:ext>
              </a:extLst>
            </p:cNvPr>
            <p:cNvCxnSpPr/>
            <p:nvPr/>
          </p:nvCxnSpPr>
          <p:spPr>
            <a:xfrm>
              <a:off x="9573260" y="1536333"/>
              <a:ext cx="1620000" cy="0"/>
            </a:xfrm>
            <a:prstGeom prst="line">
              <a:avLst/>
            </a:prstGeom>
            <a:ln w="25400">
              <a:solidFill>
                <a:srgbClr val="AB3428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021B3E29-010C-481A-BA70-C69AC2004AC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0611912" y="2117968"/>
              <a:ext cx="1152000" cy="0"/>
            </a:xfrm>
            <a:prstGeom prst="line">
              <a:avLst/>
            </a:prstGeom>
            <a:ln w="25400">
              <a:solidFill>
                <a:srgbClr val="AB34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3737B653-60FE-4B16-8007-E1F228BF7CBA}"/>
                </a:ext>
              </a:extLst>
            </p:cNvPr>
            <p:cNvCxnSpPr>
              <a:cxnSpLocks/>
            </p:cNvCxnSpPr>
            <p:nvPr/>
          </p:nvCxnSpPr>
          <p:spPr>
            <a:xfrm>
              <a:off x="6991678" y="2682306"/>
              <a:ext cx="4212000" cy="0"/>
            </a:xfrm>
            <a:prstGeom prst="line">
              <a:avLst/>
            </a:prstGeom>
            <a:ln w="25400">
              <a:solidFill>
                <a:srgbClr val="AB34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01A43071-8F2C-4588-AFD0-A1F78178C066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416979" y="2112333"/>
              <a:ext cx="1152000" cy="0"/>
            </a:xfrm>
            <a:prstGeom prst="line">
              <a:avLst/>
            </a:prstGeom>
            <a:ln w="25400">
              <a:solidFill>
                <a:srgbClr val="AB34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51154DB0-7A4B-4727-8191-DF9B99BDDA10}"/>
                </a:ext>
              </a:extLst>
            </p:cNvPr>
            <p:cNvCxnSpPr/>
            <p:nvPr/>
          </p:nvCxnSpPr>
          <p:spPr>
            <a:xfrm>
              <a:off x="6985876" y="1536333"/>
              <a:ext cx="1440000" cy="0"/>
            </a:xfrm>
            <a:prstGeom prst="line">
              <a:avLst/>
            </a:prstGeom>
            <a:ln w="25400">
              <a:solidFill>
                <a:srgbClr val="AB342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BDC84E4C-A490-4892-854E-76FD11FB9871}"/>
              </a:ext>
            </a:extLst>
          </p:cNvPr>
          <p:cNvGrpSpPr/>
          <p:nvPr/>
        </p:nvGrpSpPr>
        <p:grpSpPr>
          <a:xfrm>
            <a:off x="6988777" y="4689825"/>
            <a:ext cx="4217802" cy="1420770"/>
            <a:chOff x="6997490" y="1261515"/>
            <a:chExt cx="4217802" cy="1420770"/>
          </a:xfrm>
        </p:grpSpPr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93385200-D0D8-4F36-907E-71AB595EF930}"/>
                </a:ext>
              </a:extLst>
            </p:cNvPr>
            <p:cNvSpPr txBox="1"/>
            <p:nvPr/>
          </p:nvSpPr>
          <p:spPr>
            <a:xfrm>
              <a:off x="7677546" y="1261515"/>
              <a:ext cx="27521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When</a:t>
              </a:r>
              <a:endParaRPr lang="en-SG" sz="3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D1749AA9-EF34-4938-A7C1-DB2DC6F90BC6}"/>
                </a:ext>
              </a:extLst>
            </p:cNvPr>
            <p:cNvGrpSpPr/>
            <p:nvPr/>
          </p:nvGrpSpPr>
          <p:grpSpPr>
            <a:xfrm>
              <a:off x="7403869" y="1734841"/>
              <a:ext cx="3262325" cy="699834"/>
              <a:chOff x="7392255" y="3274478"/>
              <a:chExt cx="3262325" cy="699834"/>
            </a:xfrm>
          </p:grpSpPr>
          <p:sp>
            <p:nvSpPr>
              <p:cNvPr id="182" name="Rectangle: Rounded Corners 181">
                <a:extLst>
                  <a:ext uri="{FF2B5EF4-FFF2-40B4-BE49-F238E27FC236}">
                    <a16:creationId xmlns:a16="http://schemas.microsoft.com/office/drawing/2014/main" id="{46E027EB-5CD3-4ADB-A6DB-D15D3ED03003}"/>
                  </a:ext>
                </a:extLst>
              </p:cNvPr>
              <p:cNvSpPr/>
              <p:nvPr/>
            </p:nvSpPr>
            <p:spPr>
              <a:xfrm>
                <a:off x="7413834" y="3281372"/>
                <a:ext cx="1409295" cy="69294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3B8E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56E7F4D8-11F7-4170-97EA-0556E42D204E}"/>
                  </a:ext>
                </a:extLst>
              </p:cNvPr>
              <p:cNvSpPr txBox="1"/>
              <p:nvPr/>
            </p:nvSpPr>
            <p:spPr>
              <a:xfrm>
                <a:off x="7392255" y="3443973"/>
                <a:ext cx="1409295" cy="169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Node</a:t>
                </a:r>
              </a:p>
            </p:txBody>
          </p:sp>
          <p:sp>
            <p:nvSpPr>
              <p:cNvPr id="184" name="Rectangle: Rounded Corners 183">
                <a:extLst>
                  <a:ext uri="{FF2B5EF4-FFF2-40B4-BE49-F238E27FC236}">
                    <a16:creationId xmlns:a16="http://schemas.microsoft.com/office/drawing/2014/main" id="{2D959B96-7260-4513-818B-D03AACB06BE3}"/>
                  </a:ext>
                </a:extLst>
              </p:cNvPr>
              <p:cNvSpPr/>
              <p:nvPr/>
            </p:nvSpPr>
            <p:spPr>
              <a:xfrm>
                <a:off x="9245285" y="3274478"/>
                <a:ext cx="1409295" cy="69294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3B8E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6D1DD468-6ADA-4875-962A-10AB630E13A2}"/>
                  </a:ext>
                </a:extLst>
              </p:cNvPr>
              <p:cNvSpPr txBox="1"/>
              <p:nvPr/>
            </p:nvSpPr>
            <p:spPr>
              <a:xfrm>
                <a:off x="9215347" y="3458611"/>
                <a:ext cx="1409295" cy="169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Node</a:t>
                </a:r>
              </a:p>
            </p:txBody>
          </p: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45D74C50-7366-4175-B0C5-310C6A67B9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23128" y="3620948"/>
                <a:ext cx="422156" cy="0"/>
              </a:xfrm>
              <a:prstGeom prst="straightConnector1">
                <a:avLst/>
              </a:prstGeom>
              <a:ln w="22225">
                <a:solidFill>
                  <a:srgbClr val="3B8EA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29CCBBDF-1D7A-4457-9BA8-FA225BE6AAF4}"/>
                </a:ext>
              </a:extLst>
            </p:cNvPr>
            <p:cNvCxnSpPr/>
            <p:nvPr/>
          </p:nvCxnSpPr>
          <p:spPr>
            <a:xfrm>
              <a:off x="9584874" y="1524650"/>
              <a:ext cx="1620000" cy="0"/>
            </a:xfrm>
            <a:prstGeom prst="line">
              <a:avLst/>
            </a:prstGeom>
            <a:ln w="25400">
              <a:solidFill>
                <a:srgbClr val="AB3428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7B465324-CD7E-41B5-8D8F-20C61D4970E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0623526" y="2106285"/>
              <a:ext cx="1152000" cy="0"/>
            </a:xfrm>
            <a:prstGeom prst="line">
              <a:avLst/>
            </a:prstGeom>
            <a:ln w="25400">
              <a:solidFill>
                <a:srgbClr val="AB34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8576F50E-EC39-4972-B492-6B3502C0E037}"/>
                </a:ext>
              </a:extLst>
            </p:cNvPr>
            <p:cNvCxnSpPr>
              <a:cxnSpLocks/>
            </p:cNvCxnSpPr>
            <p:nvPr/>
          </p:nvCxnSpPr>
          <p:spPr>
            <a:xfrm>
              <a:off x="7003292" y="2670623"/>
              <a:ext cx="4212000" cy="0"/>
            </a:xfrm>
            <a:prstGeom prst="line">
              <a:avLst/>
            </a:prstGeom>
            <a:ln w="25400">
              <a:solidFill>
                <a:srgbClr val="AB34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48EBD982-F813-4D69-93CA-E5417C116EE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428593" y="2100650"/>
              <a:ext cx="1152000" cy="0"/>
            </a:xfrm>
            <a:prstGeom prst="line">
              <a:avLst/>
            </a:prstGeom>
            <a:ln w="25400">
              <a:solidFill>
                <a:srgbClr val="AB34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2DECBA88-9296-4DD4-925B-D1DE13AE5B59}"/>
                </a:ext>
              </a:extLst>
            </p:cNvPr>
            <p:cNvCxnSpPr/>
            <p:nvPr/>
          </p:nvCxnSpPr>
          <p:spPr>
            <a:xfrm>
              <a:off x="6997490" y="1524650"/>
              <a:ext cx="1440000" cy="0"/>
            </a:xfrm>
            <a:prstGeom prst="line">
              <a:avLst/>
            </a:prstGeom>
            <a:ln w="25400">
              <a:solidFill>
                <a:srgbClr val="AB342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94942AD7-4D84-49FC-B414-549D430BA9E1}"/>
              </a:ext>
            </a:extLst>
          </p:cNvPr>
          <p:cNvGrpSpPr/>
          <p:nvPr/>
        </p:nvGrpSpPr>
        <p:grpSpPr>
          <a:xfrm>
            <a:off x="6996608" y="3023366"/>
            <a:ext cx="4217802" cy="1420770"/>
            <a:chOff x="6973260" y="1266067"/>
            <a:chExt cx="4217802" cy="1420770"/>
          </a:xfrm>
        </p:grpSpPr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6AACDEEA-C8A6-47ED-A1EE-D66B348D9622}"/>
                </a:ext>
              </a:extLst>
            </p:cNvPr>
            <p:cNvSpPr txBox="1"/>
            <p:nvPr/>
          </p:nvSpPr>
          <p:spPr>
            <a:xfrm>
              <a:off x="7653316" y="1266067"/>
              <a:ext cx="27521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Who</a:t>
              </a:r>
              <a:endParaRPr lang="en-SG" sz="3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F019F927-13FA-4EAD-8B2D-40E8945E2868}"/>
                </a:ext>
              </a:extLst>
            </p:cNvPr>
            <p:cNvGrpSpPr/>
            <p:nvPr/>
          </p:nvGrpSpPr>
          <p:grpSpPr>
            <a:xfrm>
              <a:off x="7379639" y="1739393"/>
              <a:ext cx="3262325" cy="699834"/>
              <a:chOff x="7402399" y="4910797"/>
              <a:chExt cx="3262325" cy="699834"/>
            </a:xfrm>
          </p:grpSpPr>
          <p:sp>
            <p:nvSpPr>
              <p:cNvPr id="195" name="Rectangle: Rounded Corners 194">
                <a:extLst>
                  <a:ext uri="{FF2B5EF4-FFF2-40B4-BE49-F238E27FC236}">
                    <a16:creationId xmlns:a16="http://schemas.microsoft.com/office/drawing/2014/main" id="{ACFAC682-C963-4ABB-B41F-BD5EF460F695}"/>
                  </a:ext>
                </a:extLst>
              </p:cNvPr>
              <p:cNvSpPr/>
              <p:nvPr/>
            </p:nvSpPr>
            <p:spPr>
              <a:xfrm>
                <a:off x="7423978" y="4917691"/>
                <a:ext cx="1409295" cy="69294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3B8E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2036D6AF-D8B9-4F3A-8386-71F68E51F434}"/>
                  </a:ext>
                </a:extLst>
              </p:cNvPr>
              <p:cNvSpPr txBox="1"/>
              <p:nvPr/>
            </p:nvSpPr>
            <p:spPr>
              <a:xfrm>
                <a:off x="7402399" y="5080292"/>
                <a:ext cx="1409295" cy="169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Node</a:t>
                </a:r>
              </a:p>
            </p:txBody>
          </p:sp>
          <p:sp>
            <p:nvSpPr>
              <p:cNvPr id="197" name="Rectangle: Rounded Corners 196">
                <a:extLst>
                  <a:ext uri="{FF2B5EF4-FFF2-40B4-BE49-F238E27FC236}">
                    <a16:creationId xmlns:a16="http://schemas.microsoft.com/office/drawing/2014/main" id="{D00E5936-E22F-45D9-B060-9D5627837A39}"/>
                  </a:ext>
                </a:extLst>
              </p:cNvPr>
              <p:cNvSpPr/>
              <p:nvPr/>
            </p:nvSpPr>
            <p:spPr>
              <a:xfrm>
                <a:off x="9255429" y="4910797"/>
                <a:ext cx="1409295" cy="69294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3B8E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29A851EB-2273-4AF0-8621-19C1A279832F}"/>
                  </a:ext>
                </a:extLst>
              </p:cNvPr>
              <p:cNvSpPr txBox="1"/>
              <p:nvPr/>
            </p:nvSpPr>
            <p:spPr>
              <a:xfrm>
                <a:off x="9225491" y="5094930"/>
                <a:ext cx="1409295" cy="169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Node</a:t>
                </a:r>
              </a:p>
            </p:txBody>
          </p: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4BD9C5EF-047F-4AA3-9FEF-BAB6CD2E7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3272" y="5257267"/>
                <a:ext cx="422156" cy="0"/>
              </a:xfrm>
              <a:prstGeom prst="straightConnector1">
                <a:avLst/>
              </a:prstGeom>
              <a:ln w="22225">
                <a:solidFill>
                  <a:srgbClr val="3B8EA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40C8C218-9511-4D7F-8C20-19C543E52BD2}"/>
                </a:ext>
              </a:extLst>
            </p:cNvPr>
            <p:cNvCxnSpPr/>
            <p:nvPr/>
          </p:nvCxnSpPr>
          <p:spPr>
            <a:xfrm>
              <a:off x="9560644" y="1529202"/>
              <a:ext cx="1620000" cy="0"/>
            </a:xfrm>
            <a:prstGeom prst="line">
              <a:avLst/>
            </a:prstGeom>
            <a:ln w="25400">
              <a:solidFill>
                <a:srgbClr val="AB3428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4C4D476-8866-4C8A-9A0B-360B443E4B8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0599296" y="2110837"/>
              <a:ext cx="1152000" cy="0"/>
            </a:xfrm>
            <a:prstGeom prst="line">
              <a:avLst/>
            </a:prstGeom>
            <a:ln w="25400">
              <a:solidFill>
                <a:srgbClr val="AB34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2FB92973-C514-44DD-B9A5-1D0B0A664A92}"/>
                </a:ext>
              </a:extLst>
            </p:cNvPr>
            <p:cNvCxnSpPr>
              <a:cxnSpLocks/>
            </p:cNvCxnSpPr>
            <p:nvPr/>
          </p:nvCxnSpPr>
          <p:spPr>
            <a:xfrm>
              <a:off x="6979062" y="2675175"/>
              <a:ext cx="4212000" cy="0"/>
            </a:xfrm>
            <a:prstGeom prst="line">
              <a:avLst/>
            </a:prstGeom>
            <a:ln w="25400">
              <a:solidFill>
                <a:srgbClr val="AB34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0E92D984-4095-413A-B47F-BD897EDAAA1A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404363" y="2105202"/>
              <a:ext cx="1152000" cy="0"/>
            </a:xfrm>
            <a:prstGeom prst="line">
              <a:avLst/>
            </a:prstGeom>
            <a:ln w="25400">
              <a:solidFill>
                <a:srgbClr val="AB34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5CED4F46-F430-4CD8-AA03-5C49C40EF1BD}"/>
                </a:ext>
              </a:extLst>
            </p:cNvPr>
            <p:cNvCxnSpPr/>
            <p:nvPr/>
          </p:nvCxnSpPr>
          <p:spPr>
            <a:xfrm>
              <a:off x="6973260" y="1529202"/>
              <a:ext cx="1440000" cy="0"/>
            </a:xfrm>
            <a:prstGeom prst="line">
              <a:avLst/>
            </a:prstGeom>
            <a:ln w="25400">
              <a:solidFill>
                <a:srgbClr val="AB342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CF88CCEF-4EAF-487A-AA86-959C143C4316}"/>
              </a:ext>
            </a:extLst>
          </p:cNvPr>
          <p:cNvSpPr txBox="1"/>
          <p:nvPr/>
        </p:nvSpPr>
        <p:spPr>
          <a:xfrm>
            <a:off x="1434077" y="349863"/>
            <a:ext cx="10657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Read &amp; Put</a:t>
            </a:r>
          </a:p>
        </p:txBody>
      </p:sp>
      <p:pic>
        <p:nvPicPr>
          <p:cNvPr id="201" name="Picture 200" descr="A close up of a logo&#10;&#10;Description automatically generated">
            <a:extLst>
              <a:ext uri="{FF2B5EF4-FFF2-40B4-BE49-F238E27FC236}">
                <a16:creationId xmlns:a16="http://schemas.microsoft.com/office/drawing/2014/main" id="{DF07EE60-3245-4CCC-9FF2-79761E441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4" y="176799"/>
            <a:ext cx="772373" cy="720000"/>
          </a:xfrm>
          <a:prstGeom prst="rect">
            <a:avLst/>
          </a:prstGeom>
        </p:spPr>
      </p:pic>
      <p:sp>
        <p:nvSpPr>
          <p:cNvPr id="202" name="TextBox 201">
            <a:extLst>
              <a:ext uri="{FF2B5EF4-FFF2-40B4-BE49-F238E27FC236}">
                <a16:creationId xmlns:a16="http://schemas.microsoft.com/office/drawing/2014/main" id="{E5D4021B-CAB3-40FA-9056-2C6D55E1D56D}"/>
              </a:ext>
            </a:extLst>
          </p:cNvPr>
          <p:cNvSpPr txBox="1"/>
          <p:nvPr/>
        </p:nvSpPr>
        <p:spPr>
          <a:xfrm>
            <a:off x="501518" y="215148"/>
            <a:ext cx="4891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latin typeface="Segoe UI" panose="020B0502040204020203" pitchFamily="34" charset="0"/>
                <a:cs typeface="Segoe UI" panose="020B0502040204020203" pitchFamily="34" charset="0"/>
              </a:rPr>
              <a:t>Data Structure</a:t>
            </a:r>
          </a:p>
        </p:txBody>
      </p:sp>
      <p:pic>
        <p:nvPicPr>
          <p:cNvPr id="203" name="Picture 202" descr="A close up of a logo&#10;&#10;Description automatically generated">
            <a:extLst>
              <a:ext uri="{FF2B5EF4-FFF2-40B4-BE49-F238E27FC236}">
                <a16:creationId xmlns:a16="http://schemas.microsoft.com/office/drawing/2014/main" id="{EF7390A7-41CC-4857-BF1F-FD5A484D3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59" y="173153"/>
            <a:ext cx="739536" cy="739536"/>
          </a:xfrm>
          <a:prstGeom prst="rect">
            <a:avLst/>
          </a:prstGeom>
        </p:spPr>
      </p:pic>
      <p:sp>
        <p:nvSpPr>
          <p:cNvPr id="206" name="TextBox 205">
            <a:extLst>
              <a:ext uri="{FF2B5EF4-FFF2-40B4-BE49-F238E27FC236}">
                <a16:creationId xmlns:a16="http://schemas.microsoft.com/office/drawing/2014/main" id="{0BCF0233-EEC1-4908-8F5F-6B9E0F73A701}"/>
              </a:ext>
            </a:extLst>
          </p:cNvPr>
          <p:cNvSpPr txBox="1"/>
          <p:nvPr/>
        </p:nvSpPr>
        <p:spPr>
          <a:xfrm>
            <a:off x="1103727" y="2837627"/>
            <a:ext cx="1136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1316520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animBg="1"/>
      <p:bldP spid="20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Picture 200" descr="A close up of a logo&#10;&#10;Description automatically generated">
            <a:extLst>
              <a:ext uri="{FF2B5EF4-FFF2-40B4-BE49-F238E27FC236}">
                <a16:creationId xmlns:a16="http://schemas.microsoft.com/office/drawing/2014/main" id="{DF07EE60-3245-4CCC-9FF2-79761E441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864" y="3250812"/>
            <a:ext cx="772373" cy="720000"/>
          </a:xfrm>
          <a:prstGeom prst="rect">
            <a:avLst/>
          </a:prstGeom>
        </p:spPr>
      </p:pic>
      <p:sp>
        <p:nvSpPr>
          <p:cNvPr id="202" name="TextBox 201">
            <a:extLst>
              <a:ext uri="{FF2B5EF4-FFF2-40B4-BE49-F238E27FC236}">
                <a16:creationId xmlns:a16="http://schemas.microsoft.com/office/drawing/2014/main" id="{E5D4021B-CAB3-40FA-9056-2C6D55E1D56D}"/>
              </a:ext>
            </a:extLst>
          </p:cNvPr>
          <p:cNvSpPr txBox="1"/>
          <p:nvPr/>
        </p:nvSpPr>
        <p:spPr>
          <a:xfrm>
            <a:off x="2119678" y="3250812"/>
            <a:ext cx="1486611" cy="735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latin typeface="Segoe UI" panose="020B0502040204020203" pitchFamily="34" charset="0"/>
                <a:cs typeface="Segoe UI" panose="020B0502040204020203" pitchFamily="34" charset="0"/>
              </a:rPr>
              <a:t>Data Structure</a:t>
            </a:r>
          </a:p>
        </p:txBody>
      </p:sp>
      <p:pic>
        <p:nvPicPr>
          <p:cNvPr id="203" name="Picture 202" descr="A close up of a logo&#10;&#10;Description automatically generated">
            <a:extLst>
              <a:ext uri="{FF2B5EF4-FFF2-40B4-BE49-F238E27FC236}">
                <a16:creationId xmlns:a16="http://schemas.microsoft.com/office/drawing/2014/main" id="{EF7390A7-41CC-4857-BF1F-FD5A484D3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119" y="3247166"/>
            <a:ext cx="739536" cy="739536"/>
          </a:xfrm>
          <a:prstGeom prst="rect">
            <a:avLst/>
          </a:prstGeom>
        </p:spPr>
      </p:pic>
      <p:grpSp>
        <p:nvGrpSpPr>
          <p:cNvPr id="92" name="Group 91">
            <a:extLst>
              <a:ext uri="{FF2B5EF4-FFF2-40B4-BE49-F238E27FC236}">
                <a16:creationId xmlns:a16="http://schemas.microsoft.com/office/drawing/2014/main" id="{919C2255-DF2F-4C54-8DDC-C0BDAC75719E}"/>
              </a:ext>
            </a:extLst>
          </p:cNvPr>
          <p:cNvGrpSpPr/>
          <p:nvPr/>
        </p:nvGrpSpPr>
        <p:grpSpPr>
          <a:xfrm>
            <a:off x="2672715" y="3018559"/>
            <a:ext cx="301780" cy="820883"/>
            <a:chOff x="363415" y="2672862"/>
            <a:chExt cx="1480625" cy="1512277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0BBBF857-FFEE-4AE6-94A0-100AEF5F822F}"/>
                </a:ext>
              </a:extLst>
            </p:cNvPr>
            <p:cNvSpPr/>
            <p:nvPr/>
          </p:nvSpPr>
          <p:spPr>
            <a:xfrm>
              <a:off x="363415" y="2672862"/>
              <a:ext cx="1480625" cy="151227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3B8E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690D320-DC3B-4558-AF2C-0F4356C7D298}"/>
                </a:ext>
              </a:extLst>
            </p:cNvPr>
            <p:cNvSpPr txBox="1"/>
            <p:nvPr/>
          </p:nvSpPr>
          <p:spPr>
            <a:xfrm>
              <a:off x="494127" y="3375136"/>
              <a:ext cx="1219200" cy="10772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SG" sz="100" dirty="0">
                  <a:latin typeface="Segoe UI" panose="020B0502040204020203" pitchFamily="34" charset="0"/>
                  <a:cs typeface="Segoe UI" panose="020B0502040204020203" pitchFamily="34" charset="0"/>
                </a:rPr>
                <a:t>Config.ini</a:t>
              </a: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5B2267A1-FC75-42CC-8CE6-792303A8816F}"/>
              </a:ext>
            </a:extLst>
          </p:cNvPr>
          <p:cNvSpPr txBox="1"/>
          <p:nvPr/>
        </p:nvSpPr>
        <p:spPr>
          <a:xfrm>
            <a:off x="2543131" y="3375139"/>
            <a:ext cx="560948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" dirty="0">
                <a:latin typeface="Segoe UI" panose="020B0502040204020203" pitchFamily="34" charset="0"/>
                <a:cs typeface="Segoe UI" panose="020B0502040204020203" pitchFamily="34" charset="0"/>
              </a:rPr>
              <a:t>What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3FD22600-331C-4D66-9BAE-9462E8DAE115}"/>
              </a:ext>
            </a:extLst>
          </p:cNvPr>
          <p:cNvSpPr/>
          <p:nvPr/>
        </p:nvSpPr>
        <p:spPr>
          <a:xfrm>
            <a:off x="2679984" y="3240932"/>
            <a:ext cx="287242" cy="376137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3B8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FDE2CC2-5EA8-486D-9F1A-594F740A212D}"/>
              </a:ext>
            </a:extLst>
          </p:cNvPr>
          <p:cNvSpPr txBox="1"/>
          <p:nvPr/>
        </p:nvSpPr>
        <p:spPr>
          <a:xfrm>
            <a:off x="2679984" y="3375139"/>
            <a:ext cx="287242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" dirty="0">
                <a:latin typeface="Segoe UI" panose="020B0502040204020203" pitchFamily="34" charset="0"/>
                <a:cs typeface="Segoe UI" panose="020B0502040204020203" pitchFamily="34" charset="0"/>
              </a:rPr>
              <a:t>Node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7F9978F6-A529-4AEA-885D-C9A26BBDA021}"/>
              </a:ext>
            </a:extLst>
          </p:cNvPr>
          <p:cNvSpPr/>
          <p:nvPr/>
        </p:nvSpPr>
        <p:spPr>
          <a:xfrm>
            <a:off x="2679984" y="3240932"/>
            <a:ext cx="287242" cy="376137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3B8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3C4A71E-7124-4038-BA28-C6D60CEE7DBC}"/>
              </a:ext>
            </a:extLst>
          </p:cNvPr>
          <p:cNvSpPr txBox="1"/>
          <p:nvPr/>
        </p:nvSpPr>
        <p:spPr>
          <a:xfrm>
            <a:off x="2679984" y="3375139"/>
            <a:ext cx="287242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" dirty="0">
                <a:latin typeface="Segoe UI" panose="020B0502040204020203" pitchFamily="34" charset="0"/>
                <a:cs typeface="Segoe UI" panose="020B0502040204020203" pitchFamily="34" charset="0"/>
              </a:rPr>
              <a:t>Node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5D1095A-30D8-4A28-AD6E-7322E42CE49E}"/>
              </a:ext>
            </a:extLst>
          </p:cNvPr>
          <p:cNvCxnSpPr>
            <a:cxnSpLocks/>
          </p:cNvCxnSpPr>
          <p:nvPr/>
        </p:nvCxnSpPr>
        <p:spPr>
          <a:xfrm>
            <a:off x="2780583" y="3429000"/>
            <a:ext cx="86044" cy="0"/>
          </a:xfrm>
          <a:prstGeom prst="straightConnector1">
            <a:avLst/>
          </a:prstGeom>
          <a:ln w="22225">
            <a:solidFill>
              <a:srgbClr val="3B8E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AA2ED94-D4B3-45BE-AC6C-9A94EE8DF5E2}"/>
              </a:ext>
            </a:extLst>
          </p:cNvPr>
          <p:cNvCxnSpPr>
            <a:cxnSpLocks/>
          </p:cNvCxnSpPr>
          <p:nvPr/>
        </p:nvCxnSpPr>
        <p:spPr>
          <a:xfrm>
            <a:off x="2658512" y="3429000"/>
            <a:ext cx="330187" cy="0"/>
          </a:xfrm>
          <a:prstGeom prst="line">
            <a:avLst/>
          </a:prstGeom>
          <a:ln w="25400">
            <a:solidFill>
              <a:srgbClr val="AB342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0CA1DCA-C0DC-4305-B8E1-A8AC8C1D1A44}"/>
              </a:ext>
            </a:extLst>
          </p:cNvPr>
          <p:cNvCxnSpPr>
            <a:cxnSpLocks/>
          </p:cNvCxnSpPr>
          <p:nvPr/>
        </p:nvCxnSpPr>
        <p:spPr>
          <a:xfrm>
            <a:off x="2823605" y="3116340"/>
            <a:ext cx="0" cy="625320"/>
          </a:xfrm>
          <a:prstGeom prst="line">
            <a:avLst/>
          </a:prstGeom>
          <a:ln w="25400">
            <a:solidFill>
              <a:srgbClr val="AB34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2E4C7C0-DCAB-418D-8242-15136BEBEA99}"/>
              </a:ext>
            </a:extLst>
          </p:cNvPr>
          <p:cNvCxnSpPr>
            <a:cxnSpLocks/>
          </p:cNvCxnSpPr>
          <p:nvPr/>
        </p:nvCxnSpPr>
        <p:spPr>
          <a:xfrm>
            <a:off x="2394362" y="3429000"/>
            <a:ext cx="858487" cy="0"/>
          </a:xfrm>
          <a:prstGeom prst="line">
            <a:avLst/>
          </a:prstGeom>
          <a:ln w="25400">
            <a:solidFill>
              <a:srgbClr val="AB34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FC6EA15-26A5-4080-9620-C76D0817BADE}"/>
              </a:ext>
            </a:extLst>
          </p:cNvPr>
          <p:cNvCxnSpPr>
            <a:cxnSpLocks/>
          </p:cNvCxnSpPr>
          <p:nvPr/>
        </p:nvCxnSpPr>
        <p:spPr>
          <a:xfrm>
            <a:off x="2823605" y="3116340"/>
            <a:ext cx="0" cy="625320"/>
          </a:xfrm>
          <a:prstGeom prst="line">
            <a:avLst/>
          </a:prstGeom>
          <a:ln w="25400">
            <a:solidFill>
              <a:srgbClr val="AB34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A0744AC-570A-4692-BD51-55B38CE8E57A}"/>
              </a:ext>
            </a:extLst>
          </p:cNvPr>
          <p:cNvCxnSpPr>
            <a:cxnSpLocks/>
          </p:cNvCxnSpPr>
          <p:nvPr/>
        </p:nvCxnSpPr>
        <p:spPr>
          <a:xfrm>
            <a:off x="2676855" y="3429000"/>
            <a:ext cx="293500" cy="0"/>
          </a:xfrm>
          <a:prstGeom prst="line">
            <a:avLst/>
          </a:prstGeom>
          <a:ln w="25400">
            <a:solidFill>
              <a:srgbClr val="AB342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EC7B760-BF5F-4756-87B7-4C9B79155597}"/>
              </a:ext>
            </a:extLst>
          </p:cNvPr>
          <p:cNvGrpSpPr/>
          <p:nvPr/>
        </p:nvGrpSpPr>
        <p:grpSpPr>
          <a:xfrm>
            <a:off x="2393770" y="3043394"/>
            <a:ext cx="859670" cy="771212"/>
            <a:chOff x="7000640" y="1260729"/>
            <a:chExt cx="4217802" cy="1420770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8B7EE89-CEA5-4334-BAB5-DDF561799D48}"/>
                </a:ext>
              </a:extLst>
            </p:cNvPr>
            <p:cNvSpPr txBox="1"/>
            <p:nvPr/>
          </p:nvSpPr>
          <p:spPr>
            <a:xfrm>
              <a:off x="7680696" y="1260729"/>
              <a:ext cx="2752182" cy="107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00" dirty="0">
                  <a:latin typeface="Segoe UI" panose="020B0502040204020203" pitchFamily="34" charset="0"/>
                  <a:cs typeface="Segoe UI" panose="020B0502040204020203" pitchFamily="34" charset="0"/>
                </a:rPr>
                <a:t>Where</a:t>
              </a: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B255A92-F534-42A1-B092-11A6F64E114F}"/>
                </a:ext>
              </a:extLst>
            </p:cNvPr>
            <p:cNvGrpSpPr/>
            <p:nvPr/>
          </p:nvGrpSpPr>
          <p:grpSpPr>
            <a:xfrm>
              <a:off x="7000640" y="1523864"/>
              <a:ext cx="4217802" cy="1157635"/>
              <a:chOff x="7000640" y="1523864"/>
              <a:chExt cx="4217802" cy="1157635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77525F37-0322-424E-B633-F8BD4736864B}"/>
                  </a:ext>
                </a:extLst>
              </p:cNvPr>
              <p:cNvGrpSpPr/>
              <p:nvPr/>
            </p:nvGrpSpPr>
            <p:grpSpPr>
              <a:xfrm>
                <a:off x="7407019" y="1734055"/>
                <a:ext cx="3262325" cy="699834"/>
                <a:chOff x="2833675" y="1737080"/>
                <a:chExt cx="3262325" cy="699834"/>
              </a:xfrm>
            </p:grpSpPr>
            <p:sp>
              <p:nvSpPr>
                <p:cNvPr id="86" name="Rectangle: Rounded Corners 85">
                  <a:extLst>
                    <a:ext uri="{FF2B5EF4-FFF2-40B4-BE49-F238E27FC236}">
                      <a16:creationId xmlns:a16="http://schemas.microsoft.com/office/drawing/2014/main" id="{5163399D-E641-4478-9EFE-4D2205C2554A}"/>
                    </a:ext>
                  </a:extLst>
                </p:cNvPr>
                <p:cNvSpPr/>
                <p:nvPr/>
              </p:nvSpPr>
              <p:spPr>
                <a:xfrm>
                  <a:off x="2855254" y="1743974"/>
                  <a:ext cx="1409295" cy="692940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rgbClr val="3B8EA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6B35CCD5-77CD-4E3D-9D44-162ADB1678B3}"/>
                    </a:ext>
                  </a:extLst>
                </p:cNvPr>
                <p:cNvSpPr txBox="1"/>
                <p:nvPr/>
              </p:nvSpPr>
              <p:spPr>
                <a:xfrm>
                  <a:off x="2833675" y="1906575"/>
                  <a:ext cx="1409295" cy="1077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Node</a:t>
                  </a:r>
                </a:p>
              </p:txBody>
            </p:sp>
            <p:sp>
              <p:nvSpPr>
                <p:cNvPr id="88" name="Rectangle: Rounded Corners 87">
                  <a:extLst>
                    <a:ext uri="{FF2B5EF4-FFF2-40B4-BE49-F238E27FC236}">
                      <a16:creationId xmlns:a16="http://schemas.microsoft.com/office/drawing/2014/main" id="{E15CB5BE-0D6F-4B23-B0E5-EEA72B8E33FD}"/>
                    </a:ext>
                  </a:extLst>
                </p:cNvPr>
                <p:cNvSpPr/>
                <p:nvPr/>
              </p:nvSpPr>
              <p:spPr>
                <a:xfrm>
                  <a:off x="4686705" y="1737080"/>
                  <a:ext cx="1409295" cy="692940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rgbClr val="3B8EA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C18333CF-4761-4743-BA3D-4486B492AE6A}"/>
                    </a:ext>
                  </a:extLst>
                </p:cNvPr>
                <p:cNvSpPr txBox="1"/>
                <p:nvPr/>
              </p:nvSpPr>
              <p:spPr>
                <a:xfrm>
                  <a:off x="4656767" y="1921213"/>
                  <a:ext cx="1409295" cy="1077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Node</a:t>
                  </a:r>
                </a:p>
              </p:txBody>
            </p:sp>
          </p:grp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FB6B987-B23F-4CF9-AFC5-51710F9557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7892" y="2080525"/>
                <a:ext cx="422156" cy="0"/>
              </a:xfrm>
              <a:prstGeom prst="straightConnector1">
                <a:avLst/>
              </a:prstGeom>
              <a:ln w="22225">
                <a:solidFill>
                  <a:srgbClr val="3B8EA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252FA21A-0031-4572-948E-861C62AF9672}"/>
                  </a:ext>
                </a:extLst>
              </p:cNvPr>
              <p:cNvCxnSpPr/>
              <p:nvPr/>
            </p:nvCxnSpPr>
            <p:spPr>
              <a:xfrm>
                <a:off x="9588024" y="1523864"/>
                <a:ext cx="1620000" cy="0"/>
              </a:xfrm>
              <a:prstGeom prst="line">
                <a:avLst/>
              </a:prstGeom>
              <a:ln w="25400">
                <a:solidFill>
                  <a:srgbClr val="AB3428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265A0477-1F95-4150-9220-D9EE2CA26C9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0626676" y="2105499"/>
                <a:ext cx="1152000" cy="0"/>
              </a:xfrm>
              <a:prstGeom prst="line">
                <a:avLst/>
              </a:prstGeom>
              <a:ln w="25400">
                <a:solidFill>
                  <a:srgbClr val="AB342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933FE0D2-76CD-4816-A352-FD778B0E3F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6442" y="2669837"/>
                <a:ext cx="4212000" cy="0"/>
              </a:xfrm>
              <a:prstGeom prst="line">
                <a:avLst/>
              </a:prstGeom>
              <a:ln w="25400">
                <a:solidFill>
                  <a:srgbClr val="AB342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8EB113D-C8D8-4C9E-A0FA-E5604F0C60F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6431743" y="2099864"/>
                <a:ext cx="1152000" cy="0"/>
              </a:xfrm>
              <a:prstGeom prst="line">
                <a:avLst/>
              </a:prstGeom>
              <a:ln w="25400">
                <a:solidFill>
                  <a:srgbClr val="AB342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5C8FA3DF-30D7-41F6-8117-52E233C28F7D}"/>
                  </a:ext>
                </a:extLst>
              </p:cNvPr>
              <p:cNvCxnSpPr/>
              <p:nvPr/>
            </p:nvCxnSpPr>
            <p:spPr>
              <a:xfrm>
                <a:off x="7000640" y="1523864"/>
                <a:ext cx="1440000" cy="0"/>
              </a:xfrm>
              <a:prstGeom prst="line">
                <a:avLst/>
              </a:prstGeom>
              <a:ln w="25400">
                <a:solidFill>
                  <a:srgbClr val="AB3428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8164E35-E089-4D2A-B4A8-0B674250EE9D}"/>
              </a:ext>
            </a:extLst>
          </p:cNvPr>
          <p:cNvGrpSpPr/>
          <p:nvPr/>
        </p:nvGrpSpPr>
        <p:grpSpPr>
          <a:xfrm>
            <a:off x="2393770" y="3043394"/>
            <a:ext cx="859670" cy="771212"/>
            <a:chOff x="6987177" y="1272960"/>
            <a:chExt cx="4217802" cy="1420770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381EF47-F006-463D-AB63-E6A55CA02709}"/>
                </a:ext>
              </a:extLst>
            </p:cNvPr>
            <p:cNvSpPr txBox="1"/>
            <p:nvPr/>
          </p:nvSpPr>
          <p:spPr>
            <a:xfrm>
              <a:off x="7667233" y="1272960"/>
              <a:ext cx="2752182" cy="107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00" dirty="0">
                  <a:latin typeface="Segoe UI" panose="020B0502040204020203" pitchFamily="34" charset="0"/>
                  <a:cs typeface="Segoe UI" panose="020B0502040204020203" pitchFamily="34" charset="0"/>
                </a:rPr>
                <a:t>Why</a:t>
              </a:r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49CA6D8E-37EF-4515-9B3E-B07EBFA339B8}"/>
                </a:ext>
              </a:extLst>
            </p:cNvPr>
            <p:cNvGrpSpPr/>
            <p:nvPr/>
          </p:nvGrpSpPr>
          <p:grpSpPr>
            <a:xfrm>
              <a:off x="7393556" y="1746286"/>
              <a:ext cx="3262325" cy="699834"/>
              <a:chOff x="2834976" y="3273950"/>
              <a:chExt cx="3262325" cy="699834"/>
            </a:xfrm>
          </p:grpSpPr>
          <p:sp>
            <p:nvSpPr>
              <p:cNvPr id="156" name="Rectangle: Rounded Corners 155">
                <a:extLst>
                  <a:ext uri="{FF2B5EF4-FFF2-40B4-BE49-F238E27FC236}">
                    <a16:creationId xmlns:a16="http://schemas.microsoft.com/office/drawing/2014/main" id="{5B476ABC-EE5D-467F-AD01-72B44F8894BA}"/>
                  </a:ext>
                </a:extLst>
              </p:cNvPr>
              <p:cNvSpPr/>
              <p:nvPr/>
            </p:nvSpPr>
            <p:spPr>
              <a:xfrm>
                <a:off x="2856555" y="3280844"/>
                <a:ext cx="1409295" cy="69294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3B8E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A48886A-176C-478A-A4EE-DF03C8C30BB5}"/>
                  </a:ext>
                </a:extLst>
              </p:cNvPr>
              <p:cNvSpPr txBox="1"/>
              <p:nvPr/>
            </p:nvSpPr>
            <p:spPr>
              <a:xfrm>
                <a:off x="2834976" y="3443445"/>
                <a:ext cx="1409295" cy="107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Node</a:t>
                </a:r>
              </a:p>
            </p:txBody>
          </p:sp>
          <p:sp>
            <p:nvSpPr>
              <p:cNvPr id="158" name="Rectangle: Rounded Corners 157">
                <a:extLst>
                  <a:ext uri="{FF2B5EF4-FFF2-40B4-BE49-F238E27FC236}">
                    <a16:creationId xmlns:a16="http://schemas.microsoft.com/office/drawing/2014/main" id="{E76AA3F2-B8E3-4913-8EAF-EDBE22880A01}"/>
                  </a:ext>
                </a:extLst>
              </p:cNvPr>
              <p:cNvSpPr/>
              <p:nvPr/>
            </p:nvSpPr>
            <p:spPr>
              <a:xfrm>
                <a:off x="4688006" y="3273950"/>
                <a:ext cx="1409295" cy="69294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3B8E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1E2325D7-E06C-4EAE-82C0-A4EFC78E2B6F}"/>
                  </a:ext>
                </a:extLst>
              </p:cNvPr>
              <p:cNvSpPr txBox="1"/>
              <p:nvPr/>
            </p:nvSpPr>
            <p:spPr>
              <a:xfrm>
                <a:off x="4658068" y="3458083"/>
                <a:ext cx="1409295" cy="107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Node</a:t>
                </a:r>
              </a:p>
            </p:txBody>
          </p:sp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90678DDF-65CD-4F85-885D-1AC607FA7D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5849" y="3620420"/>
                <a:ext cx="422156" cy="0"/>
              </a:xfrm>
              <a:prstGeom prst="straightConnector1">
                <a:avLst/>
              </a:prstGeom>
              <a:ln w="22225">
                <a:solidFill>
                  <a:srgbClr val="3B8EA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4C14BA20-4D6C-45F8-BD70-C8A2F00F39BA}"/>
                </a:ext>
              </a:extLst>
            </p:cNvPr>
            <p:cNvCxnSpPr/>
            <p:nvPr/>
          </p:nvCxnSpPr>
          <p:spPr>
            <a:xfrm>
              <a:off x="9574561" y="1536095"/>
              <a:ext cx="1620000" cy="0"/>
            </a:xfrm>
            <a:prstGeom prst="line">
              <a:avLst/>
            </a:prstGeom>
            <a:ln w="25400">
              <a:solidFill>
                <a:srgbClr val="AB3428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A480AC4-5B79-41EE-8CE8-48C9454B95CB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0613213" y="2117730"/>
              <a:ext cx="1152000" cy="0"/>
            </a:xfrm>
            <a:prstGeom prst="line">
              <a:avLst/>
            </a:prstGeom>
            <a:ln w="25400">
              <a:solidFill>
                <a:srgbClr val="AB34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FE68653-54B4-4EB0-B6CE-2DAFB25FFB4E}"/>
                </a:ext>
              </a:extLst>
            </p:cNvPr>
            <p:cNvCxnSpPr>
              <a:cxnSpLocks/>
            </p:cNvCxnSpPr>
            <p:nvPr/>
          </p:nvCxnSpPr>
          <p:spPr>
            <a:xfrm>
              <a:off x="6992979" y="2682068"/>
              <a:ext cx="4212000" cy="0"/>
            </a:xfrm>
            <a:prstGeom prst="line">
              <a:avLst/>
            </a:prstGeom>
            <a:ln w="25400">
              <a:solidFill>
                <a:srgbClr val="AB34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B90814B-5221-4DE8-81B8-354DF4CB853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418280" y="2112095"/>
              <a:ext cx="1152000" cy="0"/>
            </a:xfrm>
            <a:prstGeom prst="line">
              <a:avLst/>
            </a:prstGeom>
            <a:ln w="25400">
              <a:solidFill>
                <a:srgbClr val="AB34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F4CC2A7-C7DD-45CE-B0E4-37C7AAFA4BEE}"/>
                </a:ext>
              </a:extLst>
            </p:cNvPr>
            <p:cNvCxnSpPr/>
            <p:nvPr/>
          </p:nvCxnSpPr>
          <p:spPr>
            <a:xfrm>
              <a:off x="6987177" y="1536095"/>
              <a:ext cx="1440000" cy="0"/>
            </a:xfrm>
            <a:prstGeom prst="line">
              <a:avLst/>
            </a:prstGeom>
            <a:ln w="25400">
              <a:solidFill>
                <a:srgbClr val="AB342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32F7D9A2-FDC8-4280-8DF8-CC9AAD45F301}"/>
              </a:ext>
            </a:extLst>
          </p:cNvPr>
          <p:cNvGrpSpPr/>
          <p:nvPr/>
        </p:nvGrpSpPr>
        <p:grpSpPr>
          <a:xfrm>
            <a:off x="2393770" y="3043394"/>
            <a:ext cx="859670" cy="771212"/>
            <a:chOff x="6985876" y="1273198"/>
            <a:chExt cx="4217802" cy="1420770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CB7C1983-3456-4C00-BB15-B7C313F68559}"/>
                </a:ext>
              </a:extLst>
            </p:cNvPr>
            <p:cNvSpPr txBox="1"/>
            <p:nvPr/>
          </p:nvSpPr>
          <p:spPr>
            <a:xfrm>
              <a:off x="7665932" y="1273198"/>
              <a:ext cx="2752182" cy="107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00" dirty="0">
                  <a:latin typeface="Segoe UI" panose="020B0502040204020203" pitchFamily="34" charset="0"/>
                  <a:cs typeface="Segoe UI" panose="020B0502040204020203" pitchFamily="34" charset="0"/>
                </a:rPr>
                <a:t>How</a:t>
              </a:r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AA9BF83A-AF79-497F-88F3-85CBD283F72F}"/>
                </a:ext>
              </a:extLst>
            </p:cNvPr>
            <p:cNvGrpSpPr/>
            <p:nvPr/>
          </p:nvGrpSpPr>
          <p:grpSpPr>
            <a:xfrm>
              <a:off x="7392255" y="1746524"/>
              <a:ext cx="3262325" cy="699834"/>
              <a:chOff x="2817909" y="4917163"/>
              <a:chExt cx="3262325" cy="699834"/>
            </a:xfrm>
          </p:grpSpPr>
          <p:sp>
            <p:nvSpPr>
              <p:cNvPr id="169" name="Rectangle: Rounded Corners 168">
                <a:extLst>
                  <a:ext uri="{FF2B5EF4-FFF2-40B4-BE49-F238E27FC236}">
                    <a16:creationId xmlns:a16="http://schemas.microsoft.com/office/drawing/2014/main" id="{9AAA1547-6F12-41AB-8AFC-06CAB3432AEE}"/>
                  </a:ext>
                </a:extLst>
              </p:cNvPr>
              <p:cNvSpPr/>
              <p:nvPr/>
            </p:nvSpPr>
            <p:spPr>
              <a:xfrm>
                <a:off x="2839488" y="4924057"/>
                <a:ext cx="1409295" cy="69294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3B8E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68632847-67A6-40B2-8E12-96828EFA0987}"/>
                  </a:ext>
                </a:extLst>
              </p:cNvPr>
              <p:cNvSpPr txBox="1"/>
              <p:nvPr/>
            </p:nvSpPr>
            <p:spPr>
              <a:xfrm>
                <a:off x="2817909" y="5086658"/>
                <a:ext cx="1409295" cy="107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Node</a:t>
                </a:r>
              </a:p>
            </p:txBody>
          </p:sp>
          <p:sp>
            <p:nvSpPr>
              <p:cNvPr id="171" name="Rectangle: Rounded Corners 170">
                <a:extLst>
                  <a:ext uri="{FF2B5EF4-FFF2-40B4-BE49-F238E27FC236}">
                    <a16:creationId xmlns:a16="http://schemas.microsoft.com/office/drawing/2014/main" id="{4FD00152-E8EB-42BE-B66E-FC45769FFB7E}"/>
                  </a:ext>
                </a:extLst>
              </p:cNvPr>
              <p:cNvSpPr/>
              <p:nvPr/>
            </p:nvSpPr>
            <p:spPr>
              <a:xfrm>
                <a:off x="4670939" y="4917163"/>
                <a:ext cx="1409295" cy="69294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3B8E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A9B4CD23-92D1-41C6-A39C-C870DBFE0831}"/>
                  </a:ext>
                </a:extLst>
              </p:cNvPr>
              <p:cNvSpPr txBox="1"/>
              <p:nvPr/>
            </p:nvSpPr>
            <p:spPr>
              <a:xfrm>
                <a:off x="4641001" y="5101296"/>
                <a:ext cx="1409295" cy="107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Node</a:t>
                </a:r>
              </a:p>
            </p:txBody>
          </p:sp>
          <p:cxnSp>
            <p:nvCxnSpPr>
              <p:cNvPr id="173" name="Straight Arrow Connector 172">
                <a:extLst>
                  <a:ext uri="{FF2B5EF4-FFF2-40B4-BE49-F238E27FC236}">
                    <a16:creationId xmlns:a16="http://schemas.microsoft.com/office/drawing/2014/main" id="{1F9A19F0-7B79-41B5-A0D7-4098B8D3BD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782" y="5263633"/>
                <a:ext cx="422156" cy="0"/>
              </a:xfrm>
              <a:prstGeom prst="straightConnector1">
                <a:avLst/>
              </a:prstGeom>
              <a:ln w="22225">
                <a:solidFill>
                  <a:srgbClr val="3B8EA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6743F6B9-8079-41B0-9D3A-FA98C8604B42}"/>
                </a:ext>
              </a:extLst>
            </p:cNvPr>
            <p:cNvCxnSpPr/>
            <p:nvPr/>
          </p:nvCxnSpPr>
          <p:spPr>
            <a:xfrm>
              <a:off x="9573260" y="1536333"/>
              <a:ext cx="1620000" cy="0"/>
            </a:xfrm>
            <a:prstGeom prst="line">
              <a:avLst/>
            </a:prstGeom>
            <a:ln w="25400">
              <a:solidFill>
                <a:srgbClr val="AB3428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021B3E29-010C-481A-BA70-C69AC2004AC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0611912" y="2117968"/>
              <a:ext cx="1152000" cy="0"/>
            </a:xfrm>
            <a:prstGeom prst="line">
              <a:avLst/>
            </a:prstGeom>
            <a:ln w="25400">
              <a:solidFill>
                <a:srgbClr val="AB34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3737B653-60FE-4B16-8007-E1F228BF7CBA}"/>
                </a:ext>
              </a:extLst>
            </p:cNvPr>
            <p:cNvCxnSpPr>
              <a:cxnSpLocks/>
            </p:cNvCxnSpPr>
            <p:nvPr/>
          </p:nvCxnSpPr>
          <p:spPr>
            <a:xfrm>
              <a:off x="6991678" y="2682306"/>
              <a:ext cx="4212000" cy="0"/>
            </a:xfrm>
            <a:prstGeom prst="line">
              <a:avLst/>
            </a:prstGeom>
            <a:ln w="25400">
              <a:solidFill>
                <a:srgbClr val="AB34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01A43071-8F2C-4588-AFD0-A1F78178C066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416979" y="2112333"/>
              <a:ext cx="1152000" cy="0"/>
            </a:xfrm>
            <a:prstGeom prst="line">
              <a:avLst/>
            </a:prstGeom>
            <a:ln w="25400">
              <a:solidFill>
                <a:srgbClr val="AB34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51154DB0-7A4B-4727-8191-DF9B99BDDA10}"/>
                </a:ext>
              </a:extLst>
            </p:cNvPr>
            <p:cNvCxnSpPr/>
            <p:nvPr/>
          </p:nvCxnSpPr>
          <p:spPr>
            <a:xfrm>
              <a:off x="6985876" y="1536333"/>
              <a:ext cx="1440000" cy="0"/>
            </a:xfrm>
            <a:prstGeom prst="line">
              <a:avLst/>
            </a:prstGeom>
            <a:ln w="25400">
              <a:solidFill>
                <a:srgbClr val="AB342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BDC84E4C-A490-4892-854E-76FD11FB9871}"/>
              </a:ext>
            </a:extLst>
          </p:cNvPr>
          <p:cNvGrpSpPr/>
          <p:nvPr/>
        </p:nvGrpSpPr>
        <p:grpSpPr>
          <a:xfrm>
            <a:off x="2393770" y="3043394"/>
            <a:ext cx="859670" cy="771212"/>
            <a:chOff x="6997490" y="1261515"/>
            <a:chExt cx="4217802" cy="1420770"/>
          </a:xfrm>
        </p:grpSpPr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93385200-D0D8-4F36-907E-71AB595EF930}"/>
                </a:ext>
              </a:extLst>
            </p:cNvPr>
            <p:cNvSpPr txBox="1"/>
            <p:nvPr/>
          </p:nvSpPr>
          <p:spPr>
            <a:xfrm>
              <a:off x="7677546" y="1261515"/>
              <a:ext cx="2752182" cy="107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00" dirty="0">
                  <a:latin typeface="Segoe UI" panose="020B0502040204020203" pitchFamily="34" charset="0"/>
                  <a:cs typeface="Segoe UI" panose="020B0502040204020203" pitchFamily="34" charset="0"/>
                </a:rPr>
                <a:t>When</a:t>
              </a:r>
            </a:p>
          </p:txBody>
        </p: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D1749AA9-EF34-4938-A7C1-DB2DC6F90BC6}"/>
                </a:ext>
              </a:extLst>
            </p:cNvPr>
            <p:cNvGrpSpPr/>
            <p:nvPr/>
          </p:nvGrpSpPr>
          <p:grpSpPr>
            <a:xfrm>
              <a:off x="7403869" y="1734841"/>
              <a:ext cx="3262325" cy="699834"/>
              <a:chOff x="7392255" y="3274478"/>
              <a:chExt cx="3262325" cy="699834"/>
            </a:xfrm>
          </p:grpSpPr>
          <p:sp>
            <p:nvSpPr>
              <p:cNvPr id="182" name="Rectangle: Rounded Corners 181">
                <a:extLst>
                  <a:ext uri="{FF2B5EF4-FFF2-40B4-BE49-F238E27FC236}">
                    <a16:creationId xmlns:a16="http://schemas.microsoft.com/office/drawing/2014/main" id="{46E027EB-5CD3-4ADB-A6DB-D15D3ED03003}"/>
                  </a:ext>
                </a:extLst>
              </p:cNvPr>
              <p:cNvSpPr/>
              <p:nvPr/>
            </p:nvSpPr>
            <p:spPr>
              <a:xfrm>
                <a:off x="7413834" y="3281372"/>
                <a:ext cx="1409295" cy="69294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3B8E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56E7F4D8-11F7-4170-97EA-0556E42D204E}"/>
                  </a:ext>
                </a:extLst>
              </p:cNvPr>
              <p:cNvSpPr txBox="1"/>
              <p:nvPr/>
            </p:nvSpPr>
            <p:spPr>
              <a:xfrm>
                <a:off x="7392255" y="3443973"/>
                <a:ext cx="1409295" cy="107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Node</a:t>
                </a:r>
              </a:p>
            </p:txBody>
          </p:sp>
          <p:sp>
            <p:nvSpPr>
              <p:cNvPr id="184" name="Rectangle: Rounded Corners 183">
                <a:extLst>
                  <a:ext uri="{FF2B5EF4-FFF2-40B4-BE49-F238E27FC236}">
                    <a16:creationId xmlns:a16="http://schemas.microsoft.com/office/drawing/2014/main" id="{2D959B96-7260-4513-818B-D03AACB06BE3}"/>
                  </a:ext>
                </a:extLst>
              </p:cNvPr>
              <p:cNvSpPr/>
              <p:nvPr/>
            </p:nvSpPr>
            <p:spPr>
              <a:xfrm>
                <a:off x="9245285" y="3274478"/>
                <a:ext cx="1409295" cy="69294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3B8E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6D1DD468-6ADA-4875-962A-10AB630E13A2}"/>
                  </a:ext>
                </a:extLst>
              </p:cNvPr>
              <p:cNvSpPr txBox="1"/>
              <p:nvPr/>
            </p:nvSpPr>
            <p:spPr>
              <a:xfrm>
                <a:off x="9215347" y="3458611"/>
                <a:ext cx="1409295" cy="107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Node</a:t>
                </a:r>
              </a:p>
            </p:txBody>
          </p: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45D74C50-7366-4175-B0C5-310C6A67B9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23128" y="3620948"/>
                <a:ext cx="422156" cy="0"/>
              </a:xfrm>
              <a:prstGeom prst="straightConnector1">
                <a:avLst/>
              </a:prstGeom>
              <a:ln w="22225">
                <a:solidFill>
                  <a:srgbClr val="3B8EA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29CCBBDF-1D7A-4457-9BA8-FA225BE6AAF4}"/>
                </a:ext>
              </a:extLst>
            </p:cNvPr>
            <p:cNvCxnSpPr/>
            <p:nvPr/>
          </p:nvCxnSpPr>
          <p:spPr>
            <a:xfrm>
              <a:off x="9584874" y="1524650"/>
              <a:ext cx="1620000" cy="0"/>
            </a:xfrm>
            <a:prstGeom prst="line">
              <a:avLst/>
            </a:prstGeom>
            <a:ln w="25400">
              <a:solidFill>
                <a:srgbClr val="AB3428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7B465324-CD7E-41B5-8D8F-20C61D4970E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0623526" y="2106285"/>
              <a:ext cx="1152000" cy="0"/>
            </a:xfrm>
            <a:prstGeom prst="line">
              <a:avLst/>
            </a:prstGeom>
            <a:ln w="25400">
              <a:solidFill>
                <a:srgbClr val="AB34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8576F50E-EC39-4972-B492-6B3502C0E037}"/>
                </a:ext>
              </a:extLst>
            </p:cNvPr>
            <p:cNvCxnSpPr>
              <a:cxnSpLocks/>
            </p:cNvCxnSpPr>
            <p:nvPr/>
          </p:nvCxnSpPr>
          <p:spPr>
            <a:xfrm>
              <a:off x="7003292" y="2670623"/>
              <a:ext cx="4212000" cy="0"/>
            </a:xfrm>
            <a:prstGeom prst="line">
              <a:avLst/>
            </a:prstGeom>
            <a:ln w="25400">
              <a:solidFill>
                <a:srgbClr val="AB34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48EBD982-F813-4D69-93CA-E5417C116EE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428593" y="2100650"/>
              <a:ext cx="1152000" cy="0"/>
            </a:xfrm>
            <a:prstGeom prst="line">
              <a:avLst/>
            </a:prstGeom>
            <a:ln w="25400">
              <a:solidFill>
                <a:srgbClr val="AB34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2DECBA88-9296-4DD4-925B-D1DE13AE5B59}"/>
                </a:ext>
              </a:extLst>
            </p:cNvPr>
            <p:cNvCxnSpPr/>
            <p:nvPr/>
          </p:nvCxnSpPr>
          <p:spPr>
            <a:xfrm>
              <a:off x="6997490" y="1524650"/>
              <a:ext cx="1440000" cy="0"/>
            </a:xfrm>
            <a:prstGeom prst="line">
              <a:avLst/>
            </a:prstGeom>
            <a:ln w="25400">
              <a:solidFill>
                <a:srgbClr val="AB342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94942AD7-4D84-49FC-B414-549D430BA9E1}"/>
              </a:ext>
            </a:extLst>
          </p:cNvPr>
          <p:cNvGrpSpPr/>
          <p:nvPr/>
        </p:nvGrpSpPr>
        <p:grpSpPr>
          <a:xfrm>
            <a:off x="2393770" y="3043394"/>
            <a:ext cx="859670" cy="771212"/>
            <a:chOff x="6973260" y="1266067"/>
            <a:chExt cx="4217802" cy="1420770"/>
          </a:xfrm>
        </p:grpSpPr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6AACDEEA-C8A6-47ED-A1EE-D66B348D9622}"/>
                </a:ext>
              </a:extLst>
            </p:cNvPr>
            <p:cNvSpPr txBox="1"/>
            <p:nvPr/>
          </p:nvSpPr>
          <p:spPr>
            <a:xfrm>
              <a:off x="7653316" y="1266067"/>
              <a:ext cx="2752182" cy="107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00" dirty="0">
                  <a:latin typeface="Segoe UI" panose="020B0502040204020203" pitchFamily="34" charset="0"/>
                  <a:cs typeface="Segoe UI" panose="020B0502040204020203" pitchFamily="34" charset="0"/>
                </a:rPr>
                <a:t>Who</a:t>
              </a:r>
            </a:p>
          </p:txBody>
        </p: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F019F927-13FA-4EAD-8B2D-40E8945E2868}"/>
                </a:ext>
              </a:extLst>
            </p:cNvPr>
            <p:cNvGrpSpPr/>
            <p:nvPr/>
          </p:nvGrpSpPr>
          <p:grpSpPr>
            <a:xfrm>
              <a:off x="7379639" y="1739393"/>
              <a:ext cx="3262325" cy="699834"/>
              <a:chOff x="7402399" y="4910797"/>
              <a:chExt cx="3262325" cy="699834"/>
            </a:xfrm>
          </p:grpSpPr>
          <p:sp>
            <p:nvSpPr>
              <p:cNvPr id="195" name="Rectangle: Rounded Corners 194">
                <a:extLst>
                  <a:ext uri="{FF2B5EF4-FFF2-40B4-BE49-F238E27FC236}">
                    <a16:creationId xmlns:a16="http://schemas.microsoft.com/office/drawing/2014/main" id="{ACFAC682-C963-4ABB-B41F-BD5EF460F695}"/>
                  </a:ext>
                </a:extLst>
              </p:cNvPr>
              <p:cNvSpPr/>
              <p:nvPr/>
            </p:nvSpPr>
            <p:spPr>
              <a:xfrm>
                <a:off x="7423978" y="4917691"/>
                <a:ext cx="1409295" cy="69294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3B8E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2036D6AF-D8B9-4F3A-8386-71F68E51F434}"/>
                  </a:ext>
                </a:extLst>
              </p:cNvPr>
              <p:cNvSpPr txBox="1"/>
              <p:nvPr/>
            </p:nvSpPr>
            <p:spPr>
              <a:xfrm>
                <a:off x="7402399" y="5080292"/>
                <a:ext cx="1409295" cy="107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Node</a:t>
                </a:r>
              </a:p>
            </p:txBody>
          </p:sp>
          <p:sp>
            <p:nvSpPr>
              <p:cNvPr id="197" name="Rectangle: Rounded Corners 196">
                <a:extLst>
                  <a:ext uri="{FF2B5EF4-FFF2-40B4-BE49-F238E27FC236}">
                    <a16:creationId xmlns:a16="http://schemas.microsoft.com/office/drawing/2014/main" id="{D00E5936-E22F-45D9-B060-9D5627837A39}"/>
                  </a:ext>
                </a:extLst>
              </p:cNvPr>
              <p:cNvSpPr/>
              <p:nvPr/>
            </p:nvSpPr>
            <p:spPr>
              <a:xfrm>
                <a:off x="9255429" y="4910797"/>
                <a:ext cx="1409295" cy="69294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3B8E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29A851EB-2273-4AF0-8621-19C1A279832F}"/>
                  </a:ext>
                </a:extLst>
              </p:cNvPr>
              <p:cNvSpPr txBox="1"/>
              <p:nvPr/>
            </p:nvSpPr>
            <p:spPr>
              <a:xfrm>
                <a:off x="9225491" y="5094930"/>
                <a:ext cx="1409295" cy="107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Node</a:t>
                </a:r>
              </a:p>
            </p:txBody>
          </p: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4BD9C5EF-047F-4AA3-9FEF-BAB6CD2E7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3272" y="5257267"/>
                <a:ext cx="422156" cy="0"/>
              </a:xfrm>
              <a:prstGeom prst="straightConnector1">
                <a:avLst/>
              </a:prstGeom>
              <a:ln w="22225">
                <a:solidFill>
                  <a:srgbClr val="3B8EA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40C8C218-9511-4D7F-8C20-19C543E52BD2}"/>
                </a:ext>
              </a:extLst>
            </p:cNvPr>
            <p:cNvCxnSpPr/>
            <p:nvPr/>
          </p:nvCxnSpPr>
          <p:spPr>
            <a:xfrm>
              <a:off x="9560644" y="1529202"/>
              <a:ext cx="1620000" cy="0"/>
            </a:xfrm>
            <a:prstGeom prst="line">
              <a:avLst/>
            </a:prstGeom>
            <a:ln w="25400">
              <a:solidFill>
                <a:srgbClr val="AB3428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4C4D476-8866-4C8A-9A0B-360B443E4B8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0599296" y="2110837"/>
              <a:ext cx="1152000" cy="0"/>
            </a:xfrm>
            <a:prstGeom prst="line">
              <a:avLst/>
            </a:prstGeom>
            <a:ln w="25400">
              <a:solidFill>
                <a:srgbClr val="AB34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2FB92973-C514-44DD-B9A5-1D0B0A664A92}"/>
                </a:ext>
              </a:extLst>
            </p:cNvPr>
            <p:cNvCxnSpPr>
              <a:cxnSpLocks/>
            </p:cNvCxnSpPr>
            <p:nvPr/>
          </p:nvCxnSpPr>
          <p:spPr>
            <a:xfrm>
              <a:off x="6979062" y="2675175"/>
              <a:ext cx="4212000" cy="0"/>
            </a:xfrm>
            <a:prstGeom prst="line">
              <a:avLst/>
            </a:prstGeom>
            <a:ln w="25400">
              <a:solidFill>
                <a:srgbClr val="AB34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0E92D984-4095-413A-B47F-BD897EDAAA1A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404363" y="2105202"/>
              <a:ext cx="1152000" cy="0"/>
            </a:xfrm>
            <a:prstGeom prst="line">
              <a:avLst/>
            </a:prstGeom>
            <a:ln w="25400">
              <a:solidFill>
                <a:srgbClr val="AB34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5CED4F46-F430-4CD8-AA03-5C49C40EF1BD}"/>
                </a:ext>
              </a:extLst>
            </p:cNvPr>
            <p:cNvCxnSpPr/>
            <p:nvPr/>
          </p:nvCxnSpPr>
          <p:spPr>
            <a:xfrm>
              <a:off x="6973260" y="1529202"/>
              <a:ext cx="1440000" cy="0"/>
            </a:xfrm>
            <a:prstGeom prst="line">
              <a:avLst/>
            </a:prstGeom>
            <a:ln w="25400">
              <a:solidFill>
                <a:srgbClr val="AB342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C2BAB0C-376B-44BD-8807-1AE9CF4B8A37}"/>
              </a:ext>
            </a:extLst>
          </p:cNvPr>
          <p:cNvSpPr/>
          <p:nvPr/>
        </p:nvSpPr>
        <p:spPr>
          <a:xfrm>
            <a:off x="1721636" y="2693628"/>
            <a:ext cx="2532184" cy="1805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CF88CCEF-4EAF-487A-AA86-959C143C4316}"/>
              </a:ext>
            </a:extLst>
          </p:cNvPr>
          <p:cNvSpPr txBox="1"/>
          <p:nvPr/>
        </p:nvSpPr>
        <p:spPr>
          <a:xfrm>
            <a:off x="1434077" y="349863"/>
            <a:ext cx="10657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Read &amp; Put</a:t>
            </a:r>
          </a:p>
        </p:txBody>
      </p:sp>
      <p:pic>
        <p:nvPicPr>
          <p:cNvPr id="99" name="Picture 98" descr="A close up of a logo&#10;&#10;Description automatically generated">
            <a:extLst>
              <a:ext uri="{FF2B5EF4-FFF2-40B4-BE49-F238E27FC236}">
                <a16:creationId xmlns:a16="http://schemas.microsoft.com/office/drawing/2014/main" id="{5C321C7B-4E94-4983-88C8-FE6375222B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84" y="2824749"/>
            <a:ext cx="1051746" cy="1051746"/>
          </a:xfrm>
          <a:prstGeom prst="rect">
            <a:avLst/>
          </a:prstGeom>
        </p:spPr>
      </p:pic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1144458-AE98-44EA-9572-EA2E858F62EF}"/>
              </a:ext>
            </a:extLst>
          </p:cNvPr>
          <p:cNvCxnSpPr/>
          <p:nvPr/>
        </p:nvCxnSpPr>
        <p:spPr>
          <a:xfrm>
            <a:off x="1196130" y="3429000"/>
            <a:ext cx="792000" cy="0"/>
          </a:xfrm>
          <a:prstGeom prst="line">
            <a:avLst/>
          </a:prstGeom>
          <a:ln w="19050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601769B9-C81C-4AB6-8F97-E04862F6F7AF}"/>
              </a:ext>
            </a:extLst>
          </p:cNvPr>
          <p:cNvSpPr/>
          <p:nvPr/>
        </p:nvSpPr>
        <p:spPr>
          <a:xfrm>
            <a:off x="2107603" y="2974346"/>
            <a:ext cx="1622966" cy="9093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B62853E-CE61-4A17-AF8C-CDBB65DEDBD4}"/>
              </a:ext>
            </a:extLst>
          </p:cNvPr>
          <p:cNvSpPr txBox="1"/>
          <p:nvPr/>
        </p:nvSpPr>
        <p:spPr>
          <a:xfrm>
            <a:off x="2025518" y="3244334"/>
            <a:ext cx="178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Data Structure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B778FD-FDF2-4AB0-B04C-E6148E65CD02}"/>
              </a:ext>
            </a:extLst>
          </p:cNvPr>
          <p:cNvCxnSpPr/>
          <p:nvPr/>
        </p:nvCxnSpPr>
        <p:spPr>
          <a:xfrm>
            <a:off x="3746628" y="3438045"/>
            <a:ext cx="79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: Rounded Corners 226">
            <a:extLst>
              <a:ext uri="{FF2B5EF4-FFF2-40B4-BE49-F238E27FC236}">
                <a16:creationId xmlns:a16="http://schemas.microsoft.com/office/drawing/2014/main" id="{CF3947DF-5EFB-4C45-B4AD-E2DC8972D2E6}"/>
              </a:ext>
            </a:extLst>
          </p:cNvPr>
          <p:cNvSpPr/>
          <p:nvPr/>
        </p:nvSpPr>
        <p:spPr>
          <a:xfrm>
            <a:off x="6096000" y="3250812"/>
            <a:ext cx="234633" cy="143890"/>
          </a:xfrm>
          <a:prstGeom prst="roundRect">
            <a:avLst>
              <a:gd name="adj" fmla="val 30209"/>
            </a:avLst>
          </a:prstGeom>
          <a:solidFill>
            <a:srgbClr val="3B8E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A20CEA2A-354E-441F-80B5-E41541549E39}"/>
              </a:ext>
            </a:extLst>
          </p:cNvPr>
          <p:cNvSpPr/>
          <p:nvPr/>
        </p:nvSpPr>
        <p:spPr>
          <a:xfrm>
            <a:off x="6096000" y="3325388"/>
            <a:ext cx="234633" cy="23022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90500" dist="38100" sx="101000" sy="101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4C546E84-366E-42C4-8363-F1A9B8C194AB}"/>
              </a:ext>
            </a:extLst>
          </p:cNvPr>
          <p:cNvSpPr txBox="1"/>
          <p:nvPr/>
        </p:nvSpPr>
        <p:spPr>
          <a:xfrm>
            <a:off x="6114214" y="3431020"/>
            <a:ext cx="198206" cy="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" dirty="0">
                <a:latin typeface="Segoe UI" panose="020B0502040204020203" pitchFamily="34" charset="0"/>
                <a:cs typeface="Segoe UI" panose="020B0502040204020203" pitchFamily="34" charset="0"/>
              </a:rPr>
              <a:t>Commands</a:t>
            </a:r>
          </a:p>
        </p:txBody>
      </p:sp>
      <p:pic>
        <p:nvPicPr>
          <p:cNvPr id="230" name="Picture 229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0922E3-B58A-4B22-BA7B-E411E78461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58" y="3259102"/>
            <a:ext cx="75516" cy="57556"/>
          </a:xfrm>
          <a:prstGeom prst="rect">
            <a:avLst/>
          </a:prstGeom>
        </p:spPr>
      </p:pic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5BDCB83A-758C-4ED4-AABE-B18605CE8827}"/>
              </a:ext>
            </a:extLst>
          </p:cNvPr>
          <p:cNvSpPr/>
          <p:nvPr/>
        </p:nvSpPr>
        <p:spPr>
          <a:xfrm>
            <a:off x="5365977" y="3346486"/>
            <a:ext cx="289480" cy="122246"/>
          </a:xfrm>
          <a:prstGeom prst="roundRect">
            <a:avLst>
              <a:gd name="adj" fmla="val 30209"/>
            </a:avLst>
          </a:prstGeom>
          <a:solidFill>
            <a:srgbClr val="F49E4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2" name="Rectangle: Rounded Corners 231">
            <a:extLst>
              <a:ext uri="{FF2B5EF4-FFF2-40B4-BE49-F238E27FC236}">
                <a16:creationId xmlns:a16="http://schemas.microsoft.com/office/drawing/2014/main" id="{EBC9D9CA-2C6B-4C9A-A874-27B20DB6123A}"/>
              </a:ext>
            </a:extLst>
          </p:cNvPr>
          <p:cNvSpPr/>
          <p:nvPr/>
        </p:nvSpPr>
        <p:spPr>
          <a:xfrm>
            <a:off x="5365977" y="3409845"/>
            <a:ext cx="289480" cy="19559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90500" dist="38100" sx="101000" sy="101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272E5E0B-1248-4551-83A1-0E8C52C4C1B9}"/>
              </a:ext>
            </a:extLst>
          </p:cNvPr>
          <p:cNvSpPr txBox="1"/>
          <p:nvPr/>
        </p:nvSpPr>
        <p:spPr>
          <a:xfrm>
            <a:off x="5388448" y="3499587"/>
            <a:ext cx="244537" cy="7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" dirty="0">
                <a:latin typeface="Segoe UI" panose="020B0502040204020203" pitchFamily="34" charset="0"/>
                <a:cs typeface="Segoe UI" panose="020B0502040204020203" pitchFamily="34" charset="0"/>
              </a:rPr>
              <a:t>Question</a:t>
            </a:r>
          </a:p>
        </p:txBody>
      </p:sp>
      <p:pic>
        <p:nvPicPr>
          <p:cNvPr id="234" name="Picture 233" descr="A picture containing tower, drawing&#10;&#10;Description automatically generated">
            <a:extLst>
              <a:ext uri="{FF2B5EF4-FFF2-40B4-BE49-F238E27FC236}">
                <a16:creationId xmlns:a16="http://schemas.microsoft.com/office/drawing/2014/main" id="{482ABD10-994A-4C60-81BF-462242004C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133" y="3353529"/>
            <a:ext cx="93169" cy="48898"/>
          </a:xfrm>
          <a:prstGeom prst="rect">
            <a:avLst/>
          </a:prstGeom>
        </p:spPr>
      </p:pic>
      <p:sp>
        <p:nvSpPr>
          <p:cNvPr id="225" name="Rectangle: Rounded Corners 224">
            <a:extLst>
              <a:ext uri="{FF2B5EF4-FFF2-40B4-BE49-F238E27FC236}">
                <a16:creationId xmlns:a16="http://schemas.microsoft.com/office/drawing/2014/main" id="{7C552483-AA8A-460C-9984-9D7AD65775C3}"/>
              </a:ext>
            </a:extLst>
          </p:cNvPr>
          <p:cNvSpPr/>
          <p:nvPr/>
        </p:nvSpPr>
        <p:spPr>
          <a:xfrm>
            <a:off x="4830403" y="3292713"/>
            <a:ext cx="278739" cy="156926"/>
          </a:xfrm>
          <a:prstGeom prst="roundRect">
            <a:avLst>
              <a:gd name="adj" fmla="val 30209"/>
            </a:avLst>
          </a:prstGeom>
          <a:solidFill>
            <a:srgbClr val="05668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6" name="Rectangle: Rounded Corners 225">
            <a:extLst>
              <a:ext uri="{FF2B5EF4-FFF2-40B4-BE49-F238E27FC236}">
                <a16:creationId xmlns:a16="http://schemas.microsoft.com/office/drawing/2014/main" id="{1CB9AFA7-F6DC-41ED-8D24-6628C25DA4A9}"/>
              </a:ext>
            </a:extLst>
          </p:cNvPr>
          <p:cNvSpPr/>
          <p:nvPr/>
        </p:nvSpPr>
        <p:spPr>
          <a:xfrm>
            <a:off x="4830403" y="3374046"/>
            <a:ext cx="278739" cy="25108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90500" dist="38100" sx="101000" sy="101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C3A2FC83-7AD0-4A69-AD48-2983569A50F0}"/>
              </a:ext>
            </a:extLst>
          </p:cNvPr>
          <p:cNvSpPr txBox="1"/>
          <p:nvPr/>
        </p:nvSpPr>
        <p:spPr>
          <a:xfrm>
            <a:off x="4852040" y="3489449"/>
            <a:ext cx="235464" cy="30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" dirty="0">
                <a:latin typeface="Segoe UI" panose="020B0502040204020203" pitchFamily="34" charset="0"/>
                <a:cs typeface="Segoe UI" panose="020B0502040204020203" pitchFamily="34" charset="0"/>
              </a:rPr>
              <a:t>Small Talk</a:t>
            </a:r>
          </a:p>
        </p:txBody>
      </p:sp>
      <p:pic>
        <p:nvPicPr>
          <p:cNvPr id="236" name="Picture 235" descr="A close up of a logo&#10;&#10;Description automatically generated">
            <a:extLst>
              <a:ext uri="{FF2B5EF4-FFF2-40B4-BE49-F238E27FC236}">
                <a16:creationId xmlns:a16="http://schemas.microsoft.com/office/drawing/2014/main" id="{7A548AFA-7409-41D9-8F55-6986F8503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917" y="3301755"/>
            <a:ext cx="89712" cy="62770"/>
          </a:xfrm>
          <a:prstGeom prst="rect">
            <a:avLst/>
          </a:prstGeom>
        </p:spPr>
      </p:pic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E9A3F046-12C4-4C09-B8E8-EBF6FE5991DE}"/>
              </a:ext>
            </a:extLst>
          </p:cNvPr>
          <p:cNvSpPr/>
          <p:nvPr/>
        </p:nvSpPr>
        <p:spPr>
          <a:xfrm>
            <a:off x="4533538" y="2974347"/>
            <a:ext cx="2080622" cy="9093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Check for intent</a:t>
            </a:r>
          </a:p>
        </p:txBody>
      </p:sp>
    </p:spTree>
    <p:extLst>
      <p:ext uri="{BB962C8B-B14F-4D97-AF65-F5344CB8AC3E}">
        <p14:creationId xmlns:p14="http://schemas.microsoft.com/office/powerpoint/2010/main" val="2511542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/>
      <p:bldP spid="106" grpId="0"/>
      <p:bldP spid="107" grpId="0" animBg="1"/>
      <p:bldP spid="108" grpId="0"/>
      <p:bldP spid="109" grpId="0" animBg="1"/>
      <p:bldP spid="110" grpId="0"/>
      <p:bldP spid="227" grpId="0" animBg="1"/>
      <p:bldP spid="228" grpId="0" animBg="1"/>
      <p:bldP spid="229" grpId="0"/>
      <p:bldP spid="231" grpId="0" animBg="1"/>
      <p:bldP spid="232" grpId="0" animBg="1"/>
      <p:bldP spid="233" grpId="0"/>
      <p:bldP spid="225" grpId="0" animBg="1"/>
      <p:bldP spid="226" grpId="0" animBg="1"/>
      <p:bldP spid="235" grpId="0"/>
      <p:bldP spid="2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CA6038E-9F50-4889-9343-9F890930ADCA}"/>
              </a:ext>
            </a:extLst>
          </p:cNvPr>
          <p:cNvSpPr/>
          <p:nvPr/>
        </p:nvSpPr>
        <p:spPr>
          <a:xfrm>
            <a:off x="8419900" y="1676400"/>
            <a:ext cx="2237072" cy="1800000"/>
          </a:xfrm>
          <a:prstGeom prst="roundRect">
            <a:avLst>
              <a:gd name="adj" fmla="val 30209"/>
            </a:avLst>
          </a:prstGeom>
          <a:solidFill>
            <a:srgbClr val="3B8E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E1D0ECF-358A-44E4-A263-C2B31D2DF17F}"/>
              </a:ext>
            </a:extLst>
          </p:cNvPr>
          <p:cNvSpPr/>
          <p:nvPr/>
        </p:nvSpPr>
        <p:spPr>
          <a:xfrm>
            <a:off x="8419900" y="2609320"/>
            <a:ext cx="2237072" cy="288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90500" dist="38100" sx="101000" sy="101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885570-7415-447A-BACA-16A974B17B1F}"/>
              </a:ext>
            </a:extLst>
          </p:cNvPr>
          <p:cNvSpPr txBox="1"/>
          <p:nvPr/>
        </p:nvSpPr>
        <p:spPr>
          <a:xfrm>
            <a:off x="8593556" y="3930726"/>
            <a:ext cx="188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latin typeface="Segoe UI" panose="020B0502040204020203" pitchFamily="34" charset="0"/>
                <a:cs typeface="Segoe UI" panose="020B0502040204020203" pitchFamily="34" charset="0"/>
              </a:rPr>
              <a:t>Commands</a:t>
            </a:r>
          </a:p>
        </p:txBody>
      </p:sp>
      <p:pic>
        <p:nvPicPr>
          <p:cNvPr id="57" name="Picture 56" descr="A picture containing drawing&#10;&#10;Description automatically generated">
            <a:extLst>
              <a:ext uri="{FF2B5EF4-FFF2-40B4-BE49-F238E27FC236}">
                <a16:creationId xmlns:a16="http://schemas.microsoft.com/office/drawing/2014/main" id="{BF5678AD-DDF7-4119-8161-A9AFBACAE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436" y="1780110"/>
            <a:ext cx="720000" cy="720000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4A8F47B-1685-4F08-ACEB-3FB788D8C2C9}"/>
              </a:ext>
            </a:extLst>
          </p:cNvPr>
          <p:cNvSpPr/>
          <p:nvPr/>
        </p:nvSpPr>
        <p:spPr>
          <a:xfrm>
            <a:off x="4977464" y="1676400"/>
            <a:ext cx="2237072" cy="1800000"/>
          </a:xfrm>
          <a:prstGeom prst="roundRect">
            <a:avLst>
              <a:gd name="adj" fmla="val 30209"/>
            </a:avLst>
          </a:prstGeom>
          <a:solidFill>
            <a:srgbClr val="F49E4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EFF12B4-0174-4CFF-BF92-26A8911E0D80}"/>
              </a:ext>
            </a:extLst>
          </p:cNvPr>
          <p:cNvSpPr/>
          <p:nvPr/>
        </p:nvSpPr>
        <p:spPr>
          <a:xfrm>
            <a:off x="4977464" y="2609320"/>
            <a:ext cx="2237072" cy="288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90500" dist="38100" sx="101000" sy="101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86D3B4-E94B-4F1F-AD53-E648DC7C8C85}"/>
              </a:ext>
            </a:extLst>
          </p:cNvPr>
          <p:cNvSpPr txBox="1"/>
          <p:nvPr/>
        </p:nvSpPr>
        <p:spPr>
          <a:xfrm>
            <a:off x="5151120" y="3930726"/>
            <a:ext cx="188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latin typeface="Segoe UI" panose="020B0502040204020203" pitchFamily="34" charset="0"/>
                <a:cs typeface="Segoe UI" panose="020B0502040204020203" pitchFamily="34" charset="0"/>
              </a:rPr>
              <a:t>Question</a:t>
            </a:r>
          </a:p>
        </p:txBody>
      </p:sp>
      <p:pic>
        <p:nvPicPr>
          <p:cNvPr id="59" name="Picture 58" descr="A picture containing tower, drawing&#10;&#10;Description automatically generated">
            <a:extLst>
              <a:ext uri="{FF2B5EF4-FFF2-40B4-BE49-F238E27FC236}">
                <a16:creationId xmlns:a16="http://schemas.microsoft.com/office/drawing/2014/main" id="{04BEFBED-4DD9-44F3-A7CE-0078E37F9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1780110"/>
            <a:ext cx="720000" cy="720000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B377EB4-9875-41CF-AB20-F98001A13DAA}"/>
              </a:ext>
            </a:extLst>
          </p:cNvPr>
          <p:cNvSpPr/>
          <p:nvPr/>
        </p:nvSpPr>
        <p:spPr>
          <a:xfrm>
            <a:off x="1535028" y="1676400"/>
            <a:ext cx="2237072" cy="1800000"/>
          </a:xfrm>
          <a:prstGeom prst="roundRect">
            <a:avLst>
              <a:gd name="adj" fmla="val 30209"/>
            </a:avLst>
          </a:prstGeom>
          <a:solidFill>
            <a:srgbClr val="05668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BBF7D1A-3AF4-408D-AB4D-B1C53839F8AD}"/>
              </a:ext>
            </a:extLst>
          </p:cNvPr>
          <p:cNvSpPr/>
          <p:nvPr/>
        </p:nvSpPr>
        <p:spPr>
          <a:xfrm>
            <a:off x="1535028" y="2609320"/>
            <a:ext cx="2237072" cy="288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90500" dist="38100" sx="101000" sy="101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3E3CDF-C0A2-43D0-B36F-FBD35460C38E}"/>
              </a:ext>
            </a:extLst>
          </p:cNvPr>
          <p:cNvSpPr txBox="1"/>
          <p:nvPr/>
        </p:nvSpPr>
        <p:spPr>
          <a:xfrm>
            <a:off x="1708684" y="3933039"/>
            <a:ext cx="188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latin typeface="Segoe UI" panose="020B0502040204020203" pitchFamily="34" charset="0"/>
                <a:cs typeface="Segoe UI" panose="020B0502040204020203" pitchFamily="34" charset="0"/>
              </a:rPr>
              <a:t>Small Talk</a:t>
            </a:r>
          </a:p>
        </p:txBody>
      </p:sp>
      <p:pic>
        <p:nvPicPr>
          <p:cNvPr id="53" name="Picture 52" descr="A close up of a logo&#10;&#10;Description automatically generated">
            <a:extLst>
              <a:ext uri="{FF2B5EF4-FFF2-40B4-BE49-F238E27FC236}">
                <a16:creationId xmlns:a16="http://schemas.microsoft.com/office/drawing/2014/main" id="{08A37468-7FCB-4FDE-A364-D9CD188F14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564" y="1780110"/>
            <a:ext cx="720000" cy="720000"/>
          </a:xfrm>
          <a:prstGeom prst="rect">
            <a:avLst/>
          </a:prstGeom>
        </p:spPr>
      </p:pic>
      <p:pic>
        <p:nvPicPr>
          <p:cNvPr id="121" name="Picture 120" descr="A close up of a logo&#10;&#10;Description automatically generated">
            <a:extLst>
              <a:ext uri="{FF2B5EF4-FFF2-40B4-BE49-F238E27FC236}">
                <a16:creationId xmlns:a16="http://schemas.microsoft.com/office/drawing/2014/main" id="{61D5143C-3706-446B-8D90-080CB93CA5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2" y="325389"/>
            <a:ext cx="1051746" cy="1051746"/>
          </a:xfrm>
          <a:prstGeom prst="rect">
            <a:avLst/>
          </a:prstGeom>
        </p:spPr>
      </p:pic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3DBD235-BC42-4176-BD7A-DDB85CEE7EF6}"/>
              </a:ext>
            </a:extLst>
          </p:cNvPr>
          <p:cNvCxnSpPr/>
          <p:nvPr/>
        </p:nvCxnSpPr>
        <p:spPr>
          <a:xfrm>
            <a:off x="1161238" y="929640"/>
            <a:ext cx="792000" cy="0"/>
          </a:xfrm>
          <a:prstGeom prst="line">
            <a:avLst/>
          </a:prstGeom>
          <a:ln w="19050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FAE0645C-11BE-4AF3-8ED8-F47DC1BBE509}"/>
              </a:ext>
            </a:extLst>
          </p:cNvPr>
          <p:cNvSpPr/>
          <p:nvPr/>
        </p:nvSpPr>
        <p:spPr>
          <a:xfrm>
            <a:off x="1979689" y="484031"/>
            <a:ext cx="1618755" cy="9093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0CC21EC-DE1E-45AC-A9A0-AB515409C517}"/>
              </a:ext>
            </a:extLst>
          </p:cNvPr>
          <p:cNvSpPr txBox="1"/>
          <p:nvPr/>
        </p:nvSpPr>
        <p:spPr>
          <a:xfrm>
            <a:off x="1921995" y="744974"/>
            <a:ext cx="170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Data Structure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A7B5A2B-1B4C-4664-A253-F10D0BF92828}"/>
              </a:ext>
            </a:extLst>
          </p:cNvPr>
          <p:cNvCxnSpPr/>
          <p:nvPr/>
        </p:nvCxnSpPr>
        <p:spPr>
          <a:xfrm>
            <a:off x="3601500" y="938685"/>
            <a:ext cx="79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AA3CD9CC-FF20-4E36-8ACD-93BA3EBC0D5B}"/>
              </a:ext>
            </a:extLst>
          </p:cNvPr>
          <p:cNvSpPr/>
          <p:nvPr/>
        </p:nvSpPr>
        <p:spPr>
          <a:xfrm>
            <a:off x="4387902" y="474987"/>
            <a:ext cx="2080622" cy="9093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Check for intent</a:t>
            </a:r>
          </a:p>
        </p:txBody>
      </p:sp>
    </p:spTree>
    <p:extLst>
      <p:ext uri="{BB962C8B-B14F-4D97-AF65-F5344CB8AC3E}">
        <p14:creationId xmlns:p14="http://schemas.microsoft.com/office/powerpoint/2010/main" val="473659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120" descr="A close up of a logo&#10;&#10;Description automatically generated">
            <a:extLst>
              <a:ext uri="{FF2B5EF4-FFF2-40B4-BE49-F238E27FC236}">
                <a16:creationId xmlns:a16="http://schemas.microsoft.com/office/drawing/2014/main" id="{61D5143C-3706-446B-8D90-080CB93CA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2" y="-1224011"/>
            <a:ext cx="1051746" cy="1051746"/>
          </a:xfrm>
          <a:prstGeom prst="rect">
            <a:avLst/>
          </a:prstGeom>
        </p:spPr>
      </p:pic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3DBD235-BC42-4176-BD7A-DDB85CEE7EF6}"/>
              </a:ext>
            </a:extLst>
          </p:cNvPr>
          <p:cNvCxnSpPr/>
          <p:nvPr/>
        </p:nvCxnSpPr>
        <p:spPr>
          <a:xfrm>
            <a:off x="1161238" y="-619760"/>
            <a:ext cx="792000" cy="0"/>
          </a:xfrm>
          <a:prstGeom prst="line">
            <a:avLst/>
          </a:prstGeom>
          <a:ln w="19050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FAE0645C-11BE-4AF3-8ED8-F47DC1BBE509}"/>
              </a:ext>
            </a:extLst>
          </p:cNvPr>
          <p:cNvSpPr/>
          <p:nvPr/>
        </p:nvSpPr>
        <p:spPr>
          <a:xfrm>
            <a:off x="1979689" y="-1065369"/>
            <a:ext cx="1618755" cy="9093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0CC21EC-DE1E-45AC-A9A0-AB515409C517}"/>
              </a:ext>
            </a:extLst>
          </p:cNvPr>
          <p:cNvSpPr txBox="1"/>
          <p:nvPr/>
        </p:nvSpPr>
        <p:spPr>
          <a:xfrm>
            <a:off x="1921995" y="-804426"/>
            <a:ext cx="170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Data Structure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A7B5A2B-1B4C-4664-A253-F10D0BF92828}"/>
              </a:ext>
            </a:extLst>
          </p:cNvPr>
          <p:cNvCxnSpPr/>
          <p:nvPr/>
        </p:nvCxnSpPr>
        <p:spPr>
          <a:xfrm>
            <a:off x="3601500" y="-610715"/>
            <a:ext cx="79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AA3CD9CC-FF20-4E36-8ACD-93BA3EBC0D5B}"/>
              </a:ext>
            </a:extLst>
          </p:cNvPr>
          <p:cNvSpPr/>
          <p:nvPr/>
        </p:nvSpPr>
        <p:spPr>
          <a:xfrm>
            <a:off x="4387902" y="-1074413"/>
            <a:ext cx="2080622" cy="9093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Check for intent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983B873-2C02-4C71-868E-AE99CC0860DA}"/>
              </a:ext>
            </a:extLst>
          </p:cNvPr>
          <p:cNvSpPr/>
          <p:nvPr/>
        </p:nvSpPr>
        <p:spPr>
          <a:xfrm>
            <a:off x="17685820" y="1676400"/>
            <a:ext cx="2237072" cy="1800000"/>
          </a:xfrm>
          <a:prstGeom prst="roundRect">
            <a:avLst>
              <a:gd name="adj" fmla="val 30209"/>
            </a:avLst>
          </a:prstGeom>
          <a:solidFill>
            <a:srgbClr val="3B8E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E4FD8A2-EB56-4584-86D4-B3D039BC177C}"/>
              </a:ext>
            </a:extLst>
          </p:cNvPr>
          <p:cNvSpPr/>
          <p:nvPr/>
        </p:nvSpPr>
        <p:spPr>
          <a:xfrm>
            <a:off x="17685820" y="2609320"/>
            <a:ext cx="2237072" cy="288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90500" dist="38100" sx="101000" sy="101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953DC2-DB72-4AEC-8B6C-B5C4BDB857F2}"/>
              </a:ext>
            </a:extLst>
          </p:cNvPr>
          <p:cNvSpPr txBox="1"/>
          <p:nvPr/>
        </p:nvSpPr>
        <p:spPr>
          <a:xfrm>
            <a:off x="17859476" y="3930726"/>
            <a:ext cx="188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latin typeface="Segoe UI" panose="020B0502040204020203" pitchFamily="34" charset="0"/>
                <a:cs typeface="Segoe UI" panose="020B0502040204020203" pitchFamily="34" charset="0"/>
              </a:rPr>
              <a:t>Commands</a:t>
            </a:r>
          </a:p>
        </p:txBody>
      </p:sp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12EB5E1-40BB-4CC3-93AC-B17E5C65A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4356" y="1780110"/>
            <a:ext cx="720000" cy="720000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1593FB2-77B5-4E85-8614-ACEC73C640BF}"/>
              </a:ext>
            </a:extLst>
          </p:cNvPr>
          <p:cNvSpPr/>
          <p:nvPr/>
        </p:nvSpPr>
        <p:spPr>
          <a:xfrm>
            <a:off x="14124600" y="1676400"/>
            <a:ext cx="2237072" cy="1800000"/>
          </a:xfrm>
          <a:prstGeom prst="roundRect">
            <a:avLst>
              <a:gd name="adj" fmla="val 30209"/>
            </a:avLst>
          </a:prstGeom>
          <a:solidFill>
            <a:srgbClr val="F49E4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C1C157C-6B55-4DF9-A98B-01C92277FBB9}"/>
              </a:ext>
            </a:extLst>
          </p:cNvPr>
          <p:cNvSpPr/>
          <p:nvPr/>
        </p:nvSpPr>
        <p:spPr>
          <a:xfrm>
            <a:off x="14124600" y="2609320"/>
            <a:ext cx="2237072" cy="288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90500" dist="38100" sx="101000" sy="101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7B18AD-6802-4532-B44E-8E40C22DD318}"/>
              </a:ext>
            </a:extLst>
          </p:cNvPr>
          <p:cNvSpPr txBox="1"/>
          <p:nvPr/>
        </p:nvSpPr>
        <p:spPr>
          <a:xfrm>
            <a:off x="14298256" y="3930726"/>
            <a:ext cx="188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latin typeface="Segoe UI" panose="020B0502040204020203" pitchFamily="34" charset="0"/>
                <a:cs typeface="Segoe UI" panose="020B0502040204020203" pitchFamily="34" charset="0"/>
              </a:rPr>
              <a:t>Question</a:t>
            </a:r>
          </a:p>
        </p:txBody>
      </p:sp>
      <p:pic>
        <p:nvPicPr>
          <p:cNvPr id="31" name="Picture 30" descr="A picture containing tower, drawing&#10;&#10;Description automatically generated">
            <a:extLst>
              <a:ext uri="{FF2B5EF4-FFF2-40B4-BE49-F238E27FC236}">
                <a16:creationId xmlns:a16="http://schemas.microsoft.com/office/drawing/2014/main" id="{DBA61A27-181A-474A-BDAA-81388B7012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136" y="1780110"/>
            <a:ext cx="720000" cy="720000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8A9A157-8A71-4AF7-BF26-154836BCF3E0}"/>
              </a:ext>
            </a:extLst>
          </p:cNvPr>
          <p:cNvSpPr/>
          <p:nvPr/>
        </p:nvSpPr>
        <p:spPr>
          <a:xfrm>
            <a:off x="0" y="-2839"/>
            <a:ext cx="12192000" cy="3463999"/>
          </a:xfrm>
          <a:prstGeom prst="roundRect">
            <a:avLst>
              <a:gd name="adj" fmla="val 30209"/>
            </a:avLst>
          </a:prstGeom>
          <a:solidFill>
            <a:srgbClr val="05668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9E46D44-B3F1-4F92-92CF-5B1E87136473}"/>
              </a:ext>
            </a:extLst>
          </p:cNvPr>
          <p:cNvSpPr/>
          <p:nvPr/>
        </p:nvSpPr>
        <p:spPr>
          <a:xfrm>
            <a:off x="0" y="1136399"/>
            <a:ext cx="12192000" cy="57091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90500" dist="38100" sx="101000" sy="101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8FDA55E-6BDC-4DF2-B014-D89DAE912D38}"/>
              </a:ext>
            </a:extLst>
          </p:cNvPr>
          <p:cNvSpPr txBox="1"/>
          <p:nvPr/>
        </p:nvSpPr>
        <p:spPr>
          <a:xfrm>
            <a:off x="1535028" y="358952"/>
            <a:ext cx="188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Small Talk</a:t>
            </a:r>
          </a:p>
        </p:txBody>
      </p:sp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16A6A560-D4C9-4684-A845-C74E917FFF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28" y="260953"/>
            <a:ext cx="720000" cy="720000"/>
          </a:xfrm>
          <a:prstGeom prst="rect">
            <a:avLst/>
          </a:prstGeom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B527E75-CA96-4F99-8207-07ABD50D7187}"/>
              </a:ext>
            </a:extLst>
          </p:cNvPr>
          <p:cNvSpPr/>
          <p:nvPr/>
        </p:nvSpPr>
        <p:spPr>
          <a:xfrm>
            <a:off x="2833067" y="2264669"/>
            <a:ext cx="2700000" cy="1187066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3B8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99CBC8E-5DD4-40A0-9C0D-55A6AC6F2B09}"/>
              </a:ext>
            </a:extLst>
          </p:cNvPr>
          <p:cNvSpPr txBox="1"/>
          <p:nvPr/>
        </p:nvSpPr>
        <p:spPr>
          <a:xfrm>
            <a:off x="3071427" y="2713248"/>
            <a:ext cx="2223277" cy="2899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Script.ini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A5AED05-8B85-4AB7-BA9E-B961141190CA}"/>
              </a:ext>
            </a:extLst>
          </p:cNvPr>
          <p:cNvSpPr/>
          <p:nvPr/>
        </p:nvSpPr>
        <p:spPr>
          <a:xfrm>
            <a:off x="6618855" y="2242931"/>
            <a:ext cx="2700000" cy="1249883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3B8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77F9462-E025-4799-96F5-2F508D538E11}"/>
              </a:ext>
            </a:extLst>
          </p:cNvPr>
          <p:cNvSpPr txBox="1"/>
          <p:nvPr/>
        </p:nvSpPr>
        <p:spPr>
          <a:xfrm>
            <a:off x="6857215" y="2690619"/>
            <a:ext cx="2223277" cy="3545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Reflect.ini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E19B766-A4F7-4906-97F4-9AEC8E14C97B}"/>
              </a:ext>
            </a:extLst>
          </p:cNvPr>
          <p:cNvSpPr/>
          <p:nvPr/>
        </p:nvSpPr>
        <p:spPr>
          <a:xfrm>
            <a:off x="-674252" y="-1003237"/>
            <a:ext cx="13540505" cy="8864475"/>
          </a:xfrm>
          <a:prstGeom prst="rect">
            <a:avLst/>
          </a:prstGeom>
          <a:solidFill>
            <a:schemeClr val="dk1">
              <a:alpha val="49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F7D2B2-BC48-497B-A03F-F1F6C3D816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688" y="2238661"/>
            <a:ext cx="10790624" cy="1302152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F2892F19-0D55-4DE9-91C7-DFADDCA9F69E}"/>
              </a:ext>
            </a:extLst>
          </p:cNvPr>
          <p:cNvSpPr/>
          <p:nvPr/>
        </p:nvSpPr>
        <p:spPr>
          <a:xfrm>
            <a:off x="1454002" y="2234855"/>
            <a:ext cx="9756000" cy="174510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FF8CCAC-130D-42AE-9E80-BF4666845BFE}"/>
              </a:ext>
            </a:extLst>
          </p:cNvPr>
          <p:cNvCxnSpPr>
            <a:cxnSpLocks/>
          </p:cNvCxnSpPr>
          <p:nvPr/>
        </p:nvCxnSpPr>
        <p:spPr>
          <a:xfrm>
            <a:off x="6279265" y="1776326"/>
            <a:ext cx="0" cy="402919"/>
          </a:xfrm>
          <a:prstGeom prst="straightConnector1">
            <a:avLst/>
          </a:prstGeom>
          <a:ln w="38100">
            <a:solidFill>
              <a:srgbClr val="0566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3CC296B-54B4-4C41-9142-35B1E9060D41}"/>
              </a:ext>
            </a:extLst>
          </p:cNvPr>
          <p:cNvSpPr txBox="1"/>
          <p:nvPr/>
        </p:nvSpPr>
        <p:spPr>
          <a:xfrm>
            <a:off x="5625295" y="1351384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Response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89ACC3D-64F8-4CE0-A025-3DFF5AB6FE11}"/>
              </a:ext>
            </a:extLst>
          </p:cNvPr>
          <p:cNvSpPr/>
          <p:nvPr/>
        </p:nvSpPr>
        <p:spPr>
          <a:xfrm>
            <a:off x="700688" y="2234855"/>
            <a:ext cx="720000" cy="174510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6B69110-530E-4370-9FBE-9FCA728258F4}"/>
              </a:ext>
            </a:extLst>
          </p:cNvPr>
          <p:cNvCxnSpPr>
            <a:cxnSpLocks/>
          </p:cNvCxnSpPr>
          <p:nvPr/>
        </p:nvCxnSpPr>
        <p:spPr>
          <a:xfrm>
            <a:off x="1017027" y="1768249"/>
            <a:ext cx="0" cy="402919"/>
          </a:xfrm>
          <a:prstGeom prst="straightConnector1">
            <a:avLst/>
          </a:prstGeom>
          <a:ln w="38100">
            <a:solidFill>
              <a:srgbClr val="0566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C1209D0-B53F-48FA-B6A3-2DFD43AA5A4D}"/>
              </a:ext>
            </a:extLst>
          </p:cNvPr>
          <p:cNvSpPr txBox="1"/>
          <p:nvPr/>
        </p:nvSpPr>
        <p:spPr>
          <a:xfrm>
            <a:off x="363057" y="1343307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Entity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374AF6-3598-416D-8FD2-EB835211F5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5416" y="4799501"/>
            <a:ext cx="1021168" cy="92210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4B7B98D1-2B1D-41C4-B37C-D910F9041AC0}"/>
              </a:ext>
            </a:extLst>
          </p:cNvPr>
          <p:cNvSpPr/>
          <p:nvPr/>
        </p:nvSpPr>
        <p:spPr>
          <a:xfrm>
            <a:off x="5832200" y="4799501"/>
            <a:ext cx="213000" cy="174510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252CB32-035B-407C-B970-9B05FA3D3B2E}"/>
              </a:ext>
            </a:extLst>
          </p:cNvPr>
          <p:cNvCxnSpPr>
            <a:cxnSpLocks/>
          </p:cNvCxnSpPr>
          <p:nvPr/>
        </p:nvCxnSpPr>
        <p:spPr>
          <a:xfrm flipH="1">
            <a:off x="5994400" y="4342391"/>
            <a:ext cx="284865" cy="400679"/>
          </a:xfrm>
          <a:prstGeom prst="straightConnector1">
            <a:avLst/>
          </a:prstGeom>
          <a:ln w="38100">
            <a:solidFill>
              <a:srgbClr val="0566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0DCF06C-D24D-4515-969C-D1CDB26EA826}"/>
              </a:ext>
            </a:extLst>
          </p:cNvPr>
          <p:cNvSpPr txBox="1"/>
          <p:nvPr/>
        </p:nvSpPr>
        <p:spPr>
          <a:xfrm>
            <a:off x="5691335" y="3917449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Response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43BA82A-53B7-43E1-8152-36EF7FEBB528}"/>
              </a:ext>
            </a:extLst>
          </p:cNvPr>
          <p:cNvSpPr/>
          <p:nvPr/>
        </p:nvSpPr>
        <p:spPr>
          <a:xfrm>
            <a:off x="5585416" y="4799501"/>
            <a:ext cx="159117" cy="201822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BCCF7EF-33EF-4825-9F19-A8EAD5FEE795}"/>
              </a:ext>
            </a:extLst>
          </p:cNvPr>
          <p:cNvCxnSpPr>
            <a:cxnSpLocks/>
          </p:cNvCxnSpPr>
          <p:nvPr/>
        </p:nvCxnSpPr>
        <p:spPr>
          <a:xfrm>
            <a:off x="5191760" y="4364321"/>
            <a:ext cx="393656" cy="378749"/>
          </a:xfrm>
          <a:prstGeom prst="straightConnector1">
            <a:avLst/>
          </a:prstGeom>
          <a:ln w="38100">
            <a:solidFill>
              <a:srgbClr val="0566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1F31EF0-0D8F-40C6-9DD7-1FBCC534D574}"/>
              </a:ext>
            </a:extLst>
          </p:cNvPr>
          <p:cNvSpPr txBox="1"/>
          <p:nvPr/>
        </p:nvSpPr>
        <p:spPr>
          <a:xfrm>
            <a:off x="4436594" y="3926900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Entity</a:t>
            </a:r>
          </a:p>
        </p:txBody>
      </p:sp>
    </p:spTree>
    <p:extLst>
      <p:ext uri="{BB962C8B-B14F-4D97-AF65-F5344CB8AC3E}">
        <p14:creationId xmlns:p14="http://schemas.microsoft.com/office/powerpoint/2010/main" val="919125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5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/>
      <p:bldP spid="56" grpId="0" animBg="1"/>
      <p:bldP spid="58" grpId="0"/>
      <p:bldP spid="44" grpId="0" animBg="1"/>
      <p:bldP spid="45" grpId="0" animBg="1"/>
      <p:bldP spid="47" grpId="0"/>
      <p:bldP spid="48" grpId="0" animBg="1"/>
      <p:bldP spid="50" grpId="0"/>
      <p:bldP spid="60" grpId="0" animBg="1"/>
      <p:bldP spid="62" grpId="0"/>
      <p:bldP spid="63" grpId="0" animBg="1"/>
      <p:bldP spid="6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120" descr="A close up of a logo&#10;&#10;Description automatically generated">
            <a:extLst>
              <a:ext uri="{FF2B5EF4-FFF2-40B4-BE49-F238E27FC236}">
                <a16:creationId xmlns:a16="http://schemas.microsoft.com/office/drawing/2014/main" id="{61D5143C-3706-446B-8D90-080CB93CA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2" y="-1224011"/>
            <a:ext cx="1051746" cy="1051746"/>
          </a:xfrm>
          <a:prstGeom prst="rect">
            <a:avLst/>
          </a:prstGeom>
        </p:spPr>
      </p:pic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3DBD235-BC42-4176-BD7A-DDB85CEE7EF6}"/>
              </a:ext>
            </a:extLst>
          </p:cNvPr>
          <p:cNvCxnSpPr/>
          <p:nvPr/>
        </p:nvCxnSpPr>
        <p:spPr>
          <a:xfrm>
            <a:off x="1161238" y="-619760"/>
            <a:ext cx="792000" cy="0"/>
          </a:xfrm>
          <a:prstGeom prst="line">
            <a:avLst/>
          </a:prstGeom>
          <a:ln w="19050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FAE0645C-11BE-4AF3-8ED8-F47DC1BBE509}"/>
              </a:ext>
            </a:extLst>
          </p:cNvPr>
          <p:cNvSpPr/>
          <p:nvPr/>
        </p:nvSpPr>
        <p:spPr>
          <a:xfrm>
            <a:off x="1979689" y="-1065369"/>
            <a:ext cx="1618755" cy="9093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0CC21EC-DE1E-45AC-A9A0-AB515409C517}"/>
              </a:ext>
            </a:extLst>
          </p:cNvPr>
          <p:cNvSpPr txBox="1"/>
          <p:nvPr/>
        </p:nvSpPr>
        <p:spPr>
          <a:xfrm>
            <a:off x="1921995" y="-804426"/>
            <a:ext cx="170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Data Structure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A7B5A2B-1B4C-4664-A253-F10D0BF92828}"/>
              </a:ext>
            </a:extLst>
          </p:cNvPr>
          <p:cNvCxnSpPr/>
          <p:nvPr/>
        </p:nvCxnSpPr>
        <p:spPr>
          <a:xfrm>
            <a:off x="3601500" y="-610715"/>
            <a:ext cx="79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AA3CD9CC-FF20-4E36-8ACD-93BA3EBC0D5B}"/>
              </a:ext>
            </a:extLst>
          </p:cNvPr>
          <p:cNvSpPr/>
          <p:nvPr/>
        </p:nvSpPr>
        <p:spPr>
          <a:xfrm>
            <a:off x="4387902" y="-1074413"/>
            <a:ext cx="2080622" cy="9093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Check for intent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983B873-2C02-4C71-868E-AE99CC0860DA}"/>
              </a:ext>
            </a:extLst>
          </p:cNvPr>
          <p:cNvSpPr/>
          <p:nvPr/>
        </p:nvSpPr>
        <p:spPr>
          <a:xfrm>
            <a:off x="17685820" y="1676400"/>
            <a:ext cx="2237072" cy="1800000"/>
          </a:xfrm>
          <a:prstGeom prst="roundRect">
            <a:avLst>
              <a:gd name="adj" fmla="val 30209"/>
            </a:avLst>
          </a:prstGeom>
          <a:solidFill>
            <a:srgbClr val="3B8E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E4FD8A2-EB56-4584-86D4-B3D039BC177C}"/>
              </a:ext>
            </a:extLst>
          </p:cNvPr>
          <p:cNvSpPr/>
          <p:nvPr/>
        </p:nvSpPr>
        <p:spPr>
          <a:xfrm>
            <a:off x="17685820" y="2609320"/>
            <a:ext cx="2237072" cy="288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90500" dist="38100" sx="101000" sy="101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953DC2-DB72-4AEC-8B6C-B5C4BDB857F2}"/>
              </a:ext>
            </a:extLst>
          </p:cNvPr>
          <p:cNvSpPr txBox="1"/>
          <p:nvPr/>
        </p:nvSpPr>
        <p:spPr>
          <a:xfrm>
            <a:off x="17859476" y="3930726"/>
            <a:ext cx="188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latin typeface="Segoe UI" panose="020B0502040204020203" pitchFamily="34" charset="0"/>
                <a:cs typeface="Segoe UI" panose="020B0502040204020203" pitchFamily="34" charset="0"/>
              </a:rPr>
              <a:t>Commands</a:t>
            </a:r>
          </a:p>
        </p:txBody>
      </p:sp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12EB5E1-40BB-4CC3-93AC-B17E5C65A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4356" y="1780110"/>
            <a:ext cx="720000" cy="720000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1593FB2-77B5-4E85-8614-ACEC73C640BF}"/>
              </a:ext>
            </a:extLst>
          </p:cNvPr>
          <p:cNvSpPr/>
          <p:nvPr/>
        </p:nvSpPr>
        <p:spPr>
          <a:xfrm>
            <a:off x="14124600" y="1676400"/>
            <a:ext cx="2237072" cy="1800000"/>
          </a:xfrm>
          <a:prstGeom prst="roundRect">
            <a:avLst>
              <a:gd name="adj" fmla="val 30209"/>
            </a:avLst>
          </a:prstGeom>
          <a:solidFill>
            <a:srgbClr val="F49E4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C1C157C-6B55-4DF9-A98B-01C92277FBB9}"/>
              </a:ext>
            </a:extLst>
          </p:cNvPr>
          <p:cNvSpPr/>
          <p:nvPr/>
        </p:nvSpPr>
        <p:spPr>
          <a:xfrm>
            <a:off x="14124600" y="2609320"/>
            <a:ext cx="2237072" cy="288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90500" dist="38100" sx="101000" sy="101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7B18AD-6802-4532-B44E-8E40C22DD318}"/>
              </a:ext>
            </a:extLst>
          </p:cNvPr>
          <p:cNvSpPr txBox="1"/>
          <p:nvPr/>
        </p:nvSpPr>
        <p:spPr>
          <a:xfrm>
            <a:off x="14298256" y="3930726"/>
            <a:ext cx="188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latin typeface="Segoe UI" panose="020B0502040204020203" pitchFamily="34" charset="0"/>
                <a:cs typeface="Segoe UI" panose="020B0502040204020203" pitchFamily="34" charset="0"/>
              </a:rPr>
              <a:t>Question</a:t>
            </a:r>
          </a:p>
        </p:txBody>
      </p:sp>
      <p:pic>
        <p:nvPicPr>
          <p:cNvPr id="31" name="Picture 30" descr="A picture containing tower, drawing&#10;&#10;Description automatically generated">
            <a:extLst>
              <a:ext uri="{FF2B5EF4-FFF2-40B4-BE49-F238E27FC236}">
                <a16:creationId xmlns:a16="http://schemas.microsoft.com/office/drawing/2014/main" id="{DBA61A27-181A-474A-BDAA-81388B7012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136" y="1780110"/>
            <a:ext cx="720000" cy="720000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8A9A157-8A71-4AF7-BF26-154836BCF3E0}"/>
              </a:ext>
            </a:extLst>
          </p:cNvPr>
          <p:cNvSpPr/>
          <p:nvPr/>
        </p:nvSpPr>
        <p:spPr>
          <a:xfrm>
            <a:off x="0" y="-2839"/>
            <a:ext cx="12192000" cy="3463999"/>
          </a:xfrm>
          <a:prstGeom prst="roundRect">
            <a:avLst>
              <a:gd name="adj" fmla="val 30209"/>
            </a:avLst>
          </a:prstGeom>
          <a:solidFill>
            <a:srgbClr val="05668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9E46D44-B3F1-4F92-92CF-5B1E87136473}"/>
              </a:ext>
            </a:extLst>
          </p:cNvPr>
          <p:cNvSpPr/>
          <p:nvPr/>
        </p:nvSpPr>
        <p:spPr>
          <a:xfrm>
            <a:off x="0" y="1136399"/>
            <a:ext cx="12192000" cy="57091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90500" dist="38100" sx="101000" sy="101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8FDA55E-6BDC-4DF2-B014-D89DAE912D38}"/>
              </a:ext>
            </a:extLst>
          </p:cNvPr>
          <p:cNvSpPr txBox="1"/>
          <p:nvPr/>
        </p:nvSpPr>
        <p:spPr>
          <a:xfrm>
            <a:off x="1535028" y="358952"/>
            <a:ext cx="188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Small Talk</a:t>
            </a:r>
          </a:p>
        </p:txBody>
      </p:sp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16A6A560-D4C9-4684-A845-C74E917FFF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28" y="260953"/>
            <a:ext cx="720000" cy="7200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C5867A63-50C4-48CD-88DE-1489C5B35AED}"/>
              </a:ext>
            </a:extLst>
          </p:cNvPr>
          <p:cNvSpPr txBox="1"/>
          <p:nvPr/>
        </p:nvSpPr>
        <p:spPr>
          <a:xfrm>
            <a:off x="3911468" y="1835512"/>
            <a:ext cx="1508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Segoe UI" panose="020B0502040204020203" pitchFamily="34" charset="0"/>
                <a:cs typeface="Segoe UI" panose="020B0502040204020203" pitchFamily="34" charset="0"/>
              </a:rPr>
              <a:t>I need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9234826-882F-49EE-A33E-DC27FB96FD28}"/>
              </a:ext>
            </a:extLst>
          </p:cNvPr>
          <p:cNvSpPr/>
          <p:nvPr/>
        </p:nvSpPr>
        <p:spPr>
          <a:xfrm>
            <a:off x="3733066" y="1228461"/>
            <a:ext cx="1800000" cy="180000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3B8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101C1C-BD39-45E8-9C62-5C90FF9145A5}"/>
              </a:ext>
            </a:extLst>
          </p:cNvPr>
          <p:cNvSpPr txBox="1"/>
          <p:nvPr/>
        </p:nvSpPr>
        <p:spPr>
          <a:xfrm>
            <a:off x="3891973" y="1943795"/>
            <a:ext cx="14821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smalltalk.ini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27CD509-4CAD-47DF-BE73-4ED12DC0E36E}"/>
              </a:ext>
            </a:extLst>
          </p:cNvPr>
          <p:cNvSpPr/>
          <p:nvPr/>
        </p:nvSpPr>
        <p:spPr>
          <a:xfrm>
            <a:off x="6658935" y="1228461"/>
            <a:ext cx="1800000" cy="180000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3B8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4609D83-2BBC-4780-BBF7-5D232D5676DA}"/>
              </a:ext>
            </a:extLst>
          </p:cNvPr>
          <p:cNvSpPr txBox="1"/>
          <p:nvPr/>
        </p:nvSpPr>
        <p:spPr>
          <a:xfrm>
            <a:off x="6817842" y="1943794"/>
            <a:ext cx="14821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reflect.ini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EB7EBD-1709-482E-B022-6B3CF683953D}"/>
              </a:ext>
            </a:extLst>
          </p:cNvPr>
          <p:cNvSpPr txBox="1"/>
          <p:nvPr/>
        </p:nvSpPr>
        <p:spPr>
          <a:xfrm>
            <a:off x="293994" y="3447051"/>
            <a:ext cx="4371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Segoe UI" panose="020B0502040204020203" pitchFamily="34" charset="0"/>
                <a:cs typeface="Segoe UI" panose="020B0502040204020203" pitchFamily="34" charset="0"/>
              </a:rPr>
              <a:t>User Input: I need you</a:t>
            </a:r>
          </a:p>
        </p:txBody>
      </p:sp>
    </p:spTree>
    <p:extLst>
      <p:ext uri="{BB962C8B-B14F-4D97-AF65-F5344CB8AC3E}">
        <p14:creationId xmlns:p14="http://schemas.microsoft.com/office/powerpoint/2010/main" val="2617889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96296E-6 L 0.05482 0.23588 " pathEditMode="relative" rAng="0" ptsTypes="AA">
                                      <p:cBhvr>
                                        <p:cTn id="1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4" y="1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4" grpId="1"/>
      <p:bldP spid="54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120" descr="A close up of a logo&#10;&#10;Description automatically generated">
            <a:extLst>
              <a:ext uri="{FF2B5EF4-FFF2-40B4-BE49-F238E27FC236}">
                <a16:creationId xmlns:a16="http://schemas.microsoft.com/office/drawing/2014/main" id="{61D5143C-3706-446B-8D90-080CB93CA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2" y="-1224011"/>
            <a:ext cx="1051746" cy="1051746"/>
          </a:xfrm>
          <a:prstGeom prst="rect">
            <a:avLst/>
          </a:prstGeom>
        </p:spPr>
      </p:pic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3DBD235-BC42-4176-BD7A-DDB85CEE7EF6}"/>
              </a:ext>
            </a:extLst>
          </p:cNvPr>
          <p:cNvCxnSpPr/>
          <p:nvPr/>
        </p:nvCxnSpPr>
        <p:spPr>
          <a:xfrm>
            <a:off x="1161238" y="-619760"/>
            <a:ext cx="792000" cy="0"/>
          </a:xfrm>
          <a:prstGeom prst="line">
            <a:avLst/>
          </a:prstGeom>
          <a:ln w="19050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FAE0645C-11BE-4AF3-8ED8-F47DC1BBE509}"/>
              </a:ext>
            </a:extLst>
          </p:cNvPr>
          <p:cNvSpPr/>
          <p:nvPr/>
        </p:nvSpPr>
        <p:spPr>
          <a:xfrm>
            <a:off x="1979689" y="-1065369"/>
            <a:ext cx="1618755" cy="9093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0CC21EC-DE1E-45AC-A9A0-AB515409C517}"/>
              </a:ext>
            </a:extLst>
          </p:cNvPr>
          <p:cNvSpPr txBox="1"/>
          <p:nvPr/>
        </p:nvSpPr>
        <p:spPr>
          <a:xfrm>
            <a:off x="1921995" y="-804426"/>
            <a:ext cx="170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Data Structure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A7B5A2B-1B4C-4664-A253-F10D0BF92828}"/>
              </a:ext>
            </a:extLst>
          </p:cNvPr>
          <p:cNvCxnSpPr/>
          <p:nvPr/>
        </p:nvCxnSpPr>
        <p:spPr>
          <a:xfrm>
            <a:off x="3601500" y="-610715"/>
            <a:ext cx="79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AA3CD9CC-FF20-4E36-8ACD-93BA3EBC0D5B}"/>
              </a:ext>
            </a:extLst>
          </p:cNvPr>
          <p:cNvSpPr/>
          <p:nvPr/>
        </p:nvSpPr>
        <p:spPr>
          <a:xfrm>
            <a:off x="4387902" y="-1074413"/>
            <a:ext cx="2080622" cy="9093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Check for intent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983B873-2C02-4C71-868E-AE99CC0860DA}"/>
              </a:ext>
            </a:extLst>
          </p:cNvPr>
          <p:cNvSpPr/>
          <p:nvPr/>
        </p:nvSpPr>
        <p:spPr>
          <a:xfrm>
            <a:off x="17685820" y="1676400"/>
            <a:ext cx="2237072" cy="1800000"/>
          </a:xfrm>
          <a:prstGeom prst="roundRect">
            <a:avLst>
              <a:gd name="adj" fmla="val 30209"/>
            </a:avLst>
          </a:prstGeom>
          <a:solidFill>
            <a:srgbClr val="3B8E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E4FD8A2-EB56-4584-86D4-B3D039BC177C}"/>
              </a:ext>
            </a:extLst>
          </p:cNvPr>
          <p:cNvSpPr/>
          <p:nvPr/>
        </p:nvSpPr>
        <p:spPr>
          <a:xfrm>
            <a:off x="17685820" y="2609320"/>
            <a:ext cx="2237072" cy="288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90500" dist="38100" sx="101000" sy="101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953DC2-DB72-4AEC-8B6C-B5C4BDB857F2}"/>
              </a:ext>
            </a:extLst>
          </p:cNvPr>
          <p:cNvSpPr txBox="1"/>
          <p:nvPr/>
        </p:nvSpPr>
        <p:spPr>
          <a:xfrm>
            <a:off x="17859476" y="3930726"/>
            <a:ext cx="188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latin typeface="Segoe UI" panose="020B0502040204020203" pitchFamily="34" charset="0"/>
                <a:cs typeface="Segoe UI" panose="020B0502040204020203" pitchFamily="34" charset="0"/>
              </a:rPr>
              <a:t>Commands</a:t>
            </a:r>
          </a:p>
        </p:txBody>
      </p:sp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12EB5E1-40BB-4CC3-93AC-B17E5C65A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4356" y="1780110"/>
            <a:ext cx="720000" cy="720000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1593FB2-77B5-4E85-8614-ACEC73C640BF}"/>
              </a:ext>
            </a:extLst>
          </p:cNvPr>
          <p:cNvSpPr/>
          <p:nvPr/>
        </p:nvSpPr>
        <p:spPr>
          <a:xfrm>
            <a:off x="14124600" y="1676400"/>
            <a:ext cx="2237072" cy="1800000"/>
          </a:xfrm>
          <a:prstGeom prst="roundRect">
            <a:avLst>
              <a:gd name="adj" fmla="val 30209"/>
            </a:avLst>
          </a:prstGeom>
          <a:solidFill>
            <a:srgbClr val="F49E4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C1C157C-6B55-4DF9-A98B-01C92277FBB9}"/>
              </a:ext>
            </a:extLst>
          </p:cNvPr>
          <p:cNvSpPr/>
          <p:nvPr/>
        </p:nvSpPr>
        <p:spPr>
          <a:xfrm>
            <a:off x="14124600" y="2609320"/>
            <a:ext cx="2237072" cy="288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90500" dist="38100" sx="101000" sy="101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7B18AD-6802-4532-B44E-8E40C22DD318}"/>
              </a:ext>
            </a:extLst>
          </p:cNvPr>
          <p:cNvSpPr txBox="1"/>
          <p:nvPr/>
        </p:nvSpPr>
        <p:spPr>
          <a:xfrm>
            <a:off x="14298256" y="3930726"/>
            <a:ext cx="188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latin typeface="Segoe UI" panose="020B0502040204020203" pitchFamily="34" charset="0"/>
                <a:cs typeface="Segoe UI" panose="020B0502040204020203" pitchFamily="34" charset="0"/>
              </a:rPr>
              <a:t>Question</a:t>
            </a:r>
          </a:p>
        </p:txBody>
      </p:sp>
      <p:pic>
        <p:nvPicPr>
          <p:cNvPr id="31" name="Picture 30" descr="A picture containing tower, drawing&#10;&#10;Description automatically generated">
            <a:extLst>
              <a:ext uri="{FF2B5EF4-FFF2-40B4-BE49-F238E27FC236}">
                <a16:creationId xmlns:a16="http://schemas.microsoft.com/office/drawing/2014/main" id="{DBA61A27-181A-474A-BDAA-81388B7012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136" y="1780110"/>
            <a:ext cx="720000" cy="720000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8A9A157-8A71-4AF7-BF26-154836BCF3E0}"/>
              </a:ext>
            </a:extLst>
          </p:cNvPr>
          <p:cNvSpPr/>
          <p:nvPr/>
        </p:nvSpPr>
        <p:spPr>
          <a:xfrm>
            <a:off x="0" y="-2839"/>
            <a:ext cx="12192000" cy="3463999"/>
          </a:xfrm>
          <a:prstGeom prst="roundRect">
            <a:avLst>
              <a:gd name="adj" fmla="val 30209"/>
            </a:avLst>
          </a:prstGeom>
          <a:solidFill>
            <a:srgbClr val="05668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9E46D44-B3F1-4F92-92CF-5B1E87136473}"/>
              </a:ext>
            </a:extLst>
          </p:cNvPr>
          <p:cNvSpPr/>
          <p:nvPr/>
        </p:nvSpPr>
        <p:spPr>
          <a:xfrm>
            <a:off x="0" y="1136399"/>
            <a:ext cx="12192000" cy="57091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90500" dist="38100" sx="101000" sy="101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8FDA55E-6BDC-4DF2-B014-D89DAE912D38}"/>
              </a:ext>
            </a:extLst>
          </p:cNvPr>
          <p:cNvSpPr txBox="1"/>
          <p:nvPr/>
        </p:nvSpPr>
        <p:spPr>
          <a:xfrm>
            <a:off x="1535028" y="358952"/>
            <a:ext cx="188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Small Talk</a:t>
            </a:r>
          </a:p>
        </p:txBody>
      </p:sp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16A6A560-D4C9-4684-A845-C74E917FFF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28" y="260953"/>
            <a:ext cx="720000" cy="720000"/>
          </a:xfrm>
          <a:prstGeom prst="rect">
            <a:avLst/>
          </a:prstGeom>
        </p:spPr>
      </p:pic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9234826-882F-49EE-A33E-DC27FB96FD28}"/>
              </a:ext>
            </a:extLst>
          </p:cNvPr>
          <p:cNvSpPr/>
          <p:nvPr/>
        </p:nvSpPr>
        <p:spPr>
          <a:xfrm>
            <a:off x="6665271" y="1195014"/>
            <a:ext cx="1800000" cy="180000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3B8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101C1C-BD39-45E8-9C62-5C90FF9145A5}"/>
              </a:ext>
            </a:extLst>
          </p:cNvPr>
          <p:cNvSpPr txBox="1"/>
          <p:nvPr/>
        </p:nvSpPr>
        <p:spPr>
          <a:xfrm>
            <a:off x="6824178" y="1910348"/>
            <a:ext cx="14821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smalltalk.ini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27CD509-4CAD-47DF-BE73-4ED12DC0E36E}"/>
              </a:ext>
            </a:extLst>
          </p:cNvPr>
          <p:cNvSpPr/>
          <p:nvPr/>
        </p:nvSpPr>
        <p:spPr>
          <a:xfrm>
            <a:off x="9591140" y="1195014"/>
            <a:ext cx="1800000" cy="180000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3B8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4609D83-2BBC-4780-BBF7-5D232D5676DA}"/>
              </a:ext>
            </a:extLst>
          </p:cNvPr>
          <p:cNvSpPr txBox="1"/>
          <p:nvPr/>
        </p:nvSpPr>
        <p:spPr>
          <a:xfrm>
            <a:off x="9750047" y="1910347"/>
            <a:ext cx="14821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reflect.ini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EB7EBD-1709-482E-B022-6B3CF683953D}"/>
              </a:ext>
            </a:extLst>
          </p:cNvPr>
          <p:cNvSpPr txBox="1"/>
          <p:nvPr/>
        </p:nvSpPr>
        <p:spPr>
          <a:xfrm>
            <a:off x="969295" y="1888342"/>
            <a:ext cx="4371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latin typeface="Segoe UI" panose="020B0502040204020203" pitchFamily="34" charset="0"/>
                <a:cs typeface="Segoe UI" panose="020B0502040204020203" pitchFamily="34" charset="0"/>
              </a:rPr>
              <a:t>User Input: I need you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52757C-F066-4058-B6C7-D616279BF4D4}"/>
              </a:ext>
            </a:extLst>
          </p:cNvPr>
          <p:cNvSpPr txBox="1"/>
          <p:nvPr/>
        </p:nvSpPr>
        <p:spPr>
          <a:xfrm>
            <a:off x="680604" y="3453777"/>
            <a:ext cx="1508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latin typeface="Segoe UI" panose="020B0502040204020203" pitchFamily="34" charset="0"/>
                <a:cs typeface="Segoe UI" panose="020B0502040204020203" pitchFamily="34" charset="0"/>
              </a:rPr>
              <a:t>I need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ADC22F5-14F1-4481-831D-88C790FC439A}"/>
              </a:ext>
            </a:extLst>
          </p:cNvPr>
          <p:cNvSpPr/>
          <p:nvPr/>
        </p:nvSpPr>
        <p:spPr>
          <a:xfrm>
            <a:off x="2526376" y="3459169"/>
            <a:ext cx="97524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 do you need </a:t>
            </a:r>
            <a:r>
              <a:rPr lang="en-US" sz="28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{0}</a:t>
            </a:r>
            <a:r>
              <a:rPr lang="en-US" sz="28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 </a:t>
            </a:r>
            <a:r>
              <a:rPr lang="en-US" sz="28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sz="28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Would it really help you to get </a:t>
            </a:r>
            <a:r>
              <a:rPr lang="en-US" sz="28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{0}</a:t>
            </a:r>
            <a:r>
              <a:rPr lang="en-US" sz="28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2800" b="0" dirty="0"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136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120" descr="A close up of a logo&#10;&#10;Description automatically generated">
            <a:extLst>
              <a:ext uri="{FF2B5EF4-FFF2-40B4-BE49-F238E27FC236}">
                <a16:creationId xmlns:a16="http://schemas.microsoft.com/office/drawing/2014/main" id="{61D5143C-3706-446B-8D90-080CB93CA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2" y="-1224011"/>
            <a:ext cx="1051746" cy="1051746"/>
          </a:xfrm>
          <a:prstGeom prst="rect">
            <a:avLst/>
          </a:prstGeom>
        </p:spPr>
      </p:pic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3DBD235-BC42-4176-BD7A-DDB85CEE7EF6}"/>
              </a:ext>
            </a:extLst>
          </p:cNvPr>
          <p:cNvCxnSpPr/>
          <p:nvPr/>
        </p:nvCxnSpPr>
        <p:spPr>
          <a:xfrm>
            <a:off x="1161238" y="-619760"/>
            <a:ext cx="792000" cy="0"/>
          </a:xfrm>
          <a:prstGeom prst="line">
            <a:avLst/>
          </a:prstGeom>
          <a:ln w="19050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FAE0645C-11BE-4AF3-8ED8-F47DC1BBE509}"/>
              </a:ext>
            </a:extLst>
          </p:cNvPr>
          <p:cNvSpPr/>
          <p:nvPr/>
        </p:nvSpPr>
        <p:spPr>
          <a:xfrm>
            <a:off x="1979689" y="-1065369"/>
            <a:ext cx="1618755" cy="9093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0CC21EC-DE1E-45AC-A9A0-AB515409C517}"/>
              </a:ext>
            </a:extLst>
          </p:cNvPr>
          <p:cNvSpPr txBox="1"/>
          <p:nvPr/>
        </p:nvSpPr>
        <p:spPr>
          <a:xfrm>
            <a:off x="1921995" y="-804426"/>
            <a:ext cx="170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Data Structure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A7B5A2B-1B4C-4664-A253-F10D0BF92828}"/>
              </a:ext>
            </a:extLst>
          </p:cNvPr>
          <p:cNvCxnSpPr/>
          <p:nvPr/>
        </p:nvCxnSpPr>
        <p:spPr>
          <a:xfrm>
            <a:off x="3601500" y="-610715"/>
            <a:ext cx="79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AA3CD9CC-FF20-4E36-8ACD-93BA3EBC0D5B}"/>
              </a:ext>
            </a:extLst>
          </p:cNvPr>
          <p:cNvSpPr/>
          <p:nvPr/>
        </p:nvSpPr>
        <p:spPr>
          <a:xfrm>
            <a:off x="4387902" y="-1074413"/>
            <a:ext cx="2080622" cy="9093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Check for intent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983B873-2C02-4C71-868E-AE99CC0860DA}"/>
              </a:ext>
            </a:extLst>
          </p:cNvPr>
          <p:cNvSpPr/>
          <p:nvPr/>
        </p:nvSpPr>
        <p:spPr>
          <a:xfrm>
            <a:off x="17685820" y="1676400"/>
            <a:ext cx="2237072" cy="1800000"/>
          </a:xfrm>
          <a:prstGeom prst="roundRect">
            <a:avLst>
              <a:gd name="adj" fmla="val 30209"/>
            </a:avLst>
          </a:prstGeom>
          <a:solidFill>
            <a:srgbClr val="3B8E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E4FD8A2-EB56-4584-86D4-B3D039BC177C}"/>
              </a:ext>
            </a:extLst>
          </p:cNvPr>
          <p:cNvSpPr/>
          <p:nvPr/>
        </p:nvSpPr>
        <p:spPr>
          <a:xfrm>
            <a:off x="17685820" y="2609320"/>
            <a:ext cx="2237072" cy="288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90500" dist="38100" sx="101000" sy="101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953DC2-DB72-4AEC-8B6C-B5C4BDB857F2}"/>
              </a:ext>
            </a:extLst>
          </p:cNvPr>
          <p:cNvSpPr txBox="1"/>
          <p:nvPr/>
        </p:nvSpPr>
        <p:spPr>
          <a:xfrm>
            <a:off x="17859476" y="3930726"/>
            <a:ext cx="188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latin typeface="Segoe UI" panose="020B0502040204020203" pitchFamily="34" charset="0"/>
                <a:cs typeface="Segoe UI" panose="020B0502040204020203" pitchFamily="34" charset="0"/>
              </a:rPr>
              <a:t>Commands</a:t>
            </a:r>
          </a:p>
        </p:txBody>
      </p:sp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12EB5E1-40BB-4CC3-93AC-B17E5C65A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4356" y="1780110"/>
            <a:ext cx="720000" cy="720000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1593FB2-77B5-4E85-8614-ACEC73C640BF}"/>
              </a:ext>
            </a:extLst>
          </p:cNvPr>
          <p:cNvSpPr/>
          <p:nvPr/>
        </p:nvSpPr>
        <p:spPr>
          <a:xfrm>
            <a:off x="14124600" y="1676400"/>
            <a:ext cx="2237072" cy="1800000"/>
          </a:xfrm>
          <a:prstGeom prst="roundRect">
            <a:avLst>
              <a:gd name="adj" fmla="val 30209"/>
            </a:avLst>
          </a:prstGeom>
          <a:solidFill>
            <a:srgbClr val="F49E4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C1C157C-6B55-4DF9-A98B-01C92277FBB9}"/>
              </a:ext>
            </a:extLst>
          </p:cNvPr>
          <p:cNvSpPr/>
          <p:nvPr/>
        </p:nvSpPr>
        <p:spPr>
          <a:xfrm>
            <a:off x="14124600" y="2609320"/>
            <a:ext cx="2237072" cy="288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90500" dist="38100" sx="101000" sy="101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7B18AD-6802-4532-B44E-8E40C22DD318}"/>
              </a:ext>
            </a:extLst>
          </p:cNvPr>
          <p:cNvSpPr txBox="1"/>
          <p:nvPr/>
        </p:nvSpPr>
        <p:spPr>
          <a:xfrm>
            <a:off x="14298256" y="3930726"/>
            <a:ext cx="188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latin typeface="Segoe UI" panose="020B0502040204020203" pitchFamily="34" charset="0"/>
                <a:cs typeface="Segoe UI" panose="020B0502040204020203" pitchFamily="34" charset="0"/>
              </a:rPr>
              <a:t>Question</a:t>
            </a:r>
          </a:p>
        </p:txBody>
      </p:sp>
      <p:pic>
        <p:nvPicPr>
          <p:cNvPr id="31" name="Picture 30" descr="A picture containing tower, drawing&#10;&#10;Description automatically generated">
            <a:extLst>
              <a:ext uri="{FF2B5EF4-FFF2-40B4-BE49-F238E27FC236}">
                <a16:creationId xmlns:a16="http://schemas.microsoft.com/office/drawing/2014/main" id="{DBA61A27-181A-474A-BDAA-81388B7012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136" y="1780110"/>
            <a:ext cx="720000" cy="720000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8A9A157-8A71-4AF7-BF26-154836BCF3E0}"/>
              </a:ext>
            </a:extLst>
          </p:cNvPr>
          <p:cNvSpPr/>
          <p:nvPr/>
        </p:nvSpPr>
        <p:spPr>
          <a:xfrm>
            <a:off x="0" y="-2839"/>
            <a:ext cx="12192000" cy="3463999"/>
          </a:xfrm>
          <a:prstGeom prst="roundRect">
            <a:avLst>
              <a:gd name="adj" fmla="val 30209"/>
            </a:avLst>
          </a:prstGeom>
          <a:solidFill>
            <a:srgbClr val="05668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9E46D44-B3F1-4F92-92CF-5B1E87136473}"/>
              </a:ext>
            </a:extLst>
          </p:cNvPr>
          <p:cNvSpPr/>
          <p:nvPr/>
        </p:nvSpPr>
        <p:spPr>
          <a:xfrm>
            <a:off x="0" y="1136399"/>
            <a:ext cx="12192000" cy="57091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90500" dist="38100" sx="101000" sy="101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8FDA55E-6BDC-4DF2-B014-D89DAE912D38}"/>
              </a:ext>
            </a:extLst>
          </p:cNvPr>
          <p:cNvSpPr txBox="1"/>
          <p:nvPr/>
        </p:nvSpPr>
        <p:spPr>
          <a:xfrm>
            <a:off x="1535028" y="358952"/>
            <a:ext cx="188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Small Talk</a:t>
            </a:r>
          </a:p>
        </p:txBody>
      </p:sp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16A6A560-D4C9-4684-A845-C74E917FFF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28" y="260953"/>
            <a:ext cx="720000" cy="720000"/>
          </a:xfrm>
          <a:prstGeom prst="rect">
            <a:avLst/>
          </a:prstGeom>
        </p:spPr>
      </p:pic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9234826-882F-49EE-A33E-DC27FB96FD28}"/>
              </a:ext>
            </a:extLst>
          </p:cNvPr>
          <p:cNvSpPr/>
          <p:nvPr/>
        </p:nvSpPr>
        <p:spPr>
          <a:xfrm>
            <a:off x="6665271" y="1195014"/>
            <a:ext cx="1800000" cy="180000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3B8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101C1C-BD39-45E8-9C62-5C90FF9145A5}"/>
              </a:ext>
            </a:extLst>
          </p:cNvPr>
          <p:cNvSpPr txBox="1"/>
          <p:nvPr/>
        </p:nvSpPr>
        <p:spPr>
          <a:xfrm>
            <a:off x="6824178" y="1910348"/>
            <a:ext cx="14821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smalltalk.ini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27CD509-4CAD-47DF-BE73-4ED12DC0E36E}"/>
              </a:ext>
            </a:extLst>
          </p:cNvPr>
          <p:cNvSpPr/>
          <p:nvPr/>
        </p:nvSpPr>
        <p:spPr>
          <a:xfrm>
            <a:off x="9591140" y="1195014"/>
            <a:ext cx="1800000" cy="180000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3B8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4609D83-2BBC-4780-BBF7-5D232D5676DA}"/>
              </a:ext>
            </a:extLst>
          </p:cNvPr>
          <p:cNvSpPr txBox="1"/>
          <p:nvPr/>
        </p:nvSpPr>
        <p:spPr>
          <a:xfrm>
            <a:off x="9750047" y="1910347"/>
            <a:ext cx="14821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reflect.ini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EB7EBD-1709-482E-B022-6B3CF683953D}"/>
              </a:ext>
            </a:extLst>
          </p:cNvPr>
          <p:cNvSpPr txBox="1"/>
          <p:nvPr/>
        </p:nvSpPr>
        <p:spPr>
          <a:xfrm>
            <a:off x="969295" y="1888342"/>
            <a:ext cx="4371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latin typeface="Segoe UI" panose="020B0502040204020203" pitchFamily="34" charset="0"/>
                <a:cs typeface="Segoe UI" panose="020B0502040204020203" pitchFamily="34" charset="0"/>
              </a:rPr>
              <a:t>User Input: I need you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52757C-F066-4058-B6C7-D616279BF4D4}"/>
              </a:ext>
            </a:extLst>
          </p:cNvPr>
          <p:cNvSpPr txBox="1"/>
          <p:nvPr/>
        </p:nvSpPr>
        <p:spPr>
          <a:xfrm>
            <a:off x="680604" y="3453777"/>
            <a:ext cx="1508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latin typeface="Segoe UI" panose="020B0502040204020203" pitchFamily="34" charset="0"/>
                <a:cs typeface="Segoe UI" panose="020B0502040204020203" pitchFamily="34" charset="0"/>
              </a:rPr>
              <a:t>I need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ADC22F5-14F1-4481-831D-88C790FC439A}"/>
              </a:ext>
            </a:extLst>
          </p:cNvPr>
          <p:cNvSpPr/>
          <p:nvPr/>
        </p:nvSpPr>
        <p:spPr>
          <a:xfrm>
            <a:off x="2507471" y="3459169"/>
            <a:ext cx="97524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 do you need {0}?</a:t>
            </a:r>
            <a:endParaRPr lang="en-US" sz="2800" b="0" dirty="0"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5AC2B1-A0DC-4450-8AAE-407D5A8915AE}"/>
              </a:ext>
            </a:extLst>
          </p:cNvPr>
          <p:cNvSpPr/>
          <p:nvPr/>
        </p:nvSpPr>
        <p:spPr>
          <a:xfrm>
            <a:off x="2515748" y="4247157"/>
            <a:ext cx="97524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Would it really help you to get {0}?</a:t>
            </a:r>
            <a:endParaRPr lang="en-US" sz="2800" b="0" dirty="0"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0BF5FA-1713-4ED9-8269-20A883FE3F2B}"/>
              </a:ext>
            </a:extLst>
          </p:cNvPr>
          <p:cNvSpPr txBox="1"/>
          <p:nvPr/>
        </p:nvSpPr>
        <p:spPr>
          <a:xfrm>
            <a:off x="4032029" y="1892355"/>
            <a:ext cx="1132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latin typeface="Segoe UI" panose="020B0502040204020203" pitchFamily="34" charset="0"/>
                <a:cs typeface="Segoe UI" panose="020B0502040204020203" pitchFamily="34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860019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120" descr="A close up of a logo&#10;&#10;Description automatically generated">
            <a:extLst>
              <a:ext uri="{FF2B5EF4-FFF2-40B4-BE49-F238E27FC236}">
                <a16:creationId xmlns:a16="http://schemas.microsoft.com/office/drawing/2014/main" id="{61D5143C-3706-446B-8D90-080CB93CA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2" y="-1224011"/>
            <a:ext cx="1051746" cy="1051746"/>
          </a:xfrm>
          <a:prstGeom prst="rect">
            <a:avLst/>
          </a:prstGeom>
        </p:spPr>
      </p:pic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3DBD235-BC42-4176-BD7A-DDB85CEE7EF6}"/>
              </a:ext>
            </a:extLst>
          </p:cNvPr>
          <p:cNvCxnSpPr/>
          <p:nvPr/>
        </p:nvCxnSpPr>
        <p:spPr>
          <a:xfrm>
            <a:off x="1161238" y="-619760"/>
            <a:ext cx="792000" cy="0"/>
          </a:xfrm>
          <a:prstGeom prst="line">
            <a:avLst/>
          </a:prstGeom>
          <a:ln w="19050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FAE0645C-11BE-4AF3-8ED8-F47DC1BBE509}"/>
              </a:ext>
            </a:extLst>
          </p:cNvPr>
          <p:cNvSpPr/>
          <p:nvPr/>
        </p:nvSpPr>
        <p:spPr>
          <a:xfrm>
            <a:off x="1979689" y="-1065369"/>
            <a:ext cx="1618755" cy="9093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0CC21EC-DE1E-45AC-A9A0-AB515409C517}"/>
              </a:ext>
            </a:extLst>
          </p:cNvPr>
          <p:cNvSpPr txBox="1"/>
          <p:nvPr/>
        </p:nvSpPr>
        <p:spPr>
          <a:xfrm>
            <a:off x="1921995" y="-804426"/>
            <a:ext cx="170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Data Structure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A7B5A2B-1B4C-4664-A253-F10D0BF92828}"/>
              </a:ext>
            </a:extLst>
          </p:cNvPr>
          <p:cNvCxnSpPr/>
          <p:nvPr/>
        </p:nvCxnSpPr>
        <p:spPr>
          <a:xfrm>
            <a:off x="3601500" y="-610715"/>
            <a:ext cx="79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AA3CD9CC-FF20-4E36-8ACD-93BA3EBC0D5B}"/>
              </a:ext>
            </a:extLst>
          </p:cNvPr>
          <p:cNvSpPr/>
          <p:nvPr/>
        </p:nvSpPr>
        <p:spPr>
          <a:xfrm>
            <a:off x="4387902" y="-1074413"/>
            <a:ext cx="2080622" cy="9093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Check for intent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983B873-2C02-4C71-868E-AE99CC0860DA}"/>
              </a:ext>
            </a:extLst>
          </p:cNvPr>
          <p:cNvSpPr/>
          <p:nvPr/>
        </p:nvSpPr>
        <p:spPr>
          <a:xfrm>
            <a:off x="17685820" y="1676400"/>
            <a:ext cx="2237072" cy="1800000"/>
          </a:xfrm>
          <a:prstGeom prst="roundRect">
            <a:avLst>
              <a:gd name="adj" fmla="val 30209"/>
            </a:avLst>
          </a:prstGeom>
          <a:solidFill>
            <a:srgbClr val="3B8E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E4FD8A2-EB56-4584-86D4-B3D039BC177C}"/>
              </a:ext>
            </a:extLst>
          </p:cNvPr>
          <p:cNvSpPr/>
          <p:nvPr/>
        </p:nvSpPr>
        <p:spPr>
          <a:xfrm>
            <a:off x="17685820" y="2609320"/>
            <a:ext cx="2237072" cy="288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90500" dist="38100" sx="101000" sy="101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953DC2-DB72-4AEC-8B6C-B5C4BDB857F2}"/>
              </a:ext>
            </a:extLst>
          </p:cNvPr>
          <p:cNvSpPr txBox="1"/>
          <p:nvPr/>
        </p:nvSpPr>
        <p:spPr>
          <a:xfrm>
            <a:off x="17859476" y="3930726"/>
            <a:ext cx="188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latin typeface="Segoe UI" panose="020B0502040204020203" pitchFamily="34" charset="0"/>
                <a:cs typeface="Segoe UI" panose="020B0502040204020203" pitchFamily="34" charset="0"/>
              </a:rPr>
              <a:t>Commands</a:t>
            </a:r>
          </a:p>
        </p:txBody>
      </p:sp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12EB5E1-40BB-4CC3-93AC-B17E5C65A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4356" y="1780110"/>
            <a:ext cx="720000" cy="720000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1593FB2-77B5-4E85-8614-ACEC73C640BF}"/>
              </a:ext>
            </a:extLst>
          </p:cNvPr>
          <p:cNvSpPr/>
          <p:nvPr/>
        </p:nvSpPr>
        <p:spPr>
          <a:xfrm>
            <a:off x="14124600" y="1676400"/>
            <a:ext cx="2237072" cy="1800000"/>
          </a:xfrm>
          <a:prstGeom prst="roundRect">
            <a:avLst>
              <a:gd name="adj" fmla="val 30209"/>
            </a:avLst>
          </a:prstGeom>
          <a:solidFill>
            <a:srgbClr val="F49E4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C1C157C-6B55-4DF9-A98B-01C92277FBB9}"/>
              </a:ext>
            </a:extLst>
          </p:cNvPr>
          <p:cNvSpPr/>
          <p:nvPr/>
        </p:nvSpPr>
        <p:spPr>
          <a:xfrm>
            <a:off x="14124600" y="2609320"/>
            <a:ext cx="2237072" cy="288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90500" dist="38100" sx="101000" sy="101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7B18AD-6802-4532-B44E-8E40C22DD318}"/>
              </a:ext>
            </a:extLst>
          </p:cNvPr>
          <p:cNvSpPr txBox="1"/>
          <p:nvPr/>
        </p:nvSpPr>
        <p:spPr>
          <a:xfrm>
            <a:off x="14298256" y="3930726"/>
            <a:ext cx="188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latin typeface="Segoe UI" panose="020B0502040204020203" pitchFamily="34" charset="0"/>
                <a:cs typeface="Segoe UI" panose="020B0502040204020203" pitchFamily="34" charset="0"/>
              </a:rPr>
              <a:t>Question</a:t>
            </a:r>
          </a:p>
        </p:txBody>
      </p:sp>
      <p:pic>
        <p:nvPicPr>
          <p:cNvPr id="31" name="Picture 30" descr="A picture containing tower, drawing&#10;&#10;Description automatically generated">
            <a:extLst>
              <a:ext uri="{FF2B5EF4-FFF2-40B4-BE49-F238E27FC236}">
                <a16:creationId xmlns:a16="http://schemas.microsoft.com/office/drawing/2014/main" id="{DBA61A27-181A-474A-BDAA-81388B7012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136" y="1780110"/>
            <a:ext cx="720000" cy="720000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8A9A157-8A71-4AF7-BF26-154836BCF3E0}"/>
              </a:ext>
            </a:extLst>
          </p:cNvPr>
          <p:cNvSpPr/>
          <p:nvPr/>
        </p:nvSpPr>
        <p:spPr>
          <a:xfrm>
            <a:off x="0" y="-2839"/>
            <a:ext cx="12192000" cy="3463999"/>
          </a:xfrm>
          <a:prstGeom prst="roundRect">
            <a:avLst>
              <a:gd name="adj" fmla="val 30209"/>
            </a:avLst>
          </a:prstGeom>
          <a:solidFill>
            <a:srgbClr val="05668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9E46D44-B3F1-4F92-92CF-5B1E87136473}"/>
              </a:ext>
            </a:extLst>
          </p:cNvPr>
          <p:cNvSpPr/>
          <p:nvPr/>
        </p:nvSpPr>
        <p:spPr>
          <a:xfrm>
            <a:off x="0" y="1136399"/>
            <a:ext cx="12192000" cy="57091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90500" dist="38100" sx="101000" sy="101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8FDA55E-6BDC-4DF2-B014-D89DAE912D38}"/>
              </a:ext>
            </a:extLst>
          </p:cNvPr>
          <p:cNvSpPr txBox="1"/>
          <p:nvPr/>
        </p:nvSpPr>
        <p:spPr>
          <a:xfrm>
            <a:off x="1535028" y="358952"/>
            <a:ext cx="188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Small Talk</a:t>
            </a:r>
          </a:p>
        </p:txBody>
      </p:sp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16A6A560-D4C9-4684-A845-C74E917FFF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28" y="260953"/>
            <a:ext cx="720000" cy="7200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90BF5FA-1713-4ED9-8269-20A883FE3F2B}"/>
              </a:ext>
            </a:extLst>
          </p:cNvPr>
          <p:cNvSpPr txBox="1"/>
          <p:nvPr/>
        </p:nvSpPr>
        <p:spPr>
          <a:xfrm>
            <a:off x="9912110" y="1820174"/>
            <a:ext cx="1132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latin typeface="Segoe UI" panose="020B0502040204020203" pitchFamily="34" charset="0"/>
                <a:cs typeface="Segoe UI" panose="020B0502040204020203" pitchFamily="34" charset="0"/>
              </a:rPr>
              <a:t>you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B4D115-1C41-4E22-93B3-CB4FC86C7B3E}"/>
              </a:ext>
            </a:extLst>
          </p:cNvPr>
          <p:cNvSpPr txBox="1"/>
          <p:nvPr/>
        </p:nvSpPr>
        <p:spPr>
          <a:xfrm>
            <a:off x="9676980" y="1885677"/>
            <a:ext cx="1508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AB342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9234826-882F-49EE-A33E-DC27FB96FD28}"/>
              </a:ext>
            </a:extLst>
          </p:cNvPr>
          <p:cNvSpPr/>
          <p:nvPr/>
        </p:nvSpPr>
        <p:spPr>
          <a:xfrm>
            <a:off x="6665271" y="1195014"/>
            <a:ext cx="1800000" cy="180000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3B8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101C1C-BD39-45E8-9C62-5C90FF9145A5}"/>
              </a:ext>
            </a:extLst>
          </p:cNvPr>
          <p:cNvSpPr txBox="1"/>
          <p:nvPr/>
        </p:nvSpPr>
        <p:spPr>
          <a:xfrm>
            <a:off x="6824178" y="1910348"/>
            <a:ext cx="14821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smalltalk.ini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27CD509-4CAD-47DF-BE73-4ED12DC0E36E}"/>
              </a:ext>
            </a:extLst>
          </p:cNvPr>
          <p:cNvSpPr/>
          <p:nvPr/>
        </p:nvSpPr>
        <p:spPr>
          <a:xfrm>
            <a:off x="9591140" y="1195014"/>
            <a:ext cx="1800000" cy="180000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3B8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4609D83-2BBC-4780-BBF7-5D232D5676DA}"/>
              </a:ext>
            </a:extLst>
          </p:cNvPr>
          <p:cNvSpPr txBox="1"/>
          <p:nvPr/>
        </p:nvSpPr>
        <p:spPr>
          <a:xfrm>
            <a:off x="9750047" y="1910347"/>
            <a:ext cx="14821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reflect.ini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EB7EBD-1709-482E-B022-6B3CF683953D}"/>
              </a:ext>
            </a:extLst>
          </p:cNvPr>
          <p:cNvSpPr txBox="1"/>
          <p:nvPr/>
        </p:nvSpPr>
        <p:spPr>
          <a:xfrm>
            <a:off x="969295" y="1888342"/>
            <a:ext cx="4371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latin typeface="Segoe UI" panose="020B0502040204020203" pitchFamily="34" charset="0"/>
                <a:cs typeface="Segoe UI" panose="020B0502040204020203" pitchFamily="34" charset="0"/>
              </a:rPr>
              <a:t>User Input: I need you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52757C-F066-4058-B6C7-D616279BF4D4}"/>
              </a:ext>
            </a:extLst>
          </p:cNvPr>
          <p:cNvSpPr txBox="1"/>
          <p:nvPr/>
        </p:nvSpPr>
        <p:spPr>
          <a:xfrm>
            <a:off x="680604" y="3453777"/>
            <a:ext cx="1508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latin typeface="Segoe UI" panose="020B0502040204020203" pitchFamily="34" charset="0"/>
                <a:cs typeface="Segoe UI" panose="020B0502040204020203" pitchFamily="34" charset="0"/>
              </a:rPr>
              <a:t>I need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ADC22F5-14F1-4481-831D-88C790FC439A}"/>
              </a:ext>
            </a:extLst>
          </p:cNvPr>
          <p:cNvSpPr/>
          <p:nvPr/>
        </p:nvSpPr>
        <p:spPr>
          <a:xfrm>
            <a:off x="2526376" y="3459169"/>
            <a:ext cx="97524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 do you need {0}?</a:t>
            </a:r>
            <a:endParaRPr lang="en-US" sz="2800" b="0" dirty="0"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314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D9EDA944-E5DB-4226-841D-E2FDB4CF1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493" y="769773"/>
            <a:ext cx="4465015" cy="4465015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A117A58A-F832-4A5C-88AD-D8F916920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69"/>
          <a:stretch>
            <a:fillRect/>
          </a:stretch>
        </p:blipFill>
        <p:spPr>
          <a:xfrm>
            <a:off x="3863493" y="780172"/>
            <a:ext cx="4465015" cy="2653608"/>
          </a:xfrm>
          <a:custGeom>
            <a:avLst/>
            <a:gdLst>
              <a:gd name="connsiteX0" fmla="*/ 112089 w 900000"/>
              <a:gd name="connsiteY0" fmla="*/ 0 h 534880"/>
              <a:gd name="connsiteX1" fmla="*/ 789761 w 900000"/>
              <a:gd name="connsiteY1" fmla="*/ 0 h 534880"/>
              <a:gd name="connsiteX2" fmla="*/ 812606 w 900000"/>
              <a:gd name="connsiteY2" fmla="*/ 11302 h 534880"/>
              <a:gd name="connsiteX3" fmla="*/ 875063 w 900000"/>
              <a:gd name="connsiteY3" fmla="*/ 56694 h 534880"/>
              <a:gd name="connsiteX4" fmla="*/ 900000 w 900000"/>
              <a:gd name="connsiteY4" fmla="*/ 84242 h 534880"/>
              <a:gd name="connsiteX5" fmla="*/ 900000 w 900000"/>
              <a:gd name="connsiteY5" fmla="*/ 372108 h 534880"/>
              <a:gd name="connsiteX6" fmla="*/ 875063 w 900000"/>
              <a:gd name="connsiteY6" fmla="*/ 399657 h 534880"/>
              <a:gd name="connsiteX7" fmla="*/ 450925 w 900000"/>
              <a:gd name="connsiteY7" fmla="*/ 534880 h 534880"/>
              <a:gd name="connsiteX8" fmla="*/ 26787 w 900000"/>
              <a:gd name="connsiteY8" fmla="*/ 399657 h 534880"/>
              <a:gd name="connsiteX9" fmla="*/ 0 w 900000"/>
              <a:gd name="connsiteY9" fmla="*/ 370064 h 534880"/>
              <a:gd name="connsiteX10" fmla="*/ 0 w 900000"/>
              <a:gd name="connsiteY10" fmla="*/ 86286 h 534880"/>
              <a:gd name="connsiteX11" fmla="*/ 26787 w 900000"/>
              <a:gd name="connsiteY11" fmla="*/ 56694 h 534880"/>
              <a:gd name="connsiteX12" fmla="*/ 89245 w 900000"/>
              <a:gd name="connsiteY12" fmla="*/ 11302 h 53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00000" h="534880">
                <a:moveTo>
                  <a:pt x="112089" y="0"/>
                </a:moveTo>
                <a:lnTo>
                  <a:pt x="789761" y="0"/>
                </a:lnTo>
                <a:lnTo>
                  <a:pt x="812606" y="11302"/>
                </a:lnTo>
                <a:cubicBezTo>
                  <a:pt x="835746" y="25178"/>
                  <a:pt x="856680" y="40377"/>
                  <a:pt x="875063" y="56694"/>
                </a:cubicBezTo>
                <a:lnTo>
                  <a:pt x="900000" y="84242"/>
                </a:lnTo>
                <a:lnTo>
                  <a:pt x="900000" y="372108"/>
                </a:lnTo>
                <a:lnTo>
                  <a:pt x="875063" y="399657"/>
                </a:lnTo>
                <a:cubicBezTo>
                  <a:pt x="783144" y="481241"/>
                  <a:pt x="627481" y="534880"/>
                  <a:pt x="450925" y="534880"/>
                </a:cubicBezTo>
                <a:cubicBezTo>
                  <a:pt x="274369" y="534880"/>
                  <a:pt x="118706" y="481241"/>
                  <a:pt x="26787" y="399657"/>
                </a:cubicBezTo>
                <a:lnTo>
                  <a:pt x="0" y="370064"/>
                </a:lnTo>
                <a:lnTo>
                  <a:pt x="0" y="86286"/>
                </a:lnTo>
                <a:lnTo>
                  <a:pt x="26787" y="56694"/>
                </a:lnTo>
                <a:cubicBezTo>
                  <a:pt x="45171" y="40377"/>
                  <a:pt x="66105" y="25178"/>
                  <a:pt x="89245" y="11302"/>
                </a:cubicBezTo>
                <a:close/>
              </a:path>
            </a:pathLst>
          </a:cu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5535979-DCA8-4DED-AA0B-0BDD45397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360" y="2606040"/>
            <a:ext cx="36000" cy="3600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BF030185-1732-4533-B065-A6DE0B1C7B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360" y="2606040"/>
            <a:ext cx="36000" cy="3600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114500EB-C4E7-4FE0-9F5D-6DDCC5E2AE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360" y="2606040"/>
            <a:ext cx="36000" cy="36000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5FF32104-49E0-4DDB-8716-D295A94099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55360" y="2606040"/>
            <a:ext cx="36000" cy="36000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A5BACA56-F0C6-4797-A89B-81E8E9AF0D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55360" y="2606040"/>
            <a:ext cx="36000" cy="36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293D418-91DE-404A-9E16-BAEF061CE2DF}"/>
              </a:ext>
            </a:extLst>
          </p:cNvPr>
          <p:cNvSpPr/>
          <p:nvPr/>
        </p:nvSpPr>
        <p:spPr>
          <a:xfrm>
            <a:off x="2931600" y="3413759"/>
            <a:ext cx="6328800" cy="190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E67FD7-07D5-4D1D-8604-611DC3553B96}"/>
              </a:ext>
            </a:extLst>
          </p:cNvPr>
          <p:cNvSpPr txBox="1"/>
          <p:nvPr/>
        </p:nvSpPr>
        <p:spPr>
          <a:xfrm>
            <a:off x="4231640" y="5415617"/>
            <a:ext cx="372872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6000" dirty="0">
                <a:latin typeface="Segoe UI" panose="020B0502040204020203" pitchFamily="34" charset="0"/>
                <a:cs typeface="Segoe UI" panose="020B0502040204020203" pitchFamily="34" charset="0"/>
              </a:rPr>
              <a:t>BOBO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C5ECE0-ABF0-4525-9387-35ADBAC0A7D0}"/>
              </a:ext>
            </a:extLst>
          </p:cNvPr>
          <p:cNvSpPr txBox="1"/>
          <p:nvPr/>
        </p:nvSpPr>
        <p:spPr>
          <a:xfrm>
            <a:off x="3431760" y="3571577"/>
            <a:ext cx="532848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6000" dirty="0">
                <a:latin typeface="Segoe UI" panose="020B0502040204020203" pitchFamily="34" charset="0"/>
                <a:cs typeface="Segoe UI" panose="020B0502040204020203" pitchFamily="34" charset="0"/>
              </a:rPr>
              <a:t>Knowledge</a:t>
            </a:r>
          </a:p>
        </p:txBody>
      </p:sp>
    </p:spTree>
    <p:extLst>
      <p:ext uri="{BB962C8B-B14F-4D97-AF65-F5344CB8AC3E}">
        <p14:creationId xmlns:p14="http://schemas.microsoft.com/office/powerpoint/2010/main" val="269031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/>
      <p:bldP spid="14" grpId="1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120" descr="A close up of a logo&#10;&#10;Description automatically generated">
            <a:extLst>
              <a:ext uri="{FF2B5EF4-FFF2-40B4-BE49-F238E27FC236}">
                <a16:creationId xmlns:a16="http://schemas.microsoft.com/office/drawing/2014/main" id="{61D5143C-3706-446B-8D90-080CB93CA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2" y="-1224011"/>
            <a:ext cx="1051746" cy="1051746"/>
          </a:xfrm>
          <a:prstGeom prst="rect">
            <a:avLst/>
          </a:prstGeom>
        </p:spPr>
      </p:pic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3DBD235-BC42-4176-BD7A-DDB85CEE7EF6}"/>
              </a:ext>
            </a:extLst>
          </p:cNvPr>
          <p:cNvCxnSpPr/>
          <p:nvPr/>
        </p:nvCxnSpPr>
        <p:spPr>
          <a:xfrm>
            <a:off x="1161238" y="-619760"/>
            <a:ext cx="792000" cy="0"/>
          </a:xfrm>
          <a:prstGeom prst="line">
            <a:avLst/>
          </a:prstGeom>
          <a:ln w="19050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FAE0645C-11BE-4AF3-8ED8-F47DC1BBE509}"/>
              </a:ext>
            </a:extLst>
          </p:cNvPr>
          <p:cNvSpPr/>
          <p:nvPr/>
        </p:nvSpPr>
        <p:spPr>
          <a:xfrm>
            <a:off x="1979689" y="-1065369"/>
            <a:ext cx="1618755" cy="9093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0CC21EC-DE1E-45AC-A9A0-AB515409C517}"/>
              </a:ext>
            </a:extLst>
          </p:cNvPr>
          <p:cNvSpPr txBox="1"/>
          <p:nvPr/>
        </p:nvSpPr>
        <p:spPr>
          <a:xfrm>
            <a:off x="1921995" y="-804426"/>
            <a:ext cx="170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Data Structure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A7B5A2B-1B4C-4664-A253-F10D0BF92828}"/>
              </a:ext>
            </a:extLst>
          </p:cNvPr>
          <p:cNvCxnSpPr/>
          <p:nvPr/>
        </p:nvCxnSpPr>
        <p:spPr>
          <a:xfrm>
            <a:off x="3601500" y="-610715"/>
            <a:ext cx="79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AA3CD9CC-FF20-4E36-8ACD-93BA3EBC0D5B}"/>
              </a:ext>
            </a:extLst>
          </p:cNvPr>
          <p:cNvSpPr/>
          <p:nvPr/>
        </p:nvSpPr>
        <p:spPr>
          <a:xfrm>
            <a:off x="4387902" y="-1074413"/>
            <a:ext cx="2080622" cy="9093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Check for intent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983B873-2C02-4C71-868E-AE99CC0860DA}"/>
              </a:ext>
            </a:extLst>
          </p:cNvPr>
          <p:cNvSpPr/>
          <p:nvPr/>
        </p:nvSpPr>
        <p:spPr>
          <a:xfrm>
            <a:off x="17685820" y="1676400"/>
            <a:ext cx="2237072" cy="1800000"/>
          </a:xfrm>
          <a:prstGeom prst="roundRect">
            <a:avLst>
              <a:gd name="adj" fmla="val 30209"/>
            </a:avLst>
          </a:prstGeom>
          <a:solidFill>
            <a:srgbClr val="3B8E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E4FD8A2-EB56-4584-86D4-B3D039BC177C}"/>
              </a:ext>
            </a:extLst>
          </p:cNvPr>
          <p:cNvSpPr/>
          <p:nvPr/>
        </p:nvSpPr>
        <p:spPr>
          <a:xfrm>
            <a:off x="17685820" y="2609320"/>
            <a:ext cx="2237072" cy="288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90500" dist="38100" sx="101000" sy="101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953DC2-DB72-4AEC-8B6C-B5C4BDB857F2}"/>
              </a:ext>
            </a:extLst>
          </p:cNvPr>
          <p:cNvSpPr txBox="1"/>
          <p:nvPr/>
        </p:nvSpPr>
        <p:spPr>
          <a:xfrm>
            <a:off x="17859476" y="3930726"/>
            <a:ext cx="188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latin typeface="Segoe UI" panose="020B0502040204020203" pitchFamily="34" charset="0"/>
                <a:cs typeface="Segoe UI" panose="020B0502040204020203" pitchFamily="34" charset="0"/>
              </a:rPr>
              <a:t>Commands</a:t>
            </a:r>
          </a:p>
        </p:txBody>
      </p:sp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12EB5E1-40BB-4CC3-93AC-B17E5C65A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4356" y="1780110"/>
            <a:ext cx="720000" cy="720000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1593FB2-77B5-4E85-8614-ACEC73C640BF}"/>
              </a:ext>
            </a:extLst>
          </p:cNvPr>
          <p:cNvSpPr/>
          <p:nvPr/>
        </p:nvSpPr>
        <p:spPr>
          <a:xfrm>
            <a:off x="14124600" y="1676400"/>
            <a:ext cx="2237072" cy="1800000"/>
          </a:xfrm>
          <a:prstGeom prst="roundRect">
            <a:avLst>
              <a:gd name="adj" fmla="val 30209"/>
            </a:avLst>
          </a:prstGeom>
          <a:solidFill>
            <a:srgbClr val="F49E4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C1C157C-6B55-4DF9-A98B-01C92277FBB9}"/>
              </a:ext>
            </a:extLst>
          </p:cNvPr>
          <p:cNvSpPr/>
          <p:nvPr/>
        </p:nvSpPr>
        <p:spPr>
          <a:xfrm>
            <a:off x="14124600" y="2609320"/>
            <a:ext cx="2237072" cy="288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90500" dist="38100" sx="101000" sy="101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7B18AD-6802-4532-B44E-8E40C22DD318}"/>
              </a:ext>
            </a:extLst>
          </p:cNvPr>
          <p:cNvSpPr txBox="1"/>
          <p:nvPr/>
        </p:nvSpPr>
        <p:spPr>
          <a:xfrm>
            <a:off x="14298256" y="3930726"/>
            <a:ext cx="188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latin typeface="Segoe UI" panose="020B0502040204020203" pitchFamily="34" charset="0"/>
                <a:cs typeface="Segoe UI" panose="020B0502040204020203" pitchFamily="34" charset="0"/>
              </a:rPr>
              <a:t>Question</a:t>
            </a:r>
          </a:p>
        </p:txBody>
      </p:sp>
      <p:pic>
        <p:nvPicPr>
          <p:cNvPr id="31" name="Picture 30" descr="A picture containing tower, drawing&#10;&#10;Description automatically generated">
            <a:extLst>
              <a:ext uri="{FF2B5EF4-FFF2-40B4-BE49-F238E27FC236}">
                <a16:creationId xmlns:a16="http://schemas.microsoft.com/office/drawing/2014/main" id="{DBA61A27-181A-474A-BDAA-81388B7012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136" y="1780110"/>
            <a:ext cx="720000" cy="720000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8A9A157-8A71-4AF7-BF26-154836BCF3E0}"/>
              </a:ext>
            </a:extLst>
          </p:cNvPr>
          <p:cNvSpPr/>
          <p:nvPr/>
        </p:nvSpPr>
        <p:spPr>
          <a:xfrm>
            <a:off x="0" y="-2839"/>
            <a:ext cx="12192000" cy="3463999"/>
          </a:xfrm>
          <a:prstGeom prst="roundRect">
            <a:avLst>
              <a:gd name="adj" fmla="val 30209"/>
            </a:avLst>
          </a:prstGeom>
          <a:solidFill>
            <a:srgbClr val="05668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9E46D44-B3F1-4F92-92CF-5B1E87136473}"/>
              </a:ext>
            </a:extLst>
          </p:cNvPr>
          <p:cNvSpPr/>
          <p:nvPr/>
        </p:nvSpPr>
        <p:spPr>
          <a:xfrm>
            <a:off x="0" y="1136399"/>
            <a:ext cx="12192000" cy="57091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90500" dist="38100" sx="101000" sy="101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8FDA55E-6BDC-4DF2-B014-D89DAE912D38}"/>
              </a:ext>
            </a:extLst>
          </p:cNvPr>
          <p:cNvSpPr txBox="1"/>
          <p:nvPr/>
        </p:nvSpPr>
        <p:spPr>
          <a:xfrm>
            <a:off x="1535028" y="358952"/>
            <a:ext cx="188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Small Talk</a:t>
            </a:r>
          </a:p>
        </p:txBody>
      </p:sp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16A6A560-D4C9-4684-A845-C74E917FFF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28" y="260953"/>
            <a:ext cx="720000" cy="7200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90BF5FA-1713-4ED9-8269-20A883FE3F2B}"/>
              </a:ext>
            </a:extLst>
          </p:cNvPr>
          <p:cNvSpPr txBox="1"/>
          <p:nvPr/>
        </p:nvSpPr>
        <p:spPr>
          <a:xfrm>
            <a:off x="9912110" y="1820174"/>
            <a:ext cx="1132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latin typeface="Segoe UI" panose="020B0502040204020203" pitchFamily="34" charset="0"/>
                <a:cs typeface="Segoe UI" panose="020B0502040204020203" pitchFamily="34" charset="0"/>
              </a:rPr>
              <a:t>you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B4D115-1C41-4E22-93B3-CB4FC86C7B3E}"/>
              </a:ext>
            </a:extLst>
          </p:cNvPr>
          <p:cNvSpPr txBox="1"/>
          <p:nvPr/>
        </p:nvSpPr>
        <p:spPr>
          <a:xfrm>
            <a:off x="9676980" y="1885677"/>
            <a:ext cx="1508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AB342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21B325-9826-4F62-B965-AE0924E24912}"/>
              </a:ext>
            </a:extLst>
          </p:cNvPr>
          <p:cNvSpPr txBox="1"/>
          <p:nvPr/>
        </p:nvSpPr>
        <p:spPr>
          <a:xfrm>
            <a:off x="9663219" y="1885677"/>
            <a:ext cx="1508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AB342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9234826-882F-49EE-A33E-DC27FB96FD28}"/>
              </a:ext>
            </a:extLst>
          </p:cNvPr>
          <p:cNvSpPr/>
          <p:nvPr/>
        </p:nvSpPr>
        <p:spPr>
          <a:xfrm>
            <a:off x="6665271" y="1195014"/>
            <a:ext cx="1800000" cy="180000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3B8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101C1C-BD39-45E8-9C62-5C90FF9145A5}"/>
              </a:ext>
            </a:extLst>
          </p:cNvPr>
          <p:cNvSpPr txBox="1"/>
          <p:nvPr/>
        </p:nvSpPr>
        <p:spPr>
          <a:xfrm>
            <a:off x="6824178" y="1910348"/>
            <a:ext cx="14821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smalltalk.ini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27CD509-4CAD-47DF-BE73-4ED12DC0E36E}"/>
              </a:ext>
            </a:extLst>
          </p:cNvPr>
          <p:cNvSpPr/>
          <p:nvPr/>
        </p:nvSpPr>
        <p:spPr>
          <a:xfrm>
            <a:off x="9591140" y="1195014"/>
            <a:ext cx="1800000" cy="180000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3B8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4609D83-2BBC-4780-BBF7-5D232D5676DA}"/>
              </a:ext>
            </a:extLst>
          </p:cNvPr>
          <p:cNvSpPr txBox="1"/>
          <p:nvPr/>
        </p:nvSpPr>
        <p:spPr>
          <a:xfrm>
            <a:off x="9750047" y="1910347"/>
            <a:ext cx="14821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reflect.ini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EB7EBD-1709-482E-B022-6B3CF683953D}"/>
              </a:ext>
            </a:extLst>
          </p:cNvPr>
          <p:cNvSpPr txBox="1"/>
          <p:nvPr/>
        </p:nvSpPr>
        <p:spPr>
          <a:xfrm>
            <a:off x="969295" y="1888342"/>
            <a:ext cx="4371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latin typeface="Segoe UI" panose="020B0502040204020203" pitchFamily="34" charset="0"/>
                <a:cs typeface="Segoe UI" panose="020B0502040204020203" pitchFamily="34" charset="0"/>
              </a:rPr>
              <a:t>User Input: I need you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ADC22F5-14F1-4481-831D-88C790FC439A}"/>
              </a:ext>
            </a:extLst>
          </p:cNvPr>
          <p:cNvSpPr/>
          <p:nvPr/>
        </p:nvSpPr>
        <p:spPr>
          <a:xfrm>
            <a:off x="2526376" y="3459169"/>
            <a:ext cx="97524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 do you need       ?</a:t>
            </a:r>
            <a:endParaRPr lang="en-US" sz="2800" b="0" dirty="0"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535E53-DA63-4A4B-A772-1AA8940328D5}"/>
              </a:ext>
            </a:extLst>
          </p:cNvPr>
          <p:cNvSpPr txBox="1"/>
          <p:nvPr/>
        </p:nvSpPr>
        <p:spPr>
          <a:xfrm>
            <a:off x="5041916" y="3439383"/>
            <a:ext cx="1508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AB342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</a:t>
            </a:r>
          </a:p>
        </p:txBody>
      </p:sp>
    </p:spTree>
    <p:extLst>
      <p:ext uri="{BB962C8B-B14F-4D97-AF65-F5344CB8AC3E}">
        <p14:creationId xmlns:p14="http://schemas.microsoft.com/office/powerpoint/2010/main" val="309812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120" descr="A close up of a logo&#10;&#10;Description automatically generated">
            <a:extLst>
              <a:ext uri="{FF2B5EF4-FFF2-40B4-BE49-F238E27FC236}">
                <a16:creationId xmlns:a16="http://schemas.microsoft.com/office/drawing/2014/main" id="{61D5143C-3706-446B-8D90-080CB93CA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2" y="-1224011"/>
            <a:ext cx="1051746" cy="1051746"/>
          </a:xfrm>
          <a:prstGeom prst="rect">
            <a:avLst/>
          </a:prstGeom>
        </p:spPr>
      </p:pic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3DBD235-BC42-4176-BD7A-DDB85CEE7EF6}"/>
              </a:ext>
            </a:extLst>
          </p:cNvPr>
          <p:cNvCxnSpPr/>
          <p:nvPr/>
        </p:nvCxnSpPr>
        <p:spPr>
          <a:xfrm>
            <a:off x="1161238" y="-619760"/>
            <a:ext cx="792000" cy="0"/>
          </a:xfrm>
          <a:prstGeom prst="line">
            <a:avLst/>
          </a:prstGeom>
          <a:ln w="19050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FAE0645C-11BE-4AF3-8ED8-F47DC1BBE509}"/>
              </a:ext>
            </a:extLst>
          </p:cNvPr>
          <p:cNvSpPr/>
          <p:nvPr/>
        </p:nvSpPr>
        <p:spPr>
          <a:xfrm>
            <a:off x="1979689" y="-1065369"/>
            <a:ext cx="1618755" cy="9093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0CC21EC-DE1E-45AC-A9A0-AB515409C517}"/>
              </a:ext>
            </a:extLst>
          </p:cNvPr>
          <p:cNvSpPr txBox="1"/>
          <p:nvPr/>
        </p:nvSpPr>
        <p:spPr>
          <a:xfrm>
            <a:off x="1921995" y="-804426"/>
            <a:ext cx="170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Data Structure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A7B5A2B-1B4C-4664-A253-F10D0BF92828}"/>
              </a:ext>
            </a:extLst>
          </p:cNvPr>
          <p:cNvCxnSpPr/>
          <p:nvPr/>
        </p:nvCxnSpPr>
        <p:spPr>
          <a:xfrm>
            <a:off x="3601500" y="-610715"/>
            <a:ext cx="79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AA3CD9CC-FF20-4E36-8ACD-93BA3EBC0D5B}"/>
              </a:ext>
            </a:extLst>
          </p:cNvPr>
          <p:cNvSpPr/>
          <p:nvPr/>
        </p:nvSpPr>
        <p:spPr>
          <a:xfrm>
            <a:off x="4387902" y="-1074413"/>
            <a:ext cx="2080622" cy="9093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Check for intent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983B873-2C02-4C71-868E-AE99CC0860DA}"/>
              </a:ext>
            </a:extLst>
          </p:cNvPr>
          <p:cNvSpPr/>
          <p:nvPr/>
        </p:nvSpPr>
        <p:spPr>
          <a:xfrm>
            <a:off x="17685820" y="1676400"/>
            <a:ext cx="2237072" cy="1800000"/>
          </a:xfrm>
          <a:prstGeom prst="roundRect">
            <a:avLst>
              <a:gd name="adj" fmla="val 30209"/>
            </a:avLst>
          </a:prstGeom>
          <a:solidFill>
            <a:srgbClr val="3B8E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E4FD8A2-EB56-4584-86D4-B3D039BC177C}"/>
              </a:ext>
            </a:extLst>
          </p:cNvPr>
          <p:cNvSpPr/>
          <p:nvPr/>
        </p:nvSpPr>
        <p:spPr>
          <a:xfrm>
            <a:off x="17685820" y="2609320"/>
            <a:ext cx="2237072" cy="288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90500" dist="38100" sx="101000" sy="101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953DC2-DB72-4AEC-8B6C-B5C4BDB857F2}"/>
              </a:ext>
            </a:extLst>
          </p:cNvPr>
          <p:cNvSpPr txBox="1"/>
          <p:nvPr/>
        </p:nvSpPr>
        <p:spPr>
          <a:xfrm>
            <a:off x="17859476" y="3930726"/>
            <a:ext cx="188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latin typeface="Segoe UI" panose="020B0502040204020203" pitchFamily="34" charset="0"/>
                <a:cs typeface="Segoe UI" panose="020B0502040204020203" pitchFamily="34" charset="0"/>
              </a:rPr>
              <a:t>Commands</a:t>
            </a:r>
          </a:p>
        </p:txBody>
      </p:sp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12EB5E1-40BB-4CC3-93AC-B17E5C65A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4356" y="1780110"/>
            <a:ext cx="720000" cy="720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AC7EBD2-ADD3-4925-BA2A-C1F90CA3F0A2}"/>
              </a:ext>
            </a:extLst>
          </p:cNvPr>
          <p:cNvGrpSpPr/>
          <p:nvPr/>
        </p:nvGrpSpPr>
        <p:grpSpPr>
          <a:xfrm>
            <a:off x="14124600" y="1676400"/>
            <a:ext cx="2237072" cy="3812920"/>
            <a:chOff x="14124600" y="1676400"/>
            <a:chExt cx="2237072" cy="381292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1593FB2-77B5-4E85-8614-ACEC73C640BF}"/>
                </a:ext>
              </a:extLst>
            </p:cNvPr>
            <p:cNvSpPr/>
            <p:nvPr/>
          </p:nvSpPr>
          <p:spPr>
            <a:xfrm>
              <a:off x="14124600" y="1676400"/>
              <a:ext cx="2237072" cy="1800000"/>
            </a:xfrm>
            <a:prstGeom prst="roundRect">
              <a:avLst>
                <a:gd name="adj" fmla="val 30209"/>
              </a:avLst>
            </a:prstGeom>
            <a:solidFill>
              <a:srgbClr val="F49E4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EC1C157C-6B55-4DF9-A98B-01C92277FBB9}"/>
                </a:ext>
              </a:extLst>
            </p:cNvPr>
            <p:cNvSpPr/>
            <p:nvPr/>
          </p:nvSpPr>
          <p:spPr>
            <a:xfrm>
              <a:off x="14124600" y="2609320"/>
              <a:ext cx="2237072" cy="28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190500" dist="38100" sx="101000" sy="101000" algn="ctr" rotWithShape="0">
                <a:srgbClr val="000000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47B18AD-6802-4532-B44E-8E40C22DD318}"/>
              </a:ext>
            </a:extLst>
          </p:cNvPr>
          <p:cNvSpPr txBox="1"/>
          <p:nvPr/>
        </p:nvSpPr>
        <p:spPr>
          <a:xfrm>
            <a:off x="14298256" y="3930726"/>
            <a:ext cx="188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latin typeface="Segoe UI" panose="020B0502040204020203" pitchFamily="34" charset="0"/>
                <a:cs typeface="Segoe UI" panose="020B0502040204020203" pitchFamily="34" charset="0"/>
              </a:rPr>
              <a:t>Question</a:t>
            </a:r>
          </a:p>
        </p:txBody>
      </p:sp>
      <p:pic>
        <p:nvPicPr>
          <p:cNvPr id="31" name="Picture 30" descr="A picture containing tower, drawing&#10;&#10;Description automatically generated">
            <a:extLst>
              <a:ext uri="{FF2B5EF4-FFF2-40B4-BE49-F238E27FC236}">
                <a16:creationId xmlns:a16="http://schemas.microsoft.com/office/drawing/2014/main" id="{DBA61A27-181A-474A-BDAA-81388B7012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136" y="1780110"/>
            <a:ext cx="720000" cy="720000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8A9A157-8A71-4AF7-BF26-154836BCF3E0}"/>
              </a:ext>
            </a:extLst>
          </p:cNvPr>
          <p:cNvSpPr/>
          <p:nvPr/>
        </p:nvSpPr>
        <p:spPr>
          <a:xfrm>
            <a:off x="0" y="-2839"/>
            <a:ext cx="12192000" cy="3463999"/>
          </a:xfrm>
          <a:prstGeom prst="roundRect">
            <a:avLst>
              <a:gd name="adj" fmla="val 30209"/>
            </a:avLst>
          </a:prstGeom>
          <a:solidFill>
            <a:srgbClr val="05668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9E46D44-B3F1-4F92-92CF-5B1E87136473}"/>
              </a:ext>
            </a:extLst>
          </p:cNvPr>
          <p:cNvSpPr/>
          <p:nvPr/>
        </p:nvSpPr>
        <p:spPr>
          <a:xfrm>
            <a:off x="0" y="1136399"/>
            <a:ext cx="12192000" cy="57091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90500" dist="38100" sx="101000" sy="101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8FDA55E-6BDC-4DF2-B014-D89DAE912D38}"/>
              </a:ext>
            </a:extLst>
          </p:cNvPr>
          <p:cNvSpPr txBox="1"/>
          <p:nvPr/>
        </p:nvSpPr>
        <p:spPr>
          <a:xfrm>
            <a:off x="1535028" y="358952"/>
            <a:ext cx="188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Small Talk</a:t>
            </a:r>
          </a:p>
        </p:txBody>
      </p:sp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16A6A560-D4C9-4684-A845-C74E917FFF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28" y="260953"/>
            <a:ext cx="720000" cy="7200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90BF5FA-1713-4ED9-8269-20A883FE3F2B}"/>
              </a:ext>
            </a:extLst>
          </p:cNvPr>
          <p:cNvSpPr txBox="1"/>
          <p:nvPr/>
        </p:nvSpPr>
        <p:spPr>
          <a:xfrm>
            <a:off x="9436004" y="3234480"/>
            <a:ext cx="1132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latin typeface="Segoe UI" panose="020B0502040204020203" pitchFamily="34" charset="0"/>
                <a:cs typeface="Segoe UI" panose="020B0502040204020203" pitchFamily="34" charset="0"/>
              </a:rPr>
              <a:t>you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B4D115-1C41-4E22-93B3-CB4FC86C7B3E}"/>
              </a:ext>
            </a:extLst>
          </p:cNvPr>
          <p:cNvSpPr txBox="1"/>
          <p:nvPr/>
        </p:nvSpPr>
        <p:spPr>
          <a:xfrm>
            <a:off x="9200874" y="3299983"/>
            <a:ext cx="1508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AB342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21B325-9826-4F62-B965-AE0924E24912}"/>
              </a:ext>
            </a:extLst>
          </p:cNvPr>
          <p:cNvSpPr txBox="1"/>
          <p:nvPr/>
        </p:nvSpPr>
        <p:spPr>
          <a:xfrm>
            <a:off x="9187113" y="3299983"/>
            <a:ext cx="1508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AB342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9234826-882F-49EE-A33E-DC27FB96FD28}"/>
              </a:ext>
            </a:extLst>
          </p:cNvPr>
          <p:cNvSpPr/>
          <p:nvPr/>
        </p:nvSpPr>
        <p:spPr>
          <a:xfrm>
            <a:off x="6618658" y="2609320"/>
            <a:ext cx="1800000" cy="180000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3B8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101C1C-BD39-45E8-9C62-5C90FF9145A5}"/>
              </a:ext>
            </a:extLst>
          </p:cNvPr>
          <p:cNvSpPr txBox="1"/>
          <p:nvPr/>
        </p:nvSpPr>
        <p:spPr>
          <a:xfrm>
            <a:off x="6777565" y="3324654"/>
            <a:ext cx="14821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smalltalk.ini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27CD509-4CAD-47DF-BE73-4ED12DC0E36E}"/>
              </a:ext>
            </a:extLst>
          </p:cNvPr>
          <p:cNvSpPr/>
          <p:nvPr/>
        </p:nvSpPr>
        <p:spPr>
          <a:xfrm>
            <a:off x="9115034" y="2609320"/>
            <a:ext cx="1800000" cy="180000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3B8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4609D83-2BBC-4780-BBF7-5D232D5676DA}"/>
              </a:ext>
            </a:extLst>
          </p:cNvPr>
          <p:cNvSpPr txBox="1"/>
          <p:nvPr/>
        </p:nvSpPr>
        <p:spPr>
          <a:xfrm>
            <a:off x="9273941" y="3324653"/>
            <a:ext cx="14821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reflect.ini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EB7EBD-1709-482E-B022-6B3CF683953D}"/>
              </a:ext>
            </a:extLst>
          </p:cNvPr>
          <p:cNvSpPr txBox="1"/>
          <p:nvPr/>
        </p:nvSpPr>
        <p:spPr>
          <a:xfrm>
            <a:off x="1283745" y="3012715"/>
            <a:ext cx="4371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Segoe UI" panose="020B0502040204020203" pitchFamily="34" charset="0"/>
                <a:cs typeface="Segoe UI" panose="020B0502040204020203" pitchFamily="34" charset="0"/>
              </a:rPr>
              <a:t>User Input: I need you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ADC22F5-14F1-4481-831D-88C790FC439A}"/>
              </a:ext>
            </a:extLst>
          </p:cNvPr>
          <p:cNvSpPr/>
          <p:nvPr/>
        </p:nvSpPr>
        <p:spPr>
          <a:xfrm>
            <a:off x="1264609" y="3625570"/>
            <a:ext cx="48566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Bobo: Why do you need       ?</a:t>
            </a:r>
            <a:endParaRPr lang="en-US" sz="2800" b="0" dirty="0"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535E53-DA63-4A4B-A772-1AA8940328D5}"/>
              </a:ext>
            </a:extLst>
          </p:cNvPr>
          <p:cNvSpPr txBox="1"/>
          <p:nvPr/>
        </p:nvSpPr>
        <p:spPr>
          <a:xfrm>
            <a:off x="4771501" y="3618140"/>
            <a:ext cx="1508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AB342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</a:t>
            </a:r>
          </a:p>
        </p:txBody>
      </p:sp>
    </p:spTree>
    <p:extLst>
      <p:ext uri="{BB962C8B-B14F-4D97-AF65-F5344CB8AC3E}">
        <p14:creationId xmlns:p14="http://schemas.microsoft.com/office/powerpoint/2010/main" val="2305870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120" descr="A close up of a logo&#10;&#10;Description automatically generated">
            <a:extLst>
              <a:ext uri="{FF2B5EF4-FFF2-40B4-BE49-F238E27FC236}">
                <a16:creationId xmlns:a16="http://schemas.microsoft.com/office/drawing/2014/main" id="{61D5143C-3706-446B-8D90-080CB93CA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2" y="-1224011"/>
            <a:ext cx="1051746" cy="1051746"/>
          </a:xfrm>
          <a:prstGeom prst="rect">
            <a:avLst/>
          </a:prstGeom>
        </p:spPr>
      </p:pic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3DBD235-BC42-4176-BD7A-DDB85CEE7EF6}"/>
              </a:ext>
            </a:extLst>
          </p:cNvPr>
          <p:cNvCxnSpPr/>
          <p:nvPr/>
        </p:nvCxnSpPr>
        <p:spPr>
          <a:xfrm>
            <a:off x="1161238" y="-619760"/>
            <a:ext cx="792000" cy="0"/>
          </a:xfrm>
          <a:prstGeom prst="line">
            <a:avLst/>
          </a:prstGeom>
          <a:ln w="19050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FAE0645C-11BE-4AF3-8ED8-F47DC1BBE509}"/>
              </a:ext>
            </a:extLst>
          </p:cNvPr>
          <p:cNvSpPr/>
          <p:nvPr/>
        </p:nvSpPr>
        <p:spPr>
          <a:xfrm>
            <a:off x="1979689" y="-1065369"/>
            <a:ext cx="1618755" cy="9093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0CC21EC-DE1E-45AC-A9A0-AB515409C517}"/>
              </a:ext>
            </a:extLst>
          </p:cNvPr>
          <p:cNvSpPr txBox="1"/>
          <p:nvPr/>
        </p:nvSpPr>
        <p:spPr>
          <a:xfrm>
            <a:off x="1921995" y="-804426"/>
            <a:ext cx="170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Data Structure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A7B5A2B-1B4C-4664-A253-F10D0BF92828}"/>
              </a:ext>
            </a:extLst>
          </p:cNvPr>
          <p:cNvCxnSpPr/>
          <p:nvPr/>
        </p:nvCxnSpPr>
        <p:spPr>
          <a:xfrm>
            <a:off x="3601500" y="-610715"/>
            <a:ext cx="79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AA3CD9CC-FF20-4E36-8ACD-93BA3EBC0D5B}"/>
              </a:ext>
            </a:extLst>
          </p:cNvPr>
          <p:cNvSpPr/>
          <p:nvPr/>
        </p:nvSpPr>
        <p:spPr>
          <a:xfrm>
            <a:off x="4387902" y="-1074413"/>
            <a:ext cx="2080622" cy="9093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Check for intent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983B873-2C02-4C71-868E-AE99CC0860DA}"/>
              </a:ext>
            </a:extLst>
          </p:cNvPr>
          <p:cNvSpPr/>
          <p:nvPr/>
        </p:nvSpPr>
        <p:spPr>
          <a:xfrm>
            <a:off x="17685820" y="1676400"/>
            <a:ext cx="2237072" cy="1800000"/>
          </a:xfrm>
          <a:prstGeom prst="roundRect">
            <a:avLst>
              <a:gd name="adj" fmla="val 30209"/>
            </a:avLst>
          </a:prstGeom>
          <a:solidFill>
            <a:srgbClr val="3B8E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E4FD8A2-EB56-4584-86D4-B3D039BC177C}"/>
              </a:ext>
            </a:extLst>
          </p:cNvPr>
          <p:cNvSpPr/>
          <p:nvPr/>
        </p:nvSpPr>
        <p:spPr>
          <a:xfrm>
            <a:off x="17685820" y="2609320"/>
            <a:ext cx="2237072" cy="288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90500" dist="38100" sx="101000" sy="101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953DC2-DB72-4AEC-8B6C-B5C4BDB857F2}"/>
              </a:ext>
            </a:extLst>
          </p:cNvPr>
          <p:cNvSpPr txBox="1"/>
          <p:nvPr/>
        </p:nvSpPr>
        <p:spPr>
          <a:xfrm>
            <a:off x="17859476" y="3930726"/>
            <a:ext cx="188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latin typeface="Segoe UI" panose="020B0502040204020203" pitchFamily="34" charset="0"/>
                <a:cs typeface="Segoe UI" panose="020B0502040204020203" pitchFamily="34" charset="0"/>
              </a:rPr>
              <a:t>Commands</a:t>
            </a:r>
          </a:p>
        </p:txBody>
      </p:sp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12EB5E1-40BB-4CC3-93AC-B17E5C65A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4356" y="1780110"/>
            <a:ext cx="720000" cy="720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8165375-70E9-4C70-AF84-8A1CEA5316D1}"/>
              </a:ext>
            </a:extLst>
          </p:cNvPr>
          <p:cNvGrpSpPr/>
          <p:nvPr/>
        </p:nvGrpSpPr>
        <p:grpSpPr>
          <a:xfrm>
            <a:off x="-29678" y="-1"/>
            <a:ext cx="12221678" cy="6858001"/>
            <a:chOff x="-29678" y="-1"/>
            <a:chExt cx="12221678" cy="6858001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1593FB2-77B5-4E85-8614-ACEC73C640BF}"/>
                </a:ext>
              </a:extLst>
            </p:cNvPr>
            <p:cNvSpPr/>
            <p:nvPr/>
          </p:nvSpPr>
          <p:spPr>
            <a:xfrm>
              <a:off x="0" y="-1"/>
              <a:ext cx="12192000" cy="3141073"/>
            </a:xfrm>
            <a:prstGeom prst="roundRect">
              <a:avLst>
                <a:gd name="adj" fmla="val 30209"/>
              </a:avLst>
            </a:prstGeom>
            <a:solidFill>
              <a:srgbClr val="F49E4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EC1C157C-6B55-4DF9-A98B-01C92277FBB9}"/>
                </a:ext>
              </a:extLst>
            </p:cNvPr>
            <p:cNvSpPr/>
            <p:nvPr/>
          </p:nvSpPr>
          <p:spPr>
            <a:xfrm>
              <a:off x="-29678" y="1134836"/>
              <a:ext cx="12192000" cy="57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190500" dist="38100" sx="101000" sy="101000" algn="ctr" rotWithShape="0">
                <a:srgbClr val="000000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47B18AD-6802-4532-B44E-8E40C22DD318}"/>
              </a:ext>
            </a:extLst>
          </p:cNvPr>
          <p:cNvSpPr txBox="1"/>
          <p:nvPr/>
        </p:nvSpPr>
        <p:spPr>
          <a:xfrm>
            <a:off x="1557238" y="290032"/>
            <a:ext cx="188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Question</a:t>
            </a:r>
          </a:p>
        </p:txBody>
      </p:sp>
      <p:pic>
        <p:nvPicPr>
          <p:cNvPr id="31" name="Picture 30" descr="A picture containing tower, drawing&#10;&#10;Description automatically generated">
            <a:extLst>
              <a:ext uri="{FF2B5EF4-FFF2-40B4-BE49-F238E27FC236}">
                <a16:creationId xmlns:a16="http://schemas.microsoft.com/office/drawing/2014/main" id="{DBA61A27-181A-474A-BDAA-81388B7012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32" y="242572"/>
            <a:ext cx="720000" cy="720000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7EA3A38-6C48-4D48-93C6-476B5554B398}"/>
              </a:ext>
            </a:extLst>
          </p:cNvPr>
          <p:cNvSpPr/>
          <p:nvPr/>
        </p:nvSpPr>
        <p:spPr>
          <a:xfrm>
            <a:off x="-3144120" y="1450283"/>
            <a:ext cx="2237072" cy="1800000"/>
          </a:xfrm>
          <a:prstGeom prst="roundRect">
            <a:avLst>
              <a:gd name="adj" fmla="val 30209"/>
            </a:avLst>
          </a:prstGeom>
          <a:solidFill>
            <a:srgbClr val="05668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396548F-9D47-483B-8673-6BC0A1B30713}"/>
              </a:ext>
            </a:extLst>
          </p:cNvPr>
          <p:cNvSpPr/>
          <p:nvPr/>
        </p:nvSpPr>
        <p:spPr>
          <a:xfrm>
            <a:off x="-3144120" y="2383203"/>
            <a:ext cx="2237072" cy="288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90500" dist="38100" sx="101000" sy="101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pic>
        <p:nvPicPr>
          <p:cNvPr id="45" name="Picture 44" descr="A close up of a logo&#10;&#10;Description automatically generated">
            <a:extLst>
              <a:ext uri="{FF2B5EF4-FFF2-40B4-BE49-F238E27FC236}">
                <a16:creationId xmlns:a16="http://schemas.microsoft.com/office/drawing/2014/main" id="{0D848E14-0388-4D14-913A-B5999BD379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12304" y="1553993"/>
            <a:ext cx="720000" cy="7200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8FDA55E-6BDC-4DF2-B014-D89DAE912D38}"/>
              </a:ext>
            </a:extLst>
          </p:cNvPr>
          <p:cNvSpPr txBox="1"/>
          <p:nvPr/>
        </p:nvSpPr>
        <p:spPr>
          <a:xfrm>
            <a:off x="-2877480" y="1543768"/>
            <a:ext cx="188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Small Talk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EB7EBD-1709-482E-B022-6B3CF683953D}"/>
              </a:ext>
            </a:extLst>
          </p:cNvPr>
          <p:cNvSpPr txBox="1"/>
          <p:nvPr/>
        </p:nvSpPr>
        <p:spPr>
          <a:xfrm>
            <a:off x="-4996464" y="3194761"/>
            <a:ext cx="4371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Segoe UI" panose="020B0502040204020203" pitchFamily="34" charset="0"/>
                <a:cs typeface="Segoe UI" panose="020B0502040204020203" pitchFamily="34" charset="0"/>
              </a:rPr>
              <a:t>User Input: I need you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ADC22F5-14F1-4481-831D-88C790FC439A}"/>
              </a:ext>
            </a:extLst>
          </p:cNvPr>
          <p:cNvSpPr/>
          <p:nvPr/>
        </p:nvSpPr>
        <p:spPr>
          <a:xfrm>
            <a:off x="-5015600" y="3807616"/>
            <a:ext cx="48566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Bobo: Why do you need       ?</a:t>
            </a:r>
            <a:endParaRPr lang="en-US" sz="2800" b="0" dirty="0"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535E53-DA63-4A4B-A772-1AA8940328D5}"/>
              </a:ext>
            </a:extLst>
          </p:cNvPr>
          <p:cNvSpPr txBox="1"/>
          <p:nvPr/>
        </p:nvSpPr>
        <p:spPr>
          <a:xfrm>
            <a:off x="-1508708" y="3800186"/>
            <a:ext cx="1508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AB342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0BF5FA-1713-4ED9-8269-20A883FE3F2B}"/>
              </a:ext>
            </a:extLst>
          </p:cNvPr>
          <p:cNvSpPr txBox="1"/>
          <p:nvPr/>
        </p:nvSpPr>
        <p:spPr>
          <a:xfrm>
            <a:off x="-2058204" y="3409429"/>
            <a:ext cx="1132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latin typeface="Segoe UI" panose="020B0502040204020203" pitchFamily="34" charset="0"/>
                <a:cs typeface="Segoe UI" panose="020B0502040204020203" pitchFamily="34" charset="0"/>
              </a:rPr>
              <a:t>you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B4D115-1C41-4E22-93B3-CB4FC86C7B3E}"/>
              </a:ext>
            </a:extLst>
          </p:cNvPr>
          <p:cNvSpPr txBox="1"/>
          <p:nvPr/>
        </p:nvSpPr>
        <p:spPr>
          <a:xfrm>
            <a:off x="-2293334" y="3474932"/>
            <a:ext cx="1508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AB342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21B325-9826-4F62-B965-AE0924E24912}"/>
              </a:ext>
            </a:extLst>
          </p:cNvPr>
          <p:cNvSpPr txBox="1"/>
          <p:nvPr/>
        </p:nvSpPr>
        <p:spPr>
          <a:xfrm>
            <a:off x="-2307095" y="3474932"/>
            <a:ext cx="1508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AB342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9234826-882F-49EE-A33E-DC27FB96FD28}"/>
              </a:ext>
            </a:extLst>
          </p:cNvPr>
          <p:cNvSpPr/>
          <p:nvPr/>
        </p:nvSpPr>
        <p:spPr>
          <a:xfrm>
            <a:off x="-4875550" y="2784269"/>
            <a:ext cx="1800000" cy="180000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3B8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101C1C-BD39-45E8-9C62-5C90FF9145A5}"/>
              </a:ext>
            </a:extLst>
          </p:cNvPr>
          <p:cNvSpPr txBox="1"/>
          <p:nvPr/>
        </p:nvSpPr>
        <p:spPr>
          <a:xfrm>
            <a:off x="-4716643" y="3464469"/>
            <a:ext cx="1482185" cy="4396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Script.ini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27CD509-4CAD-47DF-BE73-4ED12DC0E36E}"/>
              </a:ext>
            </a:extLst>
          </p:cNvPr>
          <p:cNvSpPr/>
          <p:nvPr/>
        </p:nvSpPr>
        <p:spPr>
          <a:xfrm>
            <a:off x="-2379174" y="2784269"/>
            <a:ext cx="1800000" cy="180000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3B8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D6397AF-3ECD-494B-BA04-2D1ADFCB7104}"/>
              </a:ext>
            </a:extLst>
          </p:cNvPr>
          <p:cNvSpPr/>
          <p:nvPr/>
        </p:nvSpPr>
        <p:spPr>
          <a:xfrm>
            <a:off x="5210839" y="1860939"/>
            <a:ext cx="180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 is an autonomous university in Singapore</a:t>
            </a:r>
            <a:endParaRPr lang="en-US" b="0" dirty="0"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4609D83-2BBC-4780-BBF7-5D232D5676DA}"/>
              </a:ext>
            </a:extLst>
          </p:cNvPr>
          <p:cNvSpPr txBox="1"/>
          <p:nvPr/>
        </p:nvSpPr>
        <p:spPr>
          <a:xfrm>
            <a:off x="-2220267" y="3429000"/>
            <a:ext cx="1482185" cy="5105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Reflect.ini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4CB11CD-1DC4-4B98-B455-A4EC7A295D79}"/>
              </a:ext>
            </a:extLst>
          </p:cNvPr>
          <p:cNvSpPr/>
          <p:nvPr/>
        </p:nvSpPr>
        <p:spPr>
          <a:xfrm>
            <a:off x="5196000" y="1341072"/>
            <a:ext cx="1800000" cy="180000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3B8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8809213-9758-431C-9706-F7F3AA938D23}"/>
              </a:ext>
            </a:extLst>
          </p:cNvPr>
          <p:cNvSpPr txBox="1"/>
          <p:nvPr/>
        </p:nvSpPr>
        <p:spPr>
          <a:xfrm>
            <a:off x="5196000" y="2056405"/>
            <a:ext cx="180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“WHAT” link list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0B898C-433C-4E84-9AC9-F4BC486EA555}"/>
              </a:ext>
            </a:extLst>
          </p:cNvPr>
          <p:cNvSpPr txBox="1"/>
          <p:nvPr/>
        </p:nvSpPr>
        <p:spPr>
          <a:xfrm>
            <a:off x="582261" y="3541340"/>
            <a:ext cx="3931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Segoe UI" panose="020B0502040204020203" pitchFamily="34" charset="0"/>
                <a:cs typeface="Segoe UI" panose="020B0502040204020203" pitchFamily="34" charset="0"/>
              </a:rPr>
              <a:t>User Input: What is SIT</a:t>
            </a:r>
          </a:p>
        </p:txBody>
      </p:sp>
    </p:spTree>
    <p:extLst>
      <p:ext uri="{BB962C8B-B14F-4D97-AF65-F5344CB8AC3E}">
        <p14:creationId xmlns:p14="http://schemas.microsoft.com/office/powerpoint/2010/main" val="455859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7" grpId="0" animBg="1"/>
      <p:bldP spid="48" grpId="0"/>
      <p:bldP spid="4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120" descr="A close up of a logo&#10;&#10;Description automatically generated">
            <a:extLst>
              <a:ext uri="{FF2B5EF4-FFF2-40B4-BE49-F238E27FC236}">
                <a16:creationId xmlns:a16="http://schemas.microsoft.com/office/drawing/2014/main" id="{61D5143C-3706-446B-8D90-080CB93CA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2" y="-1224011"/>
            <a:ext cx="1051746" cy="1051746"/>
          </a:xfrm>
          <a:prstGeom prst="rect">
            <a:avLst/>
          </a:prstGeom>
        </p:spPr>
      </p:pic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3DBD235-BC42-4176-BD7A-DDB85CEE7EF6}"/>
              </a:ext>
            </a:extLst>
          </p:cNvPr>
          <p:cNvCxnSpPr/>
          <p:nvPr/>
        </p:nvCxnSpPr>
        <p:spPr>
          <a:xfrm>
            <a:off x="1161238" y="-619760"/>
            <a:ext cx="792000" cy="0"/>
          </a:xfrm>
          <a:prstGeom prst="line">
            <a:avLst/>
          </a:prstGeom>
          <a:ln w="19050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FAE0645C-11BE-4AF3-8ED8-F47DC1BBE509}"/>
              </a:ext>
            </a:extLst>
          </p:cNvPr>
          <p:cNvSpPr/>
          <p:nvPr/>
        </p:nvSpPr>
        <p:spPr>
          <a:xfrm>
            <a:off x="1979689" y="-1065369"/>
            <a:ext cx="1618755" cy="9093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0CC21EC-DE1E-45AC-A9A0-AB515409C517}"/>
              </a:ext>
            </a:extLst>
          </p:cNvPr>
          <p:cNvSpPr txBox="1"/>
          <p:nvPr/>
        </p:nvSpPr>
        <p:spPr>
          <a:xfrm>
            <a:off x="1921995" y="-804426"/>
            <a:ext cx="170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Data Structure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A7B5A2B-1B4C-4664-A253-F10D0BF92828}"/>
              </a:ext>
            </a:extLst>
          </p:cNvPr>
          <p:cNvCxnSpPr/>
          <p:nvPr/>
        </p:nvCxnSpPr>
        <p:spPr>
          <a:xfrm>
            <a:off x="3601500" y="-610715"/>
            <a:ext cx="79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AA3CD9CC-FF20-4E36-8ACD-93BA3EBC0D5B}"/>
              </a:ext>
            </a:extLst>
          </p:cNvPr>
          <p:cNvSpPr/>
          <p:nvPr/>
        </p:nvSpPr>
        <p:spPr>
          <a:xfrm>
            <a:off x="4387902" y="-1074413"/>
            <a:ext cx="2080622" cy="9093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Check for intent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983B873-2C02-4C71-868E-AE99CC0860DA}"/>
              </a:ext>
            </a:extLst>
          </p:cNvPr>
          <p:cNvSpPr/>
          <p:nvPr/>
        </p:nvSpPr>
        <p:spPr>
          <a:xfrm>
            <a:off x="17685820" y="1676400"/>
            <a:ext cx="2237072" cy="1800000"/>
          </a:xfrm>
          <a:prstGeom prst="roundRect">
            <a:avLst>
              <a:gd name="adj" fmla="val 30209"/>
            </a:avLst>
          </a:prstGeom>
          <a:solidFill>
            <a:srgbClr val="3B8E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E4FD8A2-EB56-4584-86D4-B3D039BC177C}"/>
              </a:ext>
            </a:extLst>
          </p:cNvPr>
          <p:cNvSpPr/>
          <p:nvPr/>
        </p:nvSpPr>
        <p:spPr>
          <a:xfrm>
            <a:off x="17685820" y="2609320"/>
            <a:ext cx="2237072" cy="288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90500" dist="38100" sx="101000" sy="101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953DC2-DB72-4AEC-8B6C-B5C4BDB857F2}"/>
              </a:ext>
            </a:extLst>
          </p:cNvPr>
          <p:cNvSpPr txBox="1"/>
          <p:nvPr/>
        </p:nvSpPr>
        <p:spPr>
          <a:xfrm>
            <a:off x="17859476" y="3930726"/>
            <a:ext cx="188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latin typeface="Segoe UI" panose="020B0502040204020203" pitchFamily="34" charset="0"/>
                <a:cs typeface="Segoe UI" panose="020B0502040204020203" pitchFamily="34" charset="0"/>
              </a:rPr>
              <a:t>Commands</a:t>
            </a:r>
          </a:p>
        </p:txBody>
      </p:sp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12EB5E1-40BB-4CC3-93AC-B17E5C65A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4356" y="1780110"/>
            <a:ext cx="720000" cy="720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8165375-70E9-4C70-AF84-8A1CEA5316D1}"/>
              </a:ext>
            </a:extLst>
          </p:cNvPr>
          <p:cNvGrpSpPr/>
          <p:nvPr/>
        </p:nvGrpSpPr>
        <p:grpSpPr>
          <a:xfrm>
            <a:off x="-29678" y="-1"/>
            <a:ext cx="12221678" cy="6858001"/>
            <a:chOff x="-29678" y="-1"/>
            <a:chExt cx="12221678" cy="6858001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1593FB2-77B5-4E85-8614-ACEC73C640BF}"/>
                </a:ext>
              </a:extLst>
            </p:cNvPr>
            <p:cNvSpPr/>
            <p:nvPr/>
          </p:nvSpPr>
          <p:spPr>
            <a:xfrm>
              <a:off x="0" y="-1"/>
              <a:ext cx="12192000" cy="3141073"/>
            </a:xfrm>
            <a:prstGeom prst="roundRect">
              <a:avLst>
                <a:gd name="adj" fmla="val 30209"/>
              </a:avLst>
            </a:prstGeom>
            <a:solidFill>
              <a:srgbClr val="F49E4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EC1C157C-6B55-4DF9-A98B-01C92277FBB9}"/>
                </a:ext>
              </a:extLst>
            </p:cNvPr>
            <p:cNvSpPr/>
            <p:nvPr/>
          </p:nvSpPr>
          <p:spPr>
            <a:xfrm>
              <a:off x="-29678" y="1134836"/>
              <a:ext cx="12192000" cy="57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190500" dist="38100" sx="101000" sy="101000" algn="ctr" rotWithShape="0">
                <a:srgbClr val="000000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47B18AD-6802-4532-B44E-8E40C22DD318}"/>
              </a:ext>
            </a:extLst>
          </p:cNvPr>
          <p:cNvSpPr txBox="1"/>
          <p:nvPr/>
        </p:nvSpPr>
        <p:spPr>
          <a:xfrm>
            <a:off x="1557238" y="290032"/>
            <a:ext cx="188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Question</a:t>
            </a:r>
          </a:p>
        </p:txBody>
      </p:sp>
      <p:pic>
        <p:nvPicPr>
          <p:cNvPr id="31" name="Picture 30" descr="A picture containing tower, drawing&#10;&#10;Description automatically generated">
            <a:extLst>
              <a:ext uri="{FF2B5EF4-FFF2-40B4-BE49-F238E27FC236}">
                <a16:creationId xmlns:a16="http://schemas.microsoft.com/office/drawing/2014/main" id="{DBA61A27-181A-474A-BDAA-81388B7012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32" y="242572"/>
            <a:ext cx="720000" cy="720000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7EA3A38-6C48-4D48-93C6-476B5554B398}"/>
              </a:ext>
            </a:extLst>
          </p:cNvPr>
          <p:cNvSpPr/>
          <p:nvPr/>
        </p:nvSpPr>
        <p:spPr>
          <a:xfrm>
            <a:off x="-3144120" y="1450283"/>
            <a:ext cx="2237072" cy="1800000"/>
          </a:xfrm>
          <a:prstGeom prst="roundRect">
            <a:avLst>
              <a:gd name="adj" fmla="val 30209"/>
            </a:avLst>
          </a:prstGeom>
          <a:solidFill>
            <a:srgbClr val="05668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396548F-9D47-483B-8673-6BC0A1B30713}"/>
              </a:ext>
            </a:extLst>
          </p:cNvPr>
          <p:cNvSpPr/>
          <p:nvPr/>
        </p:nvSpPr>
        <p:spPr>
          <a:xfrm>
            <a:off x="-3144120" y="2383203"/>
            <a:ext cx="2237072" cy="288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90500" dist="38100" sx="101000" sy="101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pic>
        <p:nvPicPr>
          <p:cNvPr id="45" name="Picture 44" descr="A close up of a logo&#10;&#10;Description automatically generated">
            <a:extLst>
              <a:ext uri="{FF2B5EF4-FFF2-40B4-BE49-F238E27FC236}">
                <a16:creationId xmlns:a16="http://schemas.microsoft.com/office/drawing/2014/main" id="{0D848E14-0388-4D14-913A-B5999BD379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12304" y="1553993"/>
            <a:ext cx="720000" cy="7200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8FDA55E-6BDC-4DF2-B014-D89DAE912D38}"/>
              </a:ext>
            </a:extLst>
          </p:cNvPr>
          <p:cNvSpPr txBox="1"/>
          <p:nvPr/>
        </p:nvSpPr>
        <p:spPr>
          <a:xfrm>
            <a:off x="-2877480" y="1543768"/>
            <a:ext cx="188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Small Talk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EB7EBD-1709-482E-B022-6B3CF683953D}"/>
              </a:ext>
            </a:extLst>
          </p:cNvPr>
          <p:cNvSpPr txBox="1"/>
          <p:nvPr/>
        </p:nvSpPr>
        <p:spPr>
          <a:xfrm>
            <a:off x="-4996464" y="3194761"/>
            <a:ext cx="4371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Segoe UI" panose="020B0502040204020203" pitchFamily="34" charset="0"/>
                <a:cs typeface="Segoe UI" panose="020B0502040204020203" pitchFamily="34" charset="0"/>
              </a:rPr>
              <a:t>User Input: I need you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ADC22F5-14F1-4481-831D-88C790FC439A}"/>
              </a:ext>
            </a:extLst>
          </p:cNvPr>
          <p:cNvSpPr/>
          <p:nvPr/>
        </p:nvSpPr>
        <p:spPr>
          <a:xfrm>
            <a:off x="-5015600" y="3807616"/>
            <a:ext cx="48566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Bobo: Why do you need       ?</a:t>
            </a:r>
            <a:endParaRPr lang="en-US" sz="2800" b="0" dirty="0"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535E53-DA63-4A4B-A772-1AA8940328D5}"/>
              </a:ext>
            </a:extLst>
          </p:cNvPr>
          <p:cNvSpPr txBox="1"/>
          <p:nvPr/>
        </p:nvSpPr>
        <p:spPr>
          <a:xfrm>
            <a:off x="-1508708" y="3800186"/>
            <a:ext cx="1508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AB342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0BF5FA-1713-4ED9-8269-20A883FE3F2B}"/>
              </a:ext>
            </a:extLst>
          </p:cNvPr>
          <p:cNvSpPr txBox="1"/>
          <p:nvPr/>
        </p:nvSpPr>
        <p:spPr>
          <a:xfrm>
            <a:off x="-2058204" y="3409429"/>
            <a:ext cx="1132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latin typeface="Segoe UI" panose="020B0502040204020203" pitchFamily="34" charset="0"/>
                <a:cs typeface="Segoe UI" panose="020B0502040204020203" pitchFamily="34" charset="0"/>
              </a:rPr>
              <a:t>you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B4D115-1C41-4E22-93B3-CB4FC86C7B3E}"/>
              </a:ext>
            </a:extLst>
          </p:cNvPr>
          <p:cNvSpPr txBox="1"/>
          <p:nvPr/>
        </p:nvSpPr>
        <p:spPr>
          <a:xfrm>
            <a:off x="-2293334" y="3474932"/>
            <a:ext cx="1508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AB342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21B325-9826-4F62-B965-AE0924E24912}"/>
              </a:ext>
            </a:extLst>
          </p:cNvPr>
          <p:cNvSpPr txBox="1"/>
          <p:nvPr/>
        </p:nvSpPr>
        <p:spPr>
          <a:xfrm>
            <a:off x="-2307095" y="3474932"/>
            <a:ext cx="1508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AB342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9234826-882F-49EE-A33E-DC27FB96FD28}"/>
              </a:ext>
            </a:extLst>
          </p:cNvPr>
          <p:cNvSpPr/>
          <p:nvPr/>
        </p:nvSpPr>
        <p:spPr>
          <a:xfrm>
            <a:off x="-4875550" y="2784269"/>
            <a:ext cx="1800000" cy="180000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3B8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101C1C-BD39-45E8-9C62-5C90FF9145A5}"/>
              </a:ext>
            </a:extLst>
          </p:cNvPr>
          <p:cNvSpPr txBox="1"/>
          <p:nvPr/>
        </p:nvSpPr>
        <p:spPr>
          <a:xfrm>
            <a:off x="-4716643" y="3464469"/>
            <a:ext cx="1482185" cy="4396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Script.ini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27CD509-4CAD-47DF-BE73-4ED12DC0E36E}"/>
              </a:ext>
            </a:extLst>
          </p:cNvPr>
          <p:cNvSpPr/>
          <p:nvPr/>
        </p:nvSpPr>
        <p:spPr>
          <a:xfrm>
            <a:off x="-2379174" y="2784269"/>
            <a:ext cx="1800000" cy="180000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3B8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4609D83-2BBC-4780-BBF7-5D232D5676DA}"/>
              </a:ext>
            </a:extLst>
          </p:cNvPr>
          <p:cNvSpPr txBox="1"/>
          <p:nvPr/>
        </p:nvSpPr>
        <p:spPr>
          <a:xfrm>
            <a:off x="-2220267" y="3429000"/>
            <a:ext cx="1482185" cy="5105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Reflect.ini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4CB11CD-1DC4-4B98-B455-A4EC7A295D79}"/>
              </a:ext>
            </a:extLst>
          </p:cNvPr>
          <p:cNvSpPr/>
          <p:nvPr/>
        </p:nvSpPr>
        <p:spPr>
          <a:xfrm>
            <a:off x="5196000" y="1341072"/>
            <a:ext cx="1800000" cy="180000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3B8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8809213-9758-431C-9706-F7F3AA938D23}"/>
              </a:ext>
            </a:extLst>
          </p:cNvPr>
          <p:cNvSpPr txBox="1"/>
          <p:nvPr/>
        </p:nvSpPr>
        <p:spPr>
          <a:xfrm>
            <a:off x="5210840" y="2056405"/>
            <a:ext cx="17851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“WHAT” link list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0B898C-433C-4E84-9AC9-F4BC486EA555}"/>
              </a:ext>
            </a:extLst>
          </p:cNvPr>
          <p:cNvSpPr txBox="1"/>
          <p:nvPr/>
        </p:nvSpPr>
        <p:spPr>
          <a:xfrm>
            <a:off x="601311" y="3541340"/>
            <a:ext cx="3931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Segoe UI" panose="020B0502040204020203" pitchFamily="34" charset="0"/>
                <a:cs typeface="Segoe UI" panose="020B0502040204020203" pitchFamily="34" charset="0"/>
              </a:rPr>
              <a:t>User Input: What is SIT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BBB393-B535-4A07-BE63-669B133CF481}"/>
              </a:ext>
            </a:extLst>
          </p:cNvPr>
          <p:cNvSpPr/>
          <p:nvPr/>
        </p:nvSpPr>
        <p:spPr>
          <a:xfrm>
            <a:off x="4628621" y="3526100"/>
            <a:ext cx="72819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 is an autonomous university in Singapore</a:t>
            </a:r>
            <a:endParaRPr lang="en-US" sz="2800" b="0" dirty="0"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767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120" descr="A close up of a logo&#10;&#10;Description automatically generated">
            <a:extLst>
              <a:ext uri="{FF2B5EF4-FFF2-40B4-BE49-F238E27FC236}">
                <a16:creationId xmlns:a16="http://schemas.microsoft.com/office/drawing/2014/main" id="{61D5143C-3706-446B-8D90-080CB93CA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2" y="-1224011"/>
            <a:ext cx="1051746" cy="1051746"/>
          </a:xfrm>
          <a:prstGeom prst="rect">
            <a:avLst/>
          </a:prstGeom>
        </p:spPr>
      </p:pic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3DBD235-BC42-4176-BD7A-DDB85CEE7EF6}"/>
              </a:ext>
            </a:extLst>
          </p:cNvPr>
          <p:cNvCxnSpPr/>
          <p:nvPr/>
        </p:nvCxnSpPr>
        <p:spPr>
          <a:xfrm>
            <a:off x="1161238" y="-619760"/>
            <a:ext cx="792000" cy="0"/>
          </a:xfrm>
          <a:prstGeom prst="line">
            <a:avLst/>
          </a:prstGeom>
          <a:ln w="19050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FAE0645C-11BE-4AF3-8ED8-F47DC1BBE509}"/>
              </a:ext>
            </a:extLst>
          </p:cNvPr>
          <p:cNvSpPr/>
          <p:nvPr/>
        </p:nvSpPr>
        <p:spPr>
          <a:xfrm>
            <a:off x="1979689" y="-1065369"/>
            <a:ext cx="1618755" cy="9093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0CC21EC-DE1E-45AC-A9A0-AB515409C517}"/>
              </a:ext>
            </a:extLst>
          </p:cNvPr>
          <p:cNvSpPr txBox="1"/>
          <p:nvPr/>
        </p:nvSpPr>
        <p:spPr>
          <a:xfrm>
            <a:off x="1921995" y="-804426"/>
            <a:ext cx="170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Data Structure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A7B5A2B-1B4C-4664-A253-F10D0BF92828}"/>
              </a:ext>
            </a:extLst>
          </p:cNvPr>
          <p:cNvCxnSpPr/>
          <p:nvPr/>
        </p:nvCxnSpPr>
        <p:spPr>
          <a:xfrm>
            <a:off x="3601500" y="-610715"/>
            <a:ext cx="79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AA3CD9CC-FF20-4E36-8ACD-93BA3EBC0D5B}"/>
              </a:ext>
            </a:extLst>
          </p:cNvPr>
          <p:cNvSpPr/>
          <p:nvPr/>
        </p:nvSpPr>
        <p:spPr>
          <a:xfrm>
            <a:off x="4387902" y="-1074413"/>
            <a:ext cx="2080622" cy="9093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Check for intent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983B873-2C02-4C71-868E-AE99CC0860DA}"/>
              </a:ext>
            </a:extLst>
          </p:cNvPr>
          <p:cNvSpPr/>
          <p:nvPr/>
        </p:nvSpPr>
        <p:spPr>
          <a:xfrm>
            <a:off x="17685820" y="1676400"/>
            <a:ext cx="2237072" cy="1800000"/>
          </a:xfrm>
          <a:prstGeom prst="roundRect">
            <a:avLst>
              <a:gd name="adj" fmla="val 30209"/>
            </a:avLst>
          </a:prstGeom>
          <a:solidFill>
            <a:srgbClr val="3B8E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E4FD8A2-EB56-4584-86D4-B3D039BC177C}"/>
              </a:ext>
            </a:extLst>
          </p:cNvPr>
          <p:cNvSpPr/>
          <p:nvPr/>
        </p:nvSpPr>
        <p:spPr>
          <a:xfrm>
            <a:off x="17685820" y="2609320"/>
            <a:ext cx="2237072" cy="288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90500" dist="38100" sx="101000" sy="101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953DC2-DB72-4AEC-8B6C-B5C4BDB857F2}"/>
              </a:ext>
            </a:extLst>
          </p:cNvPr>
          <p:cNvSpPr txBox="1"/>
          <p:nvPr/>
        </p:nvSpPr>
        <p:spPr>
          <a:xfrm>
            <a:off x="17859476" y="3930726"/>
            <a:ext cx="188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latin typeface="Segoe UI" panose="020B0502040204020203" pitchFamily="34" charset="0"/>
                <a:cs typeface="Segoe UI" panose="020B0502040204020203" pitchFamily="34" charset="0"/>
              </a:rPr>
              <a:t>Commands</a:t>
            </a:r>
          </a:p>
        </p:txBody>
      </p:sp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12EB5E1-40BB-4CC3-93AC-B17E5C65A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4356" y="1780110"/>
            <a:ext cx="720000" cy="720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8165375-70E9-4C70-AF84-8A1CEA5316D1}"/>
              </a:ext>
            </a:extLst>
          </p:cNvPr>
          <p:cNvGrpSpPr/>
          <p:nvPr/>
        </p:nvGrpSpPr>
        <p:grpSpPr>
          <a:xfrm>
            <a:off x="-29678" y="-1"/>
            <a:ext cx="12221678" cy="6858001"/>
            <a:chOff x="-29678" y="-1"/>
            <a:chExt cx="12221678" cy="6858001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1593FB2-77B5-4E85-8614-ACEC73C640BF}"/>
                </a:ext>
              </a:extLst>
            </p:cNvPr>
            <p:cNvSpPr/>
            <p:nvPr/>
          </p:nvSpPr>
          <p:spPr>
            <a:xfrm>
              <a:off x="0" y="-1"/>
              <a:ext cx="12192000" cy="3141073"/>
            </a:xfrm>
            <a:prstGeom prst="roundRect">
              <a:avLst>
                <a:gd name="adj" fmla="val 30209"/>
              </a:avLst>
            </a:prstGeom>
            <a:solidFill>
              <a:srgbClr val="F49E4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EC1C157C-6B55-4DF9-A98B-01C92277FBB9}"/>
                </a:ext>
              </a:extLst>
            </p:cNvPr>
            <p:cNvSpPr/>
            <p:nvPr/>
          </p:nvSpPr>
          <p:spPr>
            <a:xfrm>
              <a:off x="-29678" y="1134836"/>
              <a:ext cx="12192000" cy="57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190500" dist="38100" sx="101000" sy="101000" algn="ctr" rotWithShape="0">
                <a:srgbClr val="000000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47B18AD-6802-4532-B44E-8E40C22DD318}"/>
              </a:ext>
            </a:extLst>
          </p:cNvPr>
          <p:cNvSpPr txBox="1"/>
          <p:nvPr/>
        </p:nvSpPr>
        <p:spPr>
          <a:xfrm>
            <a:off x="1557238" y="290032"/>
            <a:ext cx="188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Question</a:t>
            </a:r>
          </a:p>
        </p:txBody>
      </p:sp>
      <p:pic>
        <p:nvPicPr>
          <p:cNvPr id="31" name="Picture 30" descr="A picture containing tower, drawing&#10;&#10;Description automatically generated">
            <a:extLst>
              <a:ext uri="{FF2B5EF4-FFF2-40B4-BE49-F238E27FC236}">
                <a16:creationId xmlns:a16="http://schemas.microsoft.com/office/drawing/2014/main" id="{DBA61A27-181A-474A-BDAA-81388B7012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32" y="242572"/>
            <a:ext cx="720000" cy="720000"/>
          </a:xfrm>
          <a:prstGeom prst="rect">
            <a:avLst/>
          </a:prstGeom>
        </p:spPr>
      </p:pic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4CB11CD-1DC4-4B98-B455-A4EC7A295D79}"/>
              </a:ext>
            </a:extLst>
          </p:cNvPr>
          <p:cNvSpPr/>
          <p:nvPr/>
        </p:nvSpPr>
        <p:spPr>
          <a:xfrm>
            <a:off x="9410296" y="2660120"/>
            <a:ext cx="1800000" cy="180000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3B8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8809213-9758-431C-9706-F7F3AA938D23}"/>
              </a:ext>
            </a:extLst>
          </p:cNvPr>
          <p:cNvSpPr txBox="1"/>
          <p:nvPr/>
        </p:nvSpPr>
        <p:spPr>
          <a:xfrm>
            <a:off x="9447990" y="3375453"/>
            <a:ext cx="176230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“WHAT” link list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0B898C-433C-4E84-9AC9-F4BC486EA555}"/>
              </a:ext>
            </a:extLst>
          </p:cNvPr>
          <p:cNvSpPr txBox="1"/>
          <p:nvPr/>
        </p:nvSpPr>
        <p:spPr>
          <a:xfrm>
            <a:off x="275591" y="3010354"/>
            <a:ext cx="3931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Segoe UI" panose="020B0502040204020203" pitchFamily="34" charset="0"/>
                <a:cs typeface="Segoe UI" panose="020B0502040204020203" pitchFamily="34" charset="0"/>
              </a:rPr>
              <a:t>User Input: What is SIT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BBB393-B535-4A07-BE63-669B133CF481}"/>
              </a:ext>
            </a:extLst>
          </p:cNvPr>
          <p:cNvSpPr/>
          <p:nvPr/>
        </p:nvSpPr>
        <p:spPr>
          <a:xfrm>
            <a:off x="275591" y="3800186"/>
            <a:ext cx="82950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Bobo: </a:t>
            </a:r>
            <a:r>
              <a:rPr lang="en-US" sz="2800" dirty="0">
                <a:solidFill>
                  <a:srgbClr val="AB342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 is an autonomous university in Singapore</a:t>
            </a:r>
            <a:endParaRPr lang="en-US" sz="2800" b="0" dirty="0">
              <a:solidFill>
                <a:srgbClr val="AB3428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19D3090-AAE8-4BCD-8CE6-C6FE1FF4FCC0}"/>
              </a:ext>
            </a:extLst>
          </p:cNvPr>
          <p:cNvSpPr/>
          <p:nvPr/>
        </p:nvSpPr>
        <p:spPr>
          <a:xfrm>
            <a:off x="-8054444" y="1676400"/>
            <a:ext cx="2237072" cy="1800000"/>
          </a:xfrm>
          <a:prstGeom prst="roundRect">
            <a:avLst>
              <a:gd name="adj" fmla="val 30209"/>
            </a:avLst>
          </a:prstGeom>
          <a:solidFill>
            <a:srgbClr val="05668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BC9ED49-C8DF-4703-8C3C-6C94426D5734}"/>
              </a:ext>
            </a:extLst>
          </p:cNvPr>
          <p:cNvSpPr/>
          <p:nvPr/>
        </p:nvSpPr>
        <p:spPr>
          <a:xfrm>
            <a:off x="-8054444" y="2609320"/>
            <a:ext cx="2237072" cy="288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90500" dist="38100" sx="101000" sy="101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05AD33-2EA9-4DC2-9E22-EC62424D029E}"/>
              </a:ext>
            </a:extLst>
          </p:cNvPr>
          <p:cNvSpPr txBox="1"/>
          <p:nvPr/>
        </p:nvSpPr>
        <p:spPr>
          <a:xfrm>
            <a:off x="-7880788" y="3933039"/>
            <a:ext cx="188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latin typeface="Segoe UI" panose="020B0502040204020203" pitchFamily="34" charset="0"/>
                <a:cs typeface="Segoe UI" panose="020B0502040204020203" pitchFamily="34" charset="0"/>
              </a:rPr>
              <a:t>Small Talk</a:t>
            </a:r>
          </a:p>
        </p:txBody>
      </p:sp>
      <p:pic>
        <p:nvPicPr>
          <p:cNvPr id="46" name="Picture 45" descr="A close up of a logo&#10;&#10;Description automatically generated">
            <a:extLst>
              <a:ext uri="{FF2B5EF4-FFF2-40B4-BE49-F238E27FC236}">
                <a16:creationId xmlns:a16="http://schemas.microsoft.com/office/drawing/2014/main" id="{025D896D-1DE6-4AC6-93DD-25F2733E57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95908" y="178011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09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120" descr="A close up of a logo&#10;&#10;Description automatically generated">
            <a:extLst>
              <a:ext uri="{FF2B5EF4-FFF2-40B4-BE49-F238E27FC236}">
                <a16:creationId xmlns:a16="http://schemas.microsoft.com/office/drawing/2014/main" id="{61D5143C-3706-446B-8D90-080CB93CA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2" y="-1224011"/>
            <a:ext cx="1051746" cy="1051746"/>
          </a:xfrm>
          <a:prstGeom prst="rect">
            <a:avLst/>
          </a:prstGeom>
        </p:spPr>
      </p:pic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3DBD235-BC42-4176-BD7A-DDB85CEE7EF6}"/>
              </a:ext>
            </a:extLst>
          </p:cNvPr>
          <p:cNvCxnSpPr/>
          <p:nvPr/>
        </p:nvCxnSpPr>
        <p:spPr>
          <a:xfrm>
            <a:off x="1161238" y="-619760"/>
            <a:ext cx="792000" cy="0"/>
          </a:xfrm>
          <a:prstGeom prst="line">
            <a:avLst/>
          </a:prstGeom>
          <a:ln w="19050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FAE0645C-11BE-4AF3-8ED8-F47DC1BBE509}"/>
              </a:ext>
            </a:extLst>
          </p:cNvPr>
          <p:cNvSpPr/>
          <p:nvPr/>
        </p:nvSpPr>
        <p:spPr>
          <a:xfrm>
            <a:off x="1979689" y="-1065369"/>
            <a:ext cx="1618755" cy="9093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0CC21EC-DE1E-45AC-A9A0-AB515409C517}"/>
              </a:ext>
            </a:extLst>
          </p:cNvPr>
          <p:cNvSpPr txBox="1"/>
          <p:nvPr/>
        </p:nvSpPr>
        <p:spPr>
          <a:xfrm>
            <a:off x="1921995" y="-804426"/>
            <a:ext cx="170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Data Structure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A7B5A2B-1B4C-4664-A253-F10D0BF92828}"/>
              </a:ext>
            </a:extLst>
          </p:cNvPr>
          <p:cNvCxnSpPr/>
          <p:nvPr/>
        </p:nvCxnSpPr>
        <p:spPr>
          <a:xfrm>
            <a:off x="3601500" y="-610715"/>
            <a:ext cx="79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AA3CD9CC-FF20-4E36-8ACD-93BA3EBC0D5B}"/>
              </a:ext>
            </a:extLst>
          </p:cNvPr>
          <p:cNvSpPr/>
          <p:nvPr/>
        </p:nvSpPr>
        <p:spPr>
          <a:xfrm>
            <a:off x="4387902" y="-1074413"/>
            <a:ext cx="2080622" cy="9093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Check for intent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983B873-2C02-4C71-868E-AE99CC0860DA}"/>
              </a:ext>
            </a:extLst>
          </p:cNvPr>
          <p:cNvSpPr/>
          <p:nvPr/>
        </p:nvSpPr>
        <p:spPr>
          <a:xfrm>
            <a:off x="-13234" y="-15509"/>
            <a:ext cx="12205234" cy="2624813"/>
          </a:xfrm>
          <a:prstGeom prst="roundRect">
            <a:avLst>
              <a:gd name="adj" fmla="val 30209"/>
            </a:avLst>
          </a:prstGeom>
          <a:solidFill>
            <a:srgbClr val="3B8E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E4FD8A2-EB56-4584-86D4-B3D039BC177C}"/>
              </a:ext>
            </a:extLst>
          </p:cNvPr>
          <p:cNvSpPr/>
          <p:nvPr/>
        </p:nvSpPr>
        <p:spPr>
          <a:xfrm>
            <a:off x="-17281" y="1189668"/>
            <a:ext cx="12205233" cy="573867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90500" dist="38100" sx="101000" sy="101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953DC2-DB72-4AEC-8B6C-B5C4BDB857F2}"/>
              </a:ext>
            </a:extLst>
          </p:cNvPr>
          <p:cNvSpPr txBox="1"/>
          <p:nvPr/>
        </p:nvSpPr>
        <p:spPr>
          <a:xfrm>
            <a:off x="1281853" y="325470"/>
            <a:ext cx="2650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Commands</a:t>
            </a:r>
          </a:p>
        </p:txBody>
      </p:sp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12EB5E1-40BB-4CC3-93AC-B17E5C65A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38" y="227469"/>
            <a:ext cx="720000" cy="720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47B18AD-6802-4532-B44E-8E40C22DD318}"/>
              </a:ext>
            </a:extLst>
          </p:cNvPr>
          <p:cNvSpPr txBox="1"/>
          <p:nvPr/>
        </p:nvSpPr>
        <p:spPr>
          <a:xfrm>
            <a:off x="-7187037" y="432508"/>
            <a:ext cx="188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Question</a:t>
            </a:r>
          </a:p>
        </p:txBody>
      </p:sp>
      <p:pic>
        <p:nvPicPr>
          <p:cNvPr id="31" name="Picture 30" descr="A picture containing tower, drawing&#10;&#10;Description automatically generated">
            <a:extLst>
              <a:ext uri="{FF2B5EF4-FFF2-40B4-BE49-F238E27FC236}">
                <a16:creationId xmlns:a16="http://schemas.microsoft.com/office/drawing/2014/main" id="{DBA61A27-181A-474A-BDAA-81388B7012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96243" y="385048"/>
            <a:ext cx="720000" cy="7200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E0B898C-433C-4E84-9AC9-F4BC486EA555}"/>
              </a:ext>
            </a:extLst>
          </p:cNvPr>
          <p:cNvSpPr txBox="1"/>
          <p:nvPr/>
        </p:nvSpPr>
        <p:spPr>
          <a:xfrm>
            <a:off x="-12079390" y="3152830"/>
            <a:ext cx="3931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Segoe UI" panose="020B0502040204020203" pitchFamily="34" charset="0"/>
                <a:cs typeface="Segoe UI" panose="020B0502040204020203" pitchFamily="34" charset="0"/>
              </a:rPr>
              <a:t>User Input: What is SIT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05AD33-2EA9-4DC2-9E22-EC62424D029E}"/>
              </a:ext>
            </a:extLst>
          </p:cNvPr>
          <p:cNvSpPr txBox="1"/>
          <p:nvPr/>
        </p:nvSpPr>
        <p:spPr>
          <a:xfrm>
            <a:off x="-7880788" y="3933039"/>
            <a:ext cx="188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latin typeface="Segoe UI" panose="020B0502040204020203" pitchFamily="34" charset="0"/>
                <a:cs typeface="Segoe UI" panose="020B0502040204020203" pitchFamily="34" charset="0"/>
              </a:rPr>
              <a:t>Small Talk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166C92A-780B-472F-8FDB-059663B5E2D9}"/>
              </a:ext>
            </a:extLst>
          </p:cNvPr>
          <p:cNvGrpSpPr/>
          <p:nvPr/>
        </p:nvGrpSpPr>
        <p:grpSpPr>
          <a:xfrm>
            <a:off x="-3319351" y="1846256"/>
            <a:ext cx="1666386" cy="3058393"/>
            <a:chOff x="-29678" y="-1"/>
            <a:chExt cx="12221678" cy="6858001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9EFA117F-5A1D-4859-81F4-EF19468EA42B}"/>
                </a:ext>
              </a:extLst>
            </p:cNvPr>
            <p:cNvSpPr/>
            <p:nvPr/>
          </p:nvSpPr>
          <p:spPr>
            <a:xfrm>
              <a:off x="0" y="-1"/>
              <a:ext cx="12192000" cy="3141073"/>
            </a:xfrm>
            <a:prstGeom prst="roundRect">
              <a:avLst>
                <a:gd name="adj" fmla="val 30209"/>
              </a:avLst>
            </a:prstGeom>
            <a:solidFill>
              <a:srgbClr val="F49E4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492C26FE-4A38-4AD0-A704-6F50B0CAA4C7}"/>
                </a:ext>
              </a:extLst>
            </p:cNvPr>
            <p:cNvSpPr/>
            <p:nvPr/>
          </p:nvSpPr>
          <p:spPr>
            <a:xfrm>
              <a:off x="-29678" y="1134836"/>
              <a:ext cx="12192000" cy="57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190500" dist="38100" sx="101000" sy="101000" algn="ctr" rotWithShape="0">
                <a:srgbClr val="000000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/>
            </a:p>
          </p:txBody>
        </p:sp>
      </p:grp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4CB11CD-1DC4-4B98-B455-A4EC7A295D79}"/>
              </a:ext>
            </a:extLst>
          </p:cNvPr>
          <p:cNvSpPr/>
          <p:nvPr/>
        </p:nvSpPr>
        <p:spPr>
          <a:xfrm>
            <a:off x="-4459302" y="2382575"/>
            <a:ext cx="1800000" cy="180000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3B8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8809213-9758-431C-9706-F7F3AA938D23}"/>
              </a:ext>
            </a:extLst>
          </p:cNvPr>
          <p:cNvSpPr txBox="1"/>
          <p:nvPr/>
        </p:nvSpPr>
        <p:spPr>
          <a:xfrm>
            <a:off x="-4421608" y="3097908"/>
            <a:ext cx="176230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“WHAT” link list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BBB393-B535-4A07-BE63-669B133CF481}"/>
              </a:ext>
            </a:extLst>
          </p:cNvPr>
          <p:cNvSpPr/>
          <p:nvPr/>
        </p:nvSpPr>
        <p:spPr>
          <a:xfrm>
            <a:off x="-12079390" y="3942662"/>
            <a:ext cx="82950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Bobo: </a:t>
            </a:r>
            <a:r>
              <a:rPr lang="en-US" sz="2800" dirty="0">
                <a:solidFill>
                  <a:srgbClr val="AB342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 is an autonomous university in Singapore</a:t>
            </a:r>
            <a:endParaRPr lang="en-US" sz="2800" b="0" dirty="0">
              <a:solidFill>
                <a:srgbClr val="AB3428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DFC880-3075-429F-A4AD-BC1AA3A23263}"/>
              </a:ext>
            </a:extLst>
          </p:cNvPr>
          <p:cNvSpPr txBox="1"/>
          <p:nvPr/>
        </p:nvSpPr>
        <p:spPr>
          <a:xfrm>
            <a:off x="1475194" y="3628778"/>
            <a:ext cx="2943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Segoe UI" panose="020B0502040204020203" pitchFamily="34" charset="0"/>
                <a:cs typeface="Segoe UI" panose="020B0502040204020203" pitchFamily="34" charset="0"/>
              </a:rPr>
              <a:t>User Input: reset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ECA6631-C401-4AF5-8504-AFA45E0F0625}"/>
              </a:ext>
            </a:extLst>
          </p:cNvPr>
          <p:cNvSpPr/>
          <p:nvPr/>
        </p:nvSpPr>
        <p:spPr>
          <a:xfrm>
            <a:off x="6112328" y="3094460"/>
            <a:ext cx="1480625" cy="1512277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3B8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7CD124-525C-4E70-B6B8-8FD33FF5DFE2}"/>
              </a:ext>
            </a:extLst>
          </p:cNvPr>
          <p:cNvSpPr txBox="1"/>
          <p:nvPr/>
        </p:nvSpPr>
        <p:spPr>
          <a:xfrm>
            <a:off x="6112327" y="3388934"/>
            <a:ext cx="148062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Entity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*Next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696DB7-14F8-40C3-B58C-3E48F2E81C11}"/>
              </a:ext>
            </a:extLst>
          </p:cNvPr>
          <p:cNvSpPr txBox="1"/>
          <p:nvPr/>
        </p:nvSpPr>
        <p:spPr>
          <a:xfrm>
            <a:off x="6092007" y="4578365"/>
            <a:ext cx="148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Node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A0C34C1-E604-4F8D-9AFE-93C8916FC227}"/>
              </a:ext>
            </a:extLst>
          </p:cNvPr>
          <p:cNvSpPr/>
          <p:nvPr/>
        </p:nvSpPr>
        <p:spPr>
          <a:xfrm>
            <a:off x="8036476" y="3079415"/>
            <a:ext cx="1480625" cy="1512277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3B8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4BA53A-D5DE-4107-8499-18AF2C1C176C}"/>
              </a:ext>
            </a:extLst>
          </p:cNvPr>
          <p:cNvSpPr txBox="1"/>
          <p:nvPr/>
        </p:nvSpPr>
        <p:spPr>
          <a:xfrm>
            <a:off x="8036475" y="3373889"/>
            <a:ext cx="148062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Entity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*Next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339E3B-3517-48E8-95FB-71B6E4135A82}"/>
              </a:ext>
            </a:extLst>
          </p:cNvPr>
          <p:cNvSpPr txBox="1"/>
          <p:nvPr/>
        </p:nvSpPr>
        <p:spPr>
          <a:xfrm>
            <a:off x="8016155" y="4563320"/>
            <a:ext cx="148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Node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A310C11-897E-437C-AC7F-A339699B5A46}"/>
              </a:ext>
            </a:extLst>
          </p:cNvPr>
          <p:cNvSpPr/>
          <p:nvPr/>
        </p:nvSpPr>
        <p:spPr>
          <a:xfrm>
            <a:off x="9980944" y="3079415"/>
            <a:ext cx="1480625" cy="1512277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3B8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BCEEC6-DEB2-4360-9AA5-410C29157058}"/>
              </a:ext>
            </a:extLst>
          </p:cNvPr>
          <p:cNvSpPr txBox="1"/>
          <p:nvPr/>
        </p:nvSpPr>
        <p:spPr>
          <a:xfrm>
            <a:off x="9980943" y="3373889"/>
            <a:ext cx="148062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Entity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*Next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F38ACF8-0F3D-4460-91A0-CDD0A0C10D5E}"/>
              </a:ext>
            </a:extLst>
          </p:cNvPr>
          <p:cNvSpPr txBox="1"/>
          <p:nvPr/>
        </p:nvSpPr>
        <p:spPr>
          <a:xfrm>
            <a:off x="9960623" y="4563320"/>
            <a:ext cx="148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Node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F381025-EFBA-4D93-A6E1-8F4A5B4E4882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7592952" y="3835553"/>
            <a:ext cx="443523" cy="1"/>
          </a:xfrm>
          <a:prstGeom prst="straightConnector1">
            <a:avLst/>
          </a:prstGeom>
          <a:ln w="22225">
            <a:solidFill>
              <a:srgbClr val="3B8E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BC02DAF-DF98-41B4-90BC-37200CCE1659}"/>
              </a:ext>
            </a:extLst>
          </p:cNvPr>
          <p:cNvCxnSpPr>
            <a:cxnSpLocks/>
          </p:cNvCxnSpPr>
          <p:nvPr/>
        </p:nvCxnSpPr>
        <p:spPr>
          <a:xfrm>
            <a:off x="9528821" y="3835552"/>
            <a:ext cx="443523" cy="1"/>
          </a:xfrm>
          <a:prstGeom prst="straightConnector1">
            <a:avLst/>
          </a:prstGeom>
          <a:ln w="22225">
            <a:solidFill>
              <a:srgbClr val="3B8E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882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5" grpId="0" animBg="1"/>
      <p:bldP spid="36" grpId="0"/>
      <p:bldP spid="34" grpId="0"/>
      <p:bldP spid="42" grpId="0" animBg="1"/>
      <p:bldP spid="44" grpId="0"/>
      <p:bldP spid="41" grpId="0"/>
      <p:bldP spid="53" grpId="0" animBg="1"/>
      <p:bldP spid="56" grpId="0"/>
      <p:bldP spid="5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120" descr="A close up of a logo&#10;&#10;Description automatically generated">
            <a:extLst>
              <a:ext uri="{FF2B5EF4-FFF2-40B4-BE49-F238E27FC236}">
                <a16:creationId xmlns:a16="http://schemas.microsoft.com/office/drawing/2014/main" id="{61D5143C-3706-446B-8D90-080CB93CA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2" y="-1224011"/>
            <a:ext cx="1051746" cy="1051746"/>
          </a:xfrm>
          <a:prstGeom prst="rect">
            <a:avLst/>
          </a:prstGeom>
        </p:spPr>
      </p:pic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3DBD235-BC42-4176-BD7A-DDB85CEE7EF6}"/>
              </a:ext>
            </a:extLst>
          </p:cNvPr>
          <p:cNvCxnSpPr/>
          <p:nvPr/>
        </p:nvCxnSpPr>
        <p:spPr>
          <a:xfrm>
            <a:off x="1161238" y="-619760"/>
            <a:ext cx="792000" cy="0"/>
          </a:xfrm>
          <a:prstGeom prst="line">
            <a:avLst/>
          </a:prstGeom>
          <a:ln w="19050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FAE0645C-11BE-4AF3-8ED8-F47DC1BBE509}"/>
              </a:ext>
            </a:extLst>
          </p:cNvPr>
          <p:cNvSpPr/>
          <p:nvPr/>
        </p:nvSpPr>
        <p:spPr>
          <a:xfrm>
            <a:off x="1979689" y="-1065369"/>
            <a:ext cx="1618755" cy="9093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0CC21EC-DE1E-45AC-A9A0-AB515409C517}"/>
              </a:ext>
            </a:extLst>
          </p:cNvPr>
          <p:cNvSpPr txBox="1"/>
          <p:nvPr/>
        </p:nvSpPr>
        <p:spPr>
          <a:xfrm>
            <a:off x="1921995" y="-804426"/>
            <a:ext cx="170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Data Structure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A7B5A2B-1B4C-4664-A253-F10D0BF92828}"/>
              </a:ext>
            </a:extLst>
          </p:cNvPr>
          <p:cNvCxnSpPr/>
          <p:nvPr/>
        </p:nvCxnSpPr>
        <p:spPr>
          <a:xfrm>
            <a:off x="3601500" y="-610715"/>
            <a:ext cx="79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AA3CD9CC-FF20-4E36-8ACD-93BA3EBC0D5B}"/>
              </a:ext>
            </a:extLst>
          </p:cNvPr>
          <p:cNvSpPr/>
          <p:nvPr/>
        </p:nvSpPr>
        <p:spPr>
          <a:xfrm>
            <a:off x="4387902" y="-1074413"/>
            <a:ext cx="2080622" cy="9093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Check for intent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983B873-2C02-4C71-868E-AE99CC0860DA}"/>
              </a:ext>
            </a:extLst>
          </p:cNvPr>
          <p:cNvSpPr/>
          <p:nvPr/>
        </p:nvSpPr>
        <p:spPr>
          <a:xfrm>
            <a:off x="-13234" y="-15509"/>
            <a:ext cx="12205234" cy="2624813"/>
          </a:xfrm>
          <a:prstGeom prst="roundRect">
            <a:avLst>
              <a:gd name="adj" fmla="val 30209"/>
            </a:avLst>
          </a:prstGeom>
          <a:solidFill>
            <a:srgbClr val="3B8E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E4FD8A2-EB56-4584-86D4-B3D039BC177C}"/>
              </a:ext>
            </a:extLst>
          </p:cNvPr>
          <p:cNvSpPr/>
          <p:nvPr/>
        </p:nvSpPr>
        <p:spPr>
          <a:xfrm>
            <a:off x="-17281" y="1189668"/>
            <a:ext cx="12205233" cy="573867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90500" dist="38100" sx="101000" sy="101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953DC2-DB72-4AEC-8B6C-B5C4BDB857F2}"/>
              </a:ext>
            </a:extLst>
          </p:cNvPr>
          <p:cNvSpPr txBox="1"/>
          <p:nvPr/>
        </p:nvSpPr>
        <p:spPr>
          <a:xfrm>
            <a:off x="1281853" y="325470"/>
            <a:ext cx="2650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Commands</a:t>
            </a:r>
          </a:p>
        </p:txBody>
      </p:sp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12EB5E1-40BB-4CC3-93AC-B17E5C65A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38" y="227469"/>
            <a:ext cx="720000" cy="72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EDFC880-3075-429F-A4AD-BC1AA3A23263}"/>
              </a:ext>
            </a:extLst>
          </p:cNvPr>
          <p:cNvSpPr txBox="1"/>
          <p:nvPr/>
        </p:nvSpPr>
        <p:spPr>
          <a:xfrm>
            <a:off x="1749514" y="3628778"/>
            <a:ext cx="2943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Segoe UI" panose="020B0502040204020203" pitchFamily="34" charset="0"/>
                <a:cs typeface="Segoe UI" panose="020B0502040204020203" pitchFamily="34" charset="0"/>
              </a:rPr>
              <a:t>User Input: reset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B1279AA-F70E-4FD5-B619-A3CC6C8AE686}"/>
              </a:ext>
            </a:extLst>
          </p:cNvPr>
          <p:cNvSpPr/>
          <p:nvPr/>
        </p:nvSpPr>
        <p:spPr>
          <a:xfrm>
            <a:off x="6386648" y="3094460"/>
            <a:ext cx="1480625" cy="1512277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3B8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9B2EFC7-9223-4A46-A9F3-8343867A4988}"/>
              </a:ext>
            </a:extLst>
          </p:cNvPr>
          <p:cNvCxnSpPr>
            <a:cxnSpLocks/>
          </p:cNvCxnSpPr>
          <p:nvPr/>
        </p:nvCxnSpPr>
        <p:spPr>
          <a:xfrm>
            <a:off x="6905198" y="3835552"/>
            <a:ext cx="443523" cy="1"/>
          </a:xfrm>
          <a:prstGeom prst="straightConnector1">
            <a:avLst/>
          </a:prstGeom>
          <a:ln w="22225">
            <a:solidFill>
              <a:srgbClr val="3B8E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BCFE101-5600-44D7-A789-001072E81E0D}"/>
              </a:ext>
            </a:extLst>
          </p:cNvPr>
          <p:cNvCxnSpPr>
            <a:cxnSpLocks/>
          </p:cNvCxnSpPr>
          <p:nvPr/>
        </p:nvCxnSpPr>
        <p:spPr>
          <a:xfrm>
            <a:off x="6884877" y="3890388"/>
            <a:ext cx="443523" cy="1"/>
          </a:xfrm>
          <a:prstGeom prst="straightConnector1">
            <a:avLst/>
          </a:prstGeom>
          <a:ln w="22225">
            <a:solidFill>
              <a:srgbClr val="3B8E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4FD923B-3EA8-4B5A-9349-1F49C7642960}"/>
              </a:ext>
            </a:extLst>
          </p:cNvPr>
          <p:cNvSpPr/>
          <p:nvPr/>
        </p:nvSpPr>
        <p:spPr>
          <a:xfrm>
            <a:off x="6386648" y="3094460"/>
            <a:ext cx="1480625" cy="1512277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3B8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366CFCFA-F8D6-4D2F-913F-A6D826672692}"/>
              </a:ext>
            </a:extLst>
          </p:cNvPr>
          <p:cNvSpPr/>
          <p:nvPr/>
        </p:nvSpPr>
        <p:spPr>
          <a:xfrm>
            <a:off x="6386648" y="3094460"/>
            <a:ext cx="1480625" cy="1512277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3B8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B324B9-78C8-46FE-BBE5-AB3A37815831}"/>
              </a:ext>
            </a:extLst>
          </p:cNvPr>
          <p:cNvSpPr txBox="1"/>
          <p:nvPr/>
        </p:nvSpPr>
        <p:spPr>
          <a:xfrm>
            <a:off x="6382600" y="3650886"/>
            <a:ext cx="148062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NULL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CEE4B31-EBA2-4D1F-9C83-FDCD4C0BE5DD}"/>
              </a:ext>
            </a:extLst>
          </p:cNvPr>
          <p:cNvSpPr txBox="1"/>
          <p:nvPr/>
        </p:nvSpPr>
        <p:spPr>
          <a:xfrm>
            <a:off x="13507760" y="3628778"/>
            <a:ext cx="2943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Segoe UI" panose="020B0502040204020203" pitchFamily="34" charset="0"/>
                <a:cs typeface="Segoe UI" panose="020B0502040204020203" pitchFamily="34" charset="0"/>
              </a:rPr>
              <a:t>User Input: save</a:t>
            </a:r>
          </a:p>
        </p:txBody>
      </p:sp>
    </p:spTree>
    <p:extLst>
      <p:ext uri="{BB962C8B-B14F-4D97-AF65-F5344CB8AC3E}">
        <p14:creationId xmlns:p14="http://schemas.microsoft.com/office/powerpoint/2010/main" val="2822389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120" descr="A close up of a logo&#10;&#10;Description automatically generated">
            <a:extLst>
              <a:ext uri="{FF2B5EF4-FFF2-40B4-BE49-F238E27FC236}">
                <a16:creationId xmlns:a16="http://schemas.microsoft.com/office/drawing/2014/main" id="{61D5143C-3706-446B-8D90-080CB93CA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2" y="-1224011"/>
            <a:ext cx="1051746" cy="1051746"/>
          </a:xfrm>
          <a:prstGeom prst="rect">
            <a:avLst/>
          </a:prstGeom>
        </p:spPr>
      </p:pic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3DBD235-BC42-4176-BD7A-DDB85CEE7EF6}"/>
              </a:ext>
            </a:extLst>
          </p:cNvPr>
          <p:cNvCxnSpPr/>
          <p:nvPr/>
        </p:nvCxnSpPr>
        <p:spPr>
          <a:xfrm>
            <a:off x="1161238" y="-619760"/>
            <a:ext cx="792000" cy="0"/>
          </a:xfrm>
          <a:prstGeom prst="line">
            <a:avLst/>
          </a:prstGeom>
          <a:ln w="19050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FAE0645C-11BE-4AF3-8ED8-F47DC1BBE509}"/>
              </a:ext>
            </a:extLst>
          </p:cNvPr>
          <p:cNvSpPr/>
          <p:nvPr/>
        </p:nvSpPr>
        <p:spPr>
          <a:xfrm>
            <a:off x="1979689" y="-1065369"/>
            <a:ext cx="1618755" cy="9093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0CC21EC-DE1E-45AC-A9A0-AB515409C517}"/>
              </a:ext>
            </a:extLst>
          </p:cNvPr>
          <p:cNvSpPr txBox="1"/>
          <p:nvPr/>
        </p:nvSpPr>
        <p:spPr>
          <a:xfrm>
            <a:off x="1921995" y="-804426"/>
            <a:ext cx="170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Data Structure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A7B5A2B-1B4C-4664-A253-F10D0BF92828}"/>
              </a:ext>
            </a:extLst>
          </p:cNvPr>
          <p:cNvCxnSpPr/>
          <p:nvPr/>
        </p:nvCxnSpPr>
        <p:spPr>
          <a:xfrm>
            <a:off x="3601500" y="-610715"/>
            <a:ext cx="79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AA3CD9CC-FF20-4E36-8ACD-93BA3EBC0D5B}"/>
              </a:ext>
            </a:extLst>
          </p:cNvPr>
          <p:cNvSpPr/>
          <p:nvPr/>
        </p:nvSpPr>
        <p:spPr>
          <a:xfrm>
            <a:off x="4387902" y="-1074413"/>
            <a:ext cx="2080622" cy="9093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Check for intent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983B873-2C02-4C71-868E-AE99CC0860DA}"/>
              </a:ext>
            </a:extLst>
          </p:cNvPr>
          <p:cNvSpPr/>
          <p:nvPr/>
        </p:nvSpPr>
        <p:spPr>
          <a:xfrm>
            <a:off x="-13234" y="-15509"/>
            <a:ext cx="12205234" cy="2624813"/>
          </a:xfrm>
          <a:prstGeom prst="roundRect">
            <a:avLst>
              <a:gd name="adj" fmla="val 30209"/>
            </a:avLst>
          </a:prstGeom>
          <a:solidFill>
            <a:srgbClr val="3B8E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E4FD8A2-EB56-4584-86D4-B3D039BC177C}"/>
              </a:ext>
            </a:extLst>
          </p:cNvPr>
          <p:cNvSpPr/>
          <p:nvPr/>
        </p:nvSpPr>
        <p:spPr>
          <a:xfrm>
            <a:off x="-17281" y="1189668"/>
            <a:ext cx="12205233" cy="573867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90500" dist="38100" sx="101000" sy="101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953DC2-DB72-4AEC-8B6C-B5C4BDB857F2}"/>
              </a:ext>
            </a:extLst>
          </p:cNvPr>
          <p:cNvSpPr txBox="1"/>
          <p:nvPr/>
        </p:nvSpPr>
        <p:spPr>
          <a:xfrm>
            <a:off x="1281853" y="325470"/>
            <a:ext cx="2650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Commands</a:t>
            </a:r>
          </a:p>
        </p:txBody>
      </p:sp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12EB5E1-40BB-4CC3-93AC-B17E5C65A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38" y="227469"/>
            <a:ext cx="720000" cy="72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EDFC880-3075-429F-A4AD-BC1AA3A23263}"/>
              </a:ext>
            </a:extLst>
          </p:cNvPr>
          <p:cNvSpPr txBox="1"/>
          <p:nvPr/>
        </p:nvSpPr>
        <p:spPr>
          <a:xfrm>
            <a:off x="-6972456" y="3207179"/>
            <a:ext cx="2943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Segoe UI" panose="020B0502040204020203" pitchFamily="34" charset="0"/>
                <a:cs typeface="Segoe UI" panose="020B0502040204020203" pitchFamily="34" charset="0"/>
              </a:rPr>
              <a:t>User Input: reset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B1279AA-F70E-4FD5-B619-A3CC6C8AE686}"/>
              </a:ext>
            </a:extLst>
          </p:cNvPr>
          <p:cNvSpPr/>
          <p:nvPr/>
        </p:nvSpPr>
        <p:spPr>
          <a:xfrm>
            <a:off x="-2335322" y="2672861"/>
            <a:ext cx="1480625" cy="1512277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3B8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9B2EFC7-9223-4A46-A9F3-8343867A4988}"/>
              </a:ext>
            </a:extLst>
          </p:cNvPr>
          <p:cNvCxnSpPr>
            <a:cxnSpLocks/>
          </p:cNvCxnSpPr>
          <p:nvPr/>
        </p:nvCxnSpPr>
        <p:spPr>
          <a:xfrm>
            <a:off x="-1816772" y="3413953"/>
            <a:ext cx="443523" cy="1"/>
          </a:xfrm>
          <a:prstGeom prst="straightConnector1">
            <a:avLst/>
          </a:prstGeom>
          <a:ln w="22225">
            <a:solidFill>
              <a:srgbClr val="3B8E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BCFE101-5600-44D7-A789-001072E81E0D}"/>
              </a:ext>
            </a:extLst>
          </p:cNvPr>
          <p:cNvCxnSpPr>
            <a:cxnSpLocks/>
          </p:cNvCxnSpPr>
          <p:nvPr/>
        </p:nvCxnSpPr>
        <p:spPr>
          <a:xfrm>
            <a:off x="-1837093" y="3468789"/>
            <a:ext cx="443523" cy="1"/>
          </a:xfrm>
          <a:prstGeom prst="straightConnector1">
            <a:avLst/>
          </a:prstGeom>
          <a:ln w="22225">
            <a:solidFill>
              <a:srgbClr val="3B8E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4FD923B-3EA8-4B5A-9349-1F49C7642960}"/>
              </a:ext>
            </a:extLst>
          </p:cNvPr>
          <p:cNvSpPr/>
          <p:nvPr/>
        </p:nvSpPr>
        <p:spPr>
          <a:xfrm>
            <a:off x="-2335322" y="2672861"/>
            <a:ext cx="1480625" cy="1512277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3B8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366CFCFA-F8D6-4D2F-913F-A6D826672692}"/>
              </a:ext>
            </a:extLst>
          </p:cNvPr>
          <p:cNvSpPr/>
          <p:nvPr/>
        </p:nvSpPr>
        <p:spPr>
          <a:xfrm>
            <a:off x="-2335322" y="2672861"/>
            <a:ext cx="1480625" cy="1512277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3B8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FB58B76-F225-4B95-B856-F15FB3B8D8B0}"/>
              </a:ext>
            </a:extLst>
          </p:cNvPr>
          <p:cNvSpPr/>
          <p:nvPr/>
        </p:nvSpPr>
        <p:spPr>
          <a:xfrm>
            <a:off x="9980944" y="3079415"/>
            <a:ext cx="1480625" cy="1512277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3B8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883D07-9257-4E9F-964B-446CC63DCE76}"/>
              </a:ext>
            </a:extLst>
          </p:cNvPr>
          <p:cNvSpPr txBox="1"/>
          <p:nvPr/>
        </p:nvSpPr>
        <p:spPr>
          <a:xfrm>
            <a:off x="9980943" y="3373889"/>
            <a:ext cx="148062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Entity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*Next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A0E755-D22B-404E-A05E-F21A6FA99ACE}"/>
              </a:ext>
            </a:extLst>
          </p:cNvPr>
          <p:cNvSpPr txBox="1"/>
          <p:nvPr/>
        </p:nvSpPr>
        <p:spPr>
          <a:xfrm>
            <a:off x="9960623" y="4563320"/>
            <a:ext cx="148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Node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57580A-3F9E-48C5-80EC-3A14CA8BCEF4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7592952" y="3835553"/>
            <a:ext cx="443523" cy="1"/>
          </a:xfrm>
          <a:prstGeom prst="straightConnector1">
            <a:avLst/>
          </a:prstGeom>
          <a:ln w="22225">
            <a:solidFill>
              <a:srgbClr val="3B8E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A32C52A-289B-4D1C-9101-FC56A85A347D}"/>
              </a:ext>
            </a:extLst>
          </p:cNvPr>
          <p:cNvCxnSpPr>
            <a:cxnSpLocks/>
          </p:cNvCxnSpPr>
          <p:nvPr/>
        </p:nvCxnSpPr>
        <p:spPr>
          <a:xfrm>
            <a:off x="9528821" y="3835552"/>
            <a:ext cx="443523" cy="1"/>
          </a:xfrm>
          <a:prstGeom prst="straightConnector1">
            <a:avLst/>
          </a:prstGeom>
          <a:ln w="22225">
            <a:solidFill>
              <a:srgbClr val="3B8E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2B324B9-78C8-46FE-BBE5-AB3A37815831}"/>
              </a:ext>
            </a:extLst>
          </p:cNvPr>
          <p:cNvSpPr txBox="1"/>
          <p:nvPr/>
        </p:nvSpPr>
        <p:spPr>
          <a:xfrm>
            <a:off x="-2339370" y="3229287"/>
            <a:ext cx="148062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NULL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8EF130-AF2D-4D72-B729-FA962806A378}"/>
              </a:ext>
            </a:extLst>
          </p:cNvPr>
          <p:cNvSpPr txBox="1"/>
          <p:nvPr/>
        </p:nvSpPr>
        <p:spPr>
          <a:xfrm>
            <a:off x="1444321" y="3638261"/>
            <a:ext cx="2943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Segoe UI" panose="020B0502040204020203" pitchFamily="34" charset="0"/>
                <a:cs typeface="Segoe UI" panose="020B0502040204020203" pitchFamily="34" charset="0"/>
              </a:rPr>
              <a:t>User Input: save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0EBA9E2-13CD-405A-AD2F-12492E7FF8D5}"/>
              </a:ext>
            </a:extLst>
          </p:cNvPr>
          <p:cNvSpPr/>
          <p:nvPr/>
        </p:nvSpPr>
        <p:spPr>
          <a:xfrm>
            <a:off x="6112328" y="3094460"/>
            <a:ext cx="1480625" cy="1512277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3B8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6891D6-6B10-4E2D-92A5-FC604BCC0EDF}"/>
              </a:ext>
            </a:extLst>
          </p:cNvPr>
          <p:cNvSpPr txBox="1"/>
          <p:nvPr/>
        </p:nvSpPr>
        <p:spPr>
          <a:xfrm>
            <a:off x="6112327" y="3388934"/>
            <a:ext cx="148062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Entity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*Next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32B23B-44B6-491F-BD93-F97470078A85}"/>
              </a:ext>
            </a:extLst>
          </p:cNvPr>
          <p:cNvSpPr txBox="1"/>
          <p:nvPr/>
        </p:nvSpPr>
        <p:spPr>
          <a:xfrm>
            <a:off x="6092007" y="4578365"/>
            <a:ext cx="148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Node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7577ABB-B03F-48BA-8773-B4E48762FC2A}"/>
              </a:ext>
            </a:extLst>
          </p:cNvPr>
          <p:cNvSpPr/>
          <p:nvPr/>
        </p:nvSpPr>
        <p:spPr>
          <a:xfrm>
            <a:off x="9076490" y="3469349"/>
            <a:ext cx="60962" cy="143715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3B8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2F85249-E7DE-49DA-BCCF-80EAEAA23B32}"/>
              </a:ext>
            </a:extLst>
          </p:cNvPr>
          <p:cNvSpPr/>
          <p:nvPr/>
        </p:nvSpPr>
        <p:spPr>
          <a:xfrm>
            <a:off x="8036476" y="3079415"/>
            <a:ext cx="1480625" cy="1512277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3B8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438C5E-321C-4F2B-B946-94972CA3B1B1}"/>
              </a:ext>
            </a:extLst>
          </p:cNvPr>
          <p:cNvSpPr txBox="1"/>
          <p:nvPr/>
        </p:nvSpPr>
        <p:spPr>
          <a:xfrm>
            <a:off x="8036475" y="3373889"/>
            <a:ext cx="148062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Entity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*Next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698831-E8B6-4499-8451-29381A7CE178}"/>
              </a:ext>
            </a:extLst>
          </p:cNvPr>
          <p:cNvSpPr txBox="1"/>
          <p:nvPr/>
        </p:nvSpPr>
        <p:spPr>
          <a:xfrm>
            <a:off x="8016155" y="4563320"/>
            <a:ext cx="148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1858855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/>
      <p:bldP spid="20" grpId="0" animBg="1"/>
      <p:bldP spid="21" grpId="0"/>
      <p:bldP spid="22" grpId="0"/>
      <p:bldP spid="36" grpId="0" animBg="1"/>
      <p:bldP spid="27" grpId="0" animBg="1"/>
      <p:bldP spid="28" grpId="0"/>
      <p:bldP spid="3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120" descr="A close up of a logo&#10;&#10;Description automatically generated">
            <a:extLst>
              <a:ext uri="{FF2B5EF4-FFF2-40B4-BE49-F238E27FC236}">
                <a16:creationId xmlns:a16="http://schemas.microsoft.com/office/drawing/2014/main" id="{61D5143C-3706-446B-8D90-080CB93CA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2" y="-1224011"/>
            <a:ext cx="1051746" cy="1051746"/>
          </a:xfrm>
          <a:prstGeom prst="rect">
            <a:avLst/>
          </a:prstGeom>
        </p:spPr>
      </p:pic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3DBD235-BC42-4176-BD7A-DDB85CEE7EF6}"/>
              </a:ext>
            </a:extLst>
          </p:cNvPr>
          <p:cNvCxnSpPr/>
          <p:nvPr/>
        </p:nvCxnSpPr>
        <p:spPr>
          <a:xfrm>
            <a:off x="1161238" y="-619760"/>
            <a:ext cx="792000" cy="0"/>
          </a:xfrm>
          <a:prstGeom prst="line">
            <a:avLst/>
          </a:prstGeom>
          <a:ln w="19050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FAE0645C-11BE-4AF3-8ED8-F47DC1BBE509}"/>
              </a:ext>
            </a:extLst>
          </p:cNvPr>
          <p:cNvSpPr/>
          <p:nvPr/>
        </p:nvSpPr>
        <p:spPr>
          <a:xfrm>
            <a:off x="1979689" y="-1065369"/>
            <a:ext cx="1618755" cy="9093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0CC21EC-DE1E-45AC-A9A0-AB515409C517}"/>
              </a:ext>
            </a:extLst>
          </p:cNvPr>
          <p:cNvSpPr txBox="1"/>
          <p:nvPr/>
        </p:nvSpPr>
        <p:spPr>
          <a:xfrm>
            <a:off x="1921995" y="-804426"/>
            <a:ext cx="170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Data Structure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A7B5A2B-1B4C-4664-A253-F10D0BF92828}"/>
              </a:ext>
            </a:extLst>
          </p:cNvPr>
          <p:cNvCxnSpPr/>
          <p:nvPr/>
        </p:nvCxnSpPr>
        <p:spPr>
          <a:xfrm>
            <a:off x="3601500" y="-610715"/>
            <a:ext cx="79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AA3CD9CC-FF20-4E36-8ACD-93BA3EBC0D5B}"/>
              </a:ext>
            </a:extLst>
          </p:cNvPr>
          <p:cNvSpPr/>
          <p:nvPr/>
        </p:nvSpPr>
        <p:spPr>
          <a:xfrm>
            <a:off x="4387902" y="-1074413"/>
            <a:ext cx="2080622" cy="9093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Check for intent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983B873-2C02-4C71-868E-AE99CC0860DA}"/>
              </a:ext>
            </a:extLst>
          </p:cNvPr>
          <p:cNvSpPr/>
          <p:nvPr/>
        </p:nvSpPr>
        <p:spPr>
          <a:xfrm>
            <a:off x="-13234" y="-15509"/>
            <a:ext cx="12205234" cy="2624813"/>
          </a:xfrm>
          <a:prstGeom prst="roundRect">
            <a:avLst>
              <a:gd name="adj" fmla="val 30209"/>
            </a:avLst>
          </a:prstGeom>
          <a:solidFill>
            <a:srgbClr val="3B8E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E4FD8A2-EB56-4584-86D4-B3D039BC177C}"/>
              </a:ext>
            </a:extLst>
          </p:cNvPr>
          <p:cNvSpPr/>
          <p:nvPr/>
        </p:nvSpPr>
        <p:spPr>
          <a:xfrm>
            <a:off x="-17281" y="1189668"/>
            <a:ext cx="12205233" cy="573867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90500" dist="38100" sx="101000" sy="101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953DC2-DB72-4AEC-8B6C-B5C4BDB857F2}"/>
              </a:ext>
            </a:extLst>
          </p:cNvPr>
          <p:cNvSpPr txBox="1"/>
          <p:nvPr/>
        </p:nvSpPr>
        <p:spPr>
          <a:xfrm>
            <a:off x="1281853" y="325470"/>
            <a:ext cx="2650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Commands</a:t>
            </a:r>
          </a:p>
        </p:txBody>
      </p:sp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12EB5E1-40BB-4CC3-93AC-B17E5C65A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38" y="227469"/>
            <a:ext cx="720000" cy="72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EDFC880-3075-429F-A4AD-BC1AA3A23263}"/>
              </a:ext>
            </a:extLst>
          </p:cNvPr>
          <p:cNvSpPr txBox="1"/>
          <p:nvPr/>
        </p:nvSpPr>
        <p:spPr>
          <a:xfrm>
            <a:off x="-6972456" y="3207179"/>
            <a:ext cx="2943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Segoe UI" panose="020B0502040204020203" pitchFamily="34" charset="0"/>
                <a:cs typeface="Segoe UI" panose="020B0502040204020203" pitchFamily="34" charset="0"/>
              </a:rPr>
              <a:t>User Input: reset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B1279AA-F70E-4FD5-B619-A3CC6C8AE686}"/>
              </a:ext>
            </a:extLst>
          </p:cNvPr>
          <p:cNvSpPr/>
          <p:nvPr/>
        </p:nvSpPr>
        <p:spPr>
          <a:xfrm>
            <a:off x="-2335322" y="2672861"/>
            <a:ext cx="1480625" cy="1512277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3B8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9B2EFC7-9223-4A46-A9F3-8343867A4988}"/>
              </a:ext>
            </a:extLst>
          </p:cNvPr>
          <p:cNvCxnSpPr>
            <a:cxnSpLocks/>
          </p:cNvCxnSpPr>
          <p:nvPr/>
        </p:nvCxnSpPr>
        <p:spPr>
          <a:xfrm>
            <a:off x="-1816772" y="3413953"/>
            <a:ext cx="443523" cy="1"/>
          </a:xfrm>
          <a:prstGeom prst="straightConnector1">
            <a:avLst/>
          </a:prstGeom>
          <a:ln w="22225">
            <a:solidFill>
              <a:srgbClr val="3B8E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BCFE101-5600-44D7-A789-001072E81E0D}"/>
              </a:ext>
            </a:extLst>
          </p:cNvPr>
          <p:cNvCxnSpPr>
            <a:cxnSpLocks/>
          </p:cNvCxnSpPr>
          <p:nvPr/>
        </p:nvCxnSpPr>
        <p:spPr>
          <a:xfrm>
            <a:off x="-1837093" y="3468789"/>
            <a:ext cx="443523" cy="1"/>
          </a:xfrm>
          <a:prstGeom prst="straightConnector1">
            <a:avLst/>
          </a:prstGeom>
          <a:ln w="22225">
            <a:solidFill>
              <a:srgbClr val="3B8E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4FD923B-3EA8-4B5A-9349-1F49C7642960}"/>
              </a:ext>
            </a:extLst>
          </p:cNvPr>
          <p:cNvSpPr/>
          <p:nvPr/>
        </p:nvSpPr>
        <p:spPr>
          <a:xfrm>
            <a:off x="-2335322" y="2672861"/>
            <a:ext cx="1480625" cy="1512277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3B8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366CFCFA-F8D6-4D2F-913F-A6D826672692}"/>
              </a:ext>
            </a:extLst>
          </p:cNvPr>
          <p:cNvSpPr/>
          <p:nvPr/>
        </p:nvSpPr>
        <p:spPr>
          <a:xfrm>
            <a:off x="-2335322" y="2672861"/>
            <a:ext cx="1480625" cy="1512277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3B8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B324B9-78C8-46FE-BBE5-AB3A37815831}"/>
              </a:ext>
            </a:extLst>
          </p:cNvPr>
          <p:cNvSpPr txBox="1"/>
          <p:nvPr/>
        </p:nvSpPr>
        <p:spPr>
          <a:xfrm>
            <a:off x="-2339370" y="3229287"/>
            <a:ext cx="148062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NULL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8EF130-AF2D-4D72-B729-FA962806A378}"/>
              </a:ext>
            </a:extLst>
          </p:cNvPr>
          <p:cNvSpPr txBox="1"/>
          <p:nvPr/>
        </p:nvSpPr>
        <p:spPr>
          <a:xfrm>
            <a:off x="1444321" y="3638261"/>
            <a:ext cx="2943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Segoe UI" panose="020B0502040204020203" pitchFamily="34" charset="0"/>
                <a:cs typeface="Segoe UI" panose="020B0502040204020203" pitchFamily="34" charset="0"/>
              </a:rPr>
              <a:t>User Input: save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0EBA9E2-13CD-405A-AD2F-12492E7FF8D5}"/>
              </a:ext>
            </a:extLst>
          </p:cNvPr>
          <p:cNvSpPr/>
          <p:nvPr/>
        </p:nvSpPr>
        <p:spPr>
          <a:xfrm>
            <a:off x="8806455" y="3657961"/>
            <a:ext cx="356196" cy="294473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3B8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6891D6-6B10-4E2D-92A5-FC604BCC0EDF}"/>
              </a:ext>
            </a:extLst>
          </p:cNvPr>
          <p:cNvSpPr txBox="1"/>
          <p:nvPr/>
        </p:nvSpPr>
        <p:spPr>
          <a:xfrm>
            <a:off x="8051821" y="3318747"/>
            <a:ext cx="148062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Entity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*Next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32B23B-44B6-491F-BD93-F97470078A85}"/>
              </a:ext>
            </a:extLst>
          </p:cNvPr>
          <p:cNvSpPr txBox="1"/>
          <p:nvPr/>
        </p:nvSpPr>
        <p:spPr>
          <a:xfrm>
            <a:off x="7838055" y="3899871"/>
            <a:ext cx="148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Node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2F85249-E7DE-49DA-BCCF-80EAEAA23B32}"/>
              </a:ext>
            </a:extLst>
          </p:cNvPr>
          <p:cNvSpPr/>
          <p:nvPr/>
        </p:nvSpPr>
        <p:spPr>
          <a:xfrm>
            <a:off x="8400270" y="3760157"/>
            <a:ext cx="356197" cy="27942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3B8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438C5E-321C-4F2B-B946-94972CA3B1B1}"/>
              </a:ext>
            </a:extLst>
          </p:cNvPr>
          <p:cNvSpPr txBox="1"/>
          <p:nvPr/>
        </p:nvSpPr>
        <p:spPr>
          <a:xfrm>
            <a:off x="8036475" y="3373889"/>
            <a:ext cx="148062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Entity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*Next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698831-E8B6-4499-8451-29381A7CE178}"/>
              </a:ext>
            </a:extLst>
          </p:cNvPr>
          <p:cNvSpPr txBox="1"/>
          <p:nvPr/>
        </p:nvSpPr>
        <p:spPr>
          <a:xfrm>
            <a:off x="7926277" y="5243001"/>
            <a:ext cx="148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new.ini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FB58B76-F225-4B95-B856-F15FB3B8D8B0}"/>
              </a:ext>
            </a:extLst>
          </p:cNvPr>
          <p:cNvSpPr/>
          <p:nvPr/>
        </p:nvSpPr>
        <p:spPr>
          <a:xfrm>
            <a:off x="8497246" y="3715137"/>
            <a:ext cx="353252" cy="294473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3B8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883D07-9257-4E9F-964B-446CC63DCE76}"/>
              </a:ext>
            </a:extLst>
          </p:cNvPr>
          <p:cNvSpPr txBox="1"/>
          <p:nvPr/>
        </p:nvSpPr>
        <p:spPr>
          <a:xfrm>
            <a:off x="8044148" y="3373889"/>
            <a:ext cx="148062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Entity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*Next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A0E755-D22B-404E-A05E-F21A6FA99ACE}"/>
              </a:ext>
            </a:extLst>
          </p:cNvPr>
          <p:cNvSpPr txBox="1"/>
          <p:nvPr/>
        </p:nvSpPr>
        <p:spPr>
          <a:xfrm>
            <a:off x="8103456" y="3800652"/>
            <a:ext cx="148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Node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57580A-3F9E-48C5-80EC-3A14CA8BCEF4}"/>
              </a:ext>
            </a:extLst>
          </p:cNvPr>
          <p:cNvCxnSpPr>
            <a:cxnSpLocks/>
          </p:cNvCxnSpPr>
          <p:nvPr/>
        </p:nvCxnSpPr>
        <p:spPr>
          <a:xfrm>
            <a:off x="8444829" y="3835552"/>
            <a:ext cx="443523" cy="1"/>
          </a:xfrm>
          <a:prstGeom prst="straightConnector1">
            <a:avLst/>
          </a:prstGeom>
          <a:ln w="22225">
            <a:solidFill>
              <a:srgbClr val="3B8E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A32C52A-289B-4D1C-9101-FC56A85A347D}"/>
              </a:ext>
            </a:extLst>
          </p:cNvPr>
          <p:cNvCxnSpPr>
            <a:cxnSpLocks/>
          </p:cNvCxnSpPr>
          <p:nvPr/>
        </p:nvCxnSpPr>
        <p:spPr>
          <a:xfrm>
            <a:off x="8622008" y="3835552"/>
            <a:ext cx="443523" cy="1"/>
          </a:xfrm>
          <a:prstGeom prst="straightConnector1">
            <a:avLst/>
          </a:prstGeom>
          <a:ln w="22225">
            <a:solidFill>
              <a:srgbClr val="3B8E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94E4BFE-D7A5-4A4D-B9EB-63384C66063D}"/>
              </a:ext>
            </a:extLst>
          </p:cNvPr>
          <p:cNvSpPr/>
          <p:nvPr/>
        </p:nvSpPr>
        <p:spPr>
          <a:xfrm>
            <a:off x="7788769" y="2609304"/>
            <a:ext cx="1905225" cy="256017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3B8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F8151D-F941-46C0-BC47-F3BC518C58A0}"/>
              </a:ext>
            </a:extLst>
          </p:cNvPr>
          <p:cNvSpPr txBox="1"/>
          <p:nvPr/>
        </p:nvSpPr>
        <p:spPr>
          <a:xfrm>
            <a:off x="7812677" y="3660853"/>
            <a:ext cx="85352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Entity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7934D7-90CE-458E-A419-383448D24D84}"/>
              </a:ext>
            </a:extLst>
          </p:cNvPr>
          <p:cNvSpPr txBox="1"/>
          <p:nvPr/>
        </p:nvSpPr>
        <p:spPr>
          <a:xfrm>
            <a:off x="8403264" y="3658102"/>
            <a:ext cx="132349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=Response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4500F8-19D9-4109-BC9B-C7EF44782899}"/>
              </a:ext>
            </a:extLst>
          </p:cNvPr>
          <p:cNvSpPr txBox="1"/>
          <p:nvPr/>
        </p:nvSpPr>
        <p:spPr>
          <a:xfrm>
            <a:off x="7835558" y="3132622"/>
            <a:ext cx="121854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Intent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EE335F-9DFF-47FD-957E-F2F3A177587B}"/>
              </a:ext>
            </a:extLst>
          </p:cNvPr>
          <p:cNvSpPr txBox="1"/>
          <p:nvPr/>
        </p:nvSpPr>
        <p:spPr>
          <a:xfrm>
            <a:off x="13094861" y="3486390"/>
            <a:ext cx="2943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Segoe UI" panose="020B0502040204020203" pitchFamily="34" charset="0"/>
                <a:cs typeface="Segoe UI" panose="020B0502040204020203" pitchFamily="34" charset="0"/>
              </a:rPr>
              <a:t>User Input: help</a:t>
            </a:r>
          </a:p>
        </p:txBody>
      </p:sp>
    </p:spTree>
    <p:extLst>
      <p:ext uri="{BB962C8B-B14F-4D97-AF65-F5344CB8AC3E}">
        <p14:creationId xmlns:p14="http://schemas.microsoft.com/office/powerpoint/2010/main" val="2087785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983B873-2C02-4C71-868E-AE99CC0860DA}"/>
              </a:ext>
            </a:extLst>
          </p:cNvPr>
          <p:cNvSpPr/>
          <p:nvPr/>
        </p:nvSpPr>
        <p:spPr>
          <a:xfrm>
            <a:off x="-13234" y="-15509"/>
            <a:ext cx="12205234" cy="2624813"/>
          </a:xfrm>
          <a:prstGeom prst="roundRect">
            <a:avLst>
              <a:gd name="adj" fmla="val 30209"/>
            </a:avLst>
          </a:prstGeom>
          <a:solidFill>
            <a:srgbClr val="3B8E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E4FD8A2-EB56-4584-86D4-B3D039BC177C}"/>
              </a:ext>
            </a:extLst>
          </p:cNvPr>
          <p:cNvSpPr/>
          <p:nvPr/>
        </p:nvSpPr>
        <p:spPr>
          <a:xfrm>
            <a:off x="-17281" y="1189668"/>
            <a:ext cx="12205233" cy="573867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90500" dist="38100" sx="101000" sy="101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953DC2-DB72-4AEC-8B6C-B5C4BDB857F2}"/>
              </a:ext>
            </a:extLst>
          </p:cNvPr>
          <p:cNvSpPr txBox="1"/>
          <p:nvPr/>
        </p:nvSpPr>
        <p:spPr>
          <a:xfrm>
            <a:off x="1281853" y="325470"/>
            <a:ext cx="2650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Commands</a:t>
            </a:r>
          </a:p>
        </p:txBody>
      </p:sp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12EB5E1-40BB-4CC3-93AC-B17E5C65A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38" y="227469"/>
            <a:ext cx="720000" cy="72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8EF130-AF2D-4D72-B729-FA962806A378}"/>
              </a:ext>
            </a:extLst>
          </p:cNvPr>
          <p:cNvSpPr txBox="1"/>
          <p:nvPr/>
        </p:nvSpPr>
        <p:spPr>
          <a:xfrm>
            <a:off x="-9345599" y="3556199"/>
            <a:ext cx="2943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Segoe UI" panose="020B0502040204020203" pitchFamily="34" charset="0"/>
                <a:cs typeface="Segoe UI" panose="020B0502040204020203" pitchFamily="34" charset="0"/>
              </a:rPr>
              <a:t>User Input: save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657CD5-E68A-4DC0-8407-A7D68C41F1D9}"/>
              </a:ext>
            </a:extLst>
          </p:cNvPr>
          <p:cNvSpPr txBox="1"/>
          <p:nvPr/>
        </p:nvSpPr>
        <p:spPr>
          <a:xfrm>
            <a:off x="1557018" y="3518701"/>
            <a:ext cx="2943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Segoe UI" panose="020B0502040204020203" pitchFamily="34" charset="0"/>
                <a:cs typeface="Segoe UI" panose="020B0502040204020203" pitchFamily="34" charset="0"/>
              </a:rPr>
              <a:t>User Input: help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625C35C-123E-4BF7-9E9B-62C7996A45DC}"/>
              </a:ext>
            </a:extLst>
          </p:cNvPr>
          <p:cNvSpPr/>
          <p:nvPr/>
        </p:nvSpPr>
        <p:spPr>
          <a:xfrm>
            <a:off x="7052257" y="2225334"/>
            <a:ext cx="2584036" cy="346437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3B8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64CAB01-EC40-43B1-8903-8C6626725266}"/>
              </a:ext>
            </a:extLst>
          </p:cNvPr>
          <p:cNvSpPr txBox="1"/>
          <p:nvPr/>
        </p:nvSpPr>
        <p:spPr>
          <a:xfrm>
            <a:off x="7528854" y="5747245"/>
            <a:ext cx="163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All commands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E5D00D-FD34-4F1D-BC1A-581D7B1D0A6C}"/>
              </a:ext>
            </a:extLst>
          </p:cNvPr>
          <p:cNvSpPr txBox="1"/>
          <p:nvPr/>
        </p:nvSpPr>
        <p:spPr>
          <a:xfrm>
            <a:off x="7681253" y="3357358"/>
            <a:ext cx="16428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Reset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Exit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Help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Save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7B5394E0-6C0F-49E6-A6D6-FDA64E1CC1C0}"/>
              </a:ext>
            </a:extLst>
          </p:cNvPr>
          <p:cNvSpPr/>
          <p:nvPr/>
        </p:nvSpPr>
        <p:spPr>
          <a:xfrm>
            <a:off x="-6381941" y="1878095"/>
            <a:ext cx="2237072" cy="1800000"/>
          </a:xfrm>
          <a:prstGeom prst="roundRect">
            <a:avLst>
              <a:gd name="adj" fmla="val 30209"/>
            </a:avLst>
          </a:prstGeom>
          <a:solidFill>
            <a:srgbClr val="F49E4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E5399CE-9224-46EE-918B-E34742F82CD1}"/>
              </a:ext>
            </a:extLst>
          </p:cNvPr>
          <p:cNvSpPr/>
          <p:nvPr/>
        </p:nvSpPr>
        <p:spPr>
          <a:xfrm>
            <a:off x="-6381941" y="2811015"/>
            <a:ext cx="2237072" cy="288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90500" dist="38100" sx="101000" sy="101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3E1A34-53D1-44D7-86D4-08FBA70A65D9}"/>
              </a:ext>
            </a:extLst>
          </p:cNvPr>
          <p:cNvSpPr txBox="1"/>
          <p:nvPr/>
        </p:nvSpPr>
        <p:spPr>
          <a:xfrm>
            <a:off x="-6208285" y="4132421"/>
            <a:ext cx="188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latin typeface="Segoe UI" panose="020B0502040204020203" pitchFamily="34" charset="0"/>
                <a:cs typeface="Segoe UI" panose="020B0502040204020203" pitchFamily="34" charset="0"/>
              </a:rPr>
              <a:t>Question</a:t>
            </a:r>
          </a:p>
        </p:txBody>
      </p:sp>
      <p:pic>
        <p:nvPicPr>
          <p:cNvPr id="49" name="Picture 48" descr="A picture containing tower, drawing&#10;&#10;Description automatically generated">
            <a:extLst>
              <a:ext uri="{FF2B5EF4-FFF2-40B4-BE49-F238E27FC236}">
                <a16:creationId xmlns:a16="http://schemas.microsoft.com/office/drawing/2014/main" id="{DF52D8B6-07E6-4A26-BEF3-A04E5B05E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23405" y="1981805"/>
            <a:ext cx="720000" cy="720000"/>
          </a:xfrm>
          <a:prstGeom prst="rect">
            <a:avLst/>
          </a:prstGeom>
        </p:spPr>
      </p:pic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E0871BC-A6E7-4A85-982B-A39C1C1FE8A7}"/>
              </a:ext>
            </a:extLst>
          </p:cNvPr>
          <p:cNvSpPr/>
          <p:nvPr/>
        </p:nvSpPr>
        <p:spPr>
          <a:xfrm>
            <a:off x="-9985493" y="1814221"/>
            <a:ext cx="2237072" cy="1800000"/>
          </a:xfrm>
          <a:prstGeom prst="roundRect">
            <a:avLst>
              <a:gd name="adj" fmla="val 30209"/>
            </a:avLst>
          </a:prstGeom>
          <a:solidFill>
            <a:srgbClr val="05668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15A6A42-2BE6-4EA1-93B5-1E5E5251E098}"/>
              </a:ext>
            </a:extLst>
          </p:cNvPr>
          <p:cNvSpPr/>
          <p:nvPr/>
        </p:nvSpPr>
        <p:spPr>
          <a:xfrm>
            <a:off x="-9985493" y="2747141"/>
            <a:ext cx="2237072" cy="288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90500" dist="38100" sx="101000" sy="101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960CC1E-608D-4E5B-BFE3-B02888122D86}"/>
              </a:ext>
            </a:extLst>
          </p:cNvPr>
          <p:cNvSpPr txBox="1"/>
          <p:nvPr/>
        </p:nvSpPr>
        <p:spPr>
          <a:xfrm>
            <a:off x="-9811837" y="4070860"/>
            <a:ext cx="188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latin typeface="Segoe UI" panose="020B0502040204020203" pitchFamily="34" charset="0"/>
                <a:cs typeface="Segoe UI" panose="020B0502040204020203" pitchFamily="34" charset="0"/>
              </a:rPr>
              <a:t>Small Talk</a:t>
            </a:r>
          </a:p>
        </p:txBody>
      </p:sp>
      <p:pic>
        <p:nvPicPr>
          <p:cNvPr id="53" name="Picture 52" descr="A close up of a logo&#10;&#10;Description automatically generated">
            <a:extLst>
              <a:ext uri="{FF2B5EF4-FFF2-40B4-BE49-F238E27FC236}">
                <a16:creationId xmlns:a16="http://schemas.microsoft.com/office/drawing/2014/main" id="{FDC7ED33-0928-44D0-A64D-FB8E2DB745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26957" y="1917931"/>
            <a:ext cx="720000" cy="720000"/>
          </a:xfrm>
          <a:prstGeom prst="rect">
            <a:avLst/>
          </a:prstGeom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12EC1EBA-1E5C-4EE1-9823-AAB32580BE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92" y="-1551626"/>
            <a:ext cx="1051746" cy="1051746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AAEA99A-A4F8-488B-AE6C-151645ABC098}"/>
              </a:ext>
            </a:extLst>
          </p:cNvPr>
          <p:cNvCxnSpPr/>
          <p:nvPr/>
        </p:nvCxnSpPr>
        <p:spPr>
          <a:xfrm>
            <a:off x="1234138" y="-947375"/>
            <a:ext cx="792000" cy="0"/>
          </a:xfrm>
          <a:prstGeom prst="line">
            <a:avLst/>
          </a:prstGeom>
          <a:ln w="19050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74C1D18-9BB1-4C4B-9EAE-D0395F6A588A}"/>
              </a:ext>
            </a:extLst>
          </p:cNvPr>
          <p:cNvSpPr/>
          <p:nvPr/>
        </p:nvSpPr>
        <p:spPr>
          <a:xfrm>
            <a:off x="2052589" y="-1392984"/>
            <a:ext cx="1618755" cy="9093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732497C-01ED-40D4-A2A3-7AD25A8495EB}"/>
              </a:ext>
            </a:extLst>
          </p:cNvPr>
          <p:cNvSpPr txBox="1"/>
          <p:nvPr/>
        </p:nvSpPr>
        <p:spPr>
          <a:xfrm>
            <a:off x="1994895" y="-1132041"/>
            <a:ext cx="170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Data Structure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A2376FE8-72B5-4591-BE6B-31A288CDE6A3}"/>
              </a:ext>
            </a:extLst>
          </p:cNvPr>
          <p:cNvSpPr/>
          <p:nvPr/>
        </p:nvSpPr>
        <p:spPr>
          <a:xfrm>
            <a:off x="4460802" y="-1402028"/>
            <a:ext cx="2080622" cy="9093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Check for intent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729452A-FE8B-4559-8C82-C10A6D09AB41}"/>
              </a:ext>
            </a:extLst>
          </p:cNvPr>
          <p:cNvCxnSpPr/>
          <p:nvPr/>
        </p:nvCxnSpPr>
        <p:spPr>
          <a:xfrm>
            <a:off x="3674400" y="-938330"/>
            <a:ext cx="79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796E6858-B0C5-426F-9D59-BB1D7FB3204C}"/>
              </a:ext>
            </a:extLst>
          </p:cNvPr>
          <p:cNvSpPr/>
          <p:nvPr/>
        </p:nvSpPr>
        <p:spPr>
          <a:xfrm>
            <a:off x="-1381928" y="3653278"/>
            <a:ext cx="356196" cy="294473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3B8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ED92E9F-411E-4498-8BB9-8AEE4832017A}"/>
              </a:ext>
            </a:extLst>
          </p:cNvPr>
          <p:cNvSpPr txBox="1"/>
          <p:nvPr/>
        </p:nvSpPr>
        <p:spPr>
          <a:xfrm>
            <a:off x="-2136562" y="3314064"/>
            <a:ext cx="148062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Entity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*Next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9427094-6E87-4A31-AC48-A55CE8F01A3C}"/>
              </a:ext>
            </a:extLst>
          </p:cNvPr>
          <p:cNvSpPr txBox="1"/>
          <p:nvPr/>
        </p:nvSpPr>
        <p:spPr>
          <a:xfrm>
            <a:off x="-2350328" y="3895188"/>
            <a:ext cx="148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Node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EFAD625-4F4F-4AD3-B6DE-8AC5CDFFAA06}"/>
              </a:ext>
            </a:extLst>
          </p:cNvPr>
          <p:cNvSpPr/>
          <p:nvPr/>
        </p:nvSpPr>
        <p:spPr>
          <a:xfrm>
            <a:off x="-1788113" y="3755474"/>
            <a:ext cx="356197" cy="27942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3B8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C231629-EB15-486A-9BAA-062C025BEF1A}"/>
              </a:ext>
            </a:extLst>
          </p:cNvPr>
          <p:cNvSpPr txBox="1"/>
          <p:nvPr/>
        </p:nvSpPr>
        <p:spPr>
          <a:xfrm>
            <a:off x="-2151908" y="3369206"/>
            <a:ext cx="148062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Entity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*Next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02DE911-6A79-469B-A3A7-066DB51D8685}"/>
              </a:ext>
            </a:extLst>
          </p:cNvPr>
          <p:cNvSpPr txBox="1"/>
          <p:nvPr/>
        </p:nvSpPr>
        <p:spPr>
          <a:xfrm>
            <a:off x="-2262106" y="5238318"/>
            <a:ext cx="148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new.ini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90E8DD35-F20D-4A73-A323-071DFE5D0F89}"/>
              </a:ext>
            </a:extLst>
          </p:cNvPr>
          <p:cNvSpPr/>
          <p:nvPr/>
        </p:nvSpPr>
        <p:spPr>
          <a:xfrm>
            <a:off x="-1691137" y="3710454"/>
            <a:ext cx="353252" cy="294473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3B8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A60622B-633D-4508-97BC-DF3599FD6A8C}"/>
              </a:ext>
            </a:extLst>
          </p:cNvPr>
          <p:cNvSpPr txBox="1"/>
          <p:nvPr/>
        </p:nvSpPr>
        <p:spPr>
          <a:xfrm>
            <a:off x="-2144235" y="3369206"/>
            <a:ext cx="148062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Entity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*Next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41624EC-A0AF-44A1-82AF-D1650DC524CA}"/>
              </a:ext>
            </a:extLst>
          </p:cNvPr>
          <p:cNvSpPr txBox="1"/>
          <p:nvPr/>
        </p:nvSpPr>
        <p:spPr>
          <a:xfrm>
            <a:off x="-2084927" y="3795969"/>
            <a:ext cx="148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Node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409B5C9-6DA0-4D56-BB50-2EA949439E21}"/>
              </a:ext>
            </a:extLst>
          </p:cNvPr>
          <p:cNvCxnSpPr>
            <a:cxnSpLocks/>
          </p:cNvCxnSpPr>
          <p:nvPr/>
        </p:nvCxnSpPr>
        <p:spPr>
          <a:xfrm>
            <a:off x="-1743554" y="3830869"/>
            <a:ext cx="443523" cy="1"/>
          </a:xfrm>
          <a:prstGeom prst="straightConnector1">
            <a:avLst/>
          </a:prstGeom>
          <a:ln w="22225">
            <a:solidFill>
              <a:srgbClr val="3B8E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6968FC1-7E34-4BCA-BB91-2251FC0B303D}"/>
              </a:ext>
            </a:extLst>
          </p:cNvPr>
          <p:cNvCxnSpPr>
            <a:cxnSpLocks/>
          </p:cNvCxnSpPr>
          <p:nvPr/>
        </p:nvCxnSpPr>
        <p:spPr>
          <a:xfrm>
            <a:off x="-1566375" y="3830869"/>
            <a:ext cx="443523" cy="1"/>
          </a:xfrm>
          <a:prstGeom prst="straightConnector1">
            <a:avLst/>
          </a:prstGeom>
          <a:ln w="22225">
            <a:solidFill>
              <a:srgbClr val="3B8E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D5F3D521-87E0-4175-9620-31E2BF20AF48}"/>
              </a:ext>
            </a:extLst>
          </p:cNvPr>
          <p:cNvSpPr/>
          <p:nvPr/>
        </p:nvSpPr>
        <p:spPr>
          <a:xfrm>
            <a:off x="-2399614" y="2604621"/>
            <a:ext cx="1905225" cy="256017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3B8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972970D-8EF4-4E9E-B4A0-16AC0A0FE077}"/>
              </a:ext>
            </a:extLst>
          </p:cNvPr>
          <p:cNvSpPr txBox="1"/>
          <p:nvPr/>
        </p:nvSpPr>
        <p:spPr>
          <a:xfrm>
            <a:off x="-2375706" y="3656170"/>
            <a:ext cx="85352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Entity 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E392692-E562-4C42-8C7F-5178CB9D10A6}"/>
              </a:ext>
            </a:extLst>
          </p:cNvPr>
          <p:cNvSpPr txBox="1"/>
          <p:nvPr/>
        </p:nvSpPr>
        <p:spPr>
          <a:xfrm>
            <a:off x="-1785119" y="3653419"/>
            <a:ext cx="132349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=Response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09A241C-DBFF-49CA-A5AE-83E5DAC1F3B6}"/>
              </a:ext>
            </a:extLst>
          </p:cNvPr>
          <p:cNvSpPr txBox="1"/>
          <p:nvPr/>
        </p:nvSpPr>
        <p:spPr>
          <a:xfrm>
            <a:off x="-2352825" y="3127939"/>
            <a:ext cx="121854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Intent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71A4492-A5C0-47DF-95FE-F10A9F3C52C9}"/>
              </a:ext>
            </a:extLst>
          </p:cNvPr>
          <p:cNvCxnSpPr>
            <a:cxnSpLocks/>
          </p:cNvCxnSpPr>
          <p:nvPr/>
        </p:nvCxnSpPr>
        <p:spPr>
          <a:xfrm>
            <a:off x="-1918371" y="3835552"/>
            <a:ext cx="443523" cy="1"/>
          </a:xfrm>
          <a:prstGeom prst="straightConnector1">
            <a:avLst/>
          </a:prstGeom>
          <a:ln w="22225">
            <a:solidFill>
              <a:srgbClr val="3B8E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0570225-CFA0-48F7-B8C2-990CA646CB15}"/>
              </a:ext>
            </a:extLst>
          </p:cNvPr>
          <p:cNvCxnSpPr>
            <a:cxnSpLocks/>
          </p:cNvCxnSpPr>
          <p:nvPr/>
        </p:nvCxnSpPr>
        <p:spPr>
          <a:xfrm>
            <a:off x="-1741192" y="3835552"/>
            <a:ext cx="443523" cy="1"/>
          </a:xfrm>
          <a:prstGeom prst="straightConnector1">
            <a:avLst/>
          </a:prstGeom>
          <a:ln w="22225">
            <a:solidFill>
              <a:srgbClr val="3B8E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0C70416-1B02-4761-982F-5AD82D565725}"/>
              </a:ext>
            </a:extLst>
          </p:cNvPr>
          <p:cNvCxnSpPr>
            <a:cxnSpLocks/>
          </p:cNvCxnSpPr>
          <p:nvPr/>
        </p:nvCxnSpPr>
        <p:spPr>
          <a:xfrm>
            <a:off x="-2820093" y="3817808"/>
            <a:ext cx="443523" cy="1"/>
          </a:xfrm>
          <a:prstGeom prst="straightConnector1">
            <a:avLst/>
          </a:prstGeom>
          <a:ln w="22225">
            <a:solidFill>
              <a:srgbClr val="3B8E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603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D9EDA944-E5DB-4226-841D-E2FDB4CF1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493" y="769773"/>
            <a:ext cx="4465015" cy="4465015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5535979-DCA8-4DED-AA0B-0BDD45397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360" y="2606040"/>
            <a:ext cx="36000" cy="3600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BF030185-1732-4533-B065-A6DE0B1C7B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360" y="2606040"/>
            <a:ext cx="36000" cy="3600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114500EB-C4E7-4FE0-9F5D-6DDCC5E2AE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360" y="2606040"/>
            <a:ext cx="36000" cy="36000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5FF32104-49E0-4DDB-8716-D295A94099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55360" y="2606040"/>
            <a:ext cx="36000" cy="36000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A5BACA56-F0C6-4797-A89B-81E8E9AF0D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55360" y="2606040"/>
            <a:ext cx="36000" cy="36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5E67FD7-07D5-4D1D-8604-611DC3553B96}"/>
              </a:ext>
            </a:extLst>
          </p:cNvPr>
          <p:cNvSpPr txBox="1"/>
          <p:nvPr/>
        </p:nvSpPr>
        <p:spPr>
          <a:xfrm>
            <a:off x="4231640" y="5415617"/>
            <a:ext cx="372872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6000" dirty="0">
                <a:latin typeface="Segoe UI" panose="020B0502040204020203" pitchFamily="34" charset="0"/>
                <a:cs typeface="Segoe UI" panose="020B0502040204020203" pitchFamily="34" charset="0"/>
              </a:rPr>
              <a:t>BOBO</a:t>
            </a:r>
          </a:p>
        </p:txBody>
      </p:sp>
    </p:spTree>
    <p:extLst>
      <p:ext uri="{BB962C8B-B14F-4D97-AF65-F5344CB8AC3E}">
        <p14:creationId xmlns:p14="http://schemas.microsoft.com/office/powerpoint/2010/main" val="2906146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983B873-2C02-4C71-868E-AE99CC0860DA}"/>
              </a:ext>
            </a:extLst>
          </p:cNvPr>
          <p:cNvSpPr/>
          <p:nvPr/>
        </p:nvSpPr>
        <p:spPr>
          <a:xfrm>
            <a:off x="8421372" y="2141363"/>
            <a:ext cx="2235600" cy="1800000"/>
          </a:xfrm>
          <a:prstGeom prst="roundRect">
            <a:avLst>
              <a:gd name="adj" fmla="val 30209"/>
            </a:avLst>
          </a:prstGeom>
          <a:solidFill>
            <a:srgbClr val="3B8E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E4FD8A2-EB56-4584-86D4-B3D039BC177C}"/>
              </a:ext>
            </a:extLst>
          </p:cNvPr>
          <p:cNvSpPr/>
          <p:nvPr/>
        </p:nvSpPr>
        <p:spPr>
          <a:xfrm>
            <a:off x="8399382" y="3074283"/>
            <a:ext cx="2235600" cy="288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90500" dist="38100" sx="101000" sy="101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953DC2-DB72-4AEC-8B6C-B5C4BDB857F2}"/>
              </a:ext>
            </a:extLst>
          </p:cNvPr>
          <p:cNvSpPr txBox="1"/>
          <p:nvPr/>
        </p:nvSpPr>
        <p:spPr>
          <a:xfrm>
            <a:off x="8213791" y="4405653"/>
            <a:ext cx="2650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latin typeface="Segoe UI" panose="020B0502040204020203" pitchFamily="34" charset="0"/>
                <a:cs typeface="Segoe UI" panose="020B0502040204020203" pitchFamily="34" charset="0"/>
              </a:rPr>
              <a:t>Commands</a:t>
            </a:r>
          </a:p>
        </p:txBody>
      </p:sp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12EB5E1-40BB-4CC3-93AC-B17E5C65A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172" y="2245073"/>
            <a:ext cx="720000" cy="720000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988CEF7-0F47-4777-941C-8EEE31980980}"/>
              </a:ext>
            </a:extLst>
          </p:cNvPr>
          <p:cNvSpPr/>
          <p:nvPr/>
        </p:nvSpPr>
        <p:spPr>
          <a:xfrm>
            <a:off x="4977464" y="2141363"/>
            <a:ext cx="2237072" cy="1800000"/>
          </a:xfrm>
          <a:prstGeom prst="roundRect">
            <a:avLst>
              <a:gd name="adj" fmla="val 30209"/>
            </a:avLst>
          </a:prstGeom>
          <a:solidFill>
            <a:srgbClr val="F49E4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696D3BD-CA3E-43D6-9A79-407DA48DCE3C}"/>
              </a:ext>
            </a:extLst>
          </p:cNvPr>
          <p:cNvSpPr/>
          <p:nvPr/>
        </p:nvSpPr>
        <p:spPr>
          <a:xfrm>
            <a:off x="4977464" y="3074283"/>
            <a:ext cx="2237072" cy="288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90500" dist="38100" sx="101000" sy="101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C11049-9B20-436D-9B28-B79A5C143D18}"/>
              </a:ext>
            </a:extLst>
          </p:cNvPr>
          <p:cNvSpPr txBox="1"/>
          <p:nvPr/>
        </p:nvSpPr>
        <p:spPr>
          <a:xfrm>
            <a:off x="5151120" y="4395689"/>
            <a:ext cx="188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latin typeface="Segoe UI" panose="020B0502040204020203" pitchFamily="34" charset="0"/>
                <a:cs typeface="Segoe UI" panose="020B0502040204020203" pitchFamily="34" charset="0"/>
              </a:rPr>
              <a:t>Question</a:t>
            </a:r>
          </a:p>
        </p:txBody>
      </p:sp>
      <p:pic>
        <p:nvPicPr>
          <p:cNvPr id="47" name="Picture 46" descr="A picture containing tower, drawing&#10;&#10;Description automatically generated">
            <a:extLst>
              <a:ext uri="{FF2B5EF4-FFF2-40B4-BE49-F238E27FC236}">
                <a16:creationId xmlns:a16="http://schemas.microsoft.com/office/drawing/2014/main" id="{1326BDCE-A906-424E-8AA3-B02788A9A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2245073"/>
            <a:ext cx="720000" cy="720000"/>
          </a:xfrm>
          <a:prstGeom prst="rect">
            <a:avLst/>
          </a:prstGeom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3EFEC01-E9C5-4891-A6FD-7C33DE1BDD0B}"/>
              </a:ext>
            </a:extLst>
          </p:cNvPr>
          <p:cNvSpPr/>
          <p:nvPr/>
        </p:nvSpPr>
        <p:spPr>
          <a:xfrm>
            <a:off x="1535028" y="2141363"/>
            <a:ext cx="2237072" cy="1800000"/>
          </a:xfrm>
          <a:prstGeom prst="roundRect">
            <a:avLst>
              <a:gd name="adj" fmla="val 30209"/>
            </a:avLst>
          </a:prstGeom>
          <a:solidFill>
            <a:srgbClr val="05668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7A9A97D-A641-46FF-BA79-899EC9674A20}"/>
              </a:ext>
            </a:extLst>
          </p:cNvPr>
          <p:cNvSpPr/>
          <p:nvPr/>
        </p:nvSpPr>
        <p:spPr>
          <a:xfrm>
            <a:off x="1535028" y="3074283"/>
            <a:ext cx="2237072" cy="288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90500" dist="38100" sx="101000" sy="101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03F9E7-B7BF-4C34-9392-43411015A1FA}"/>
              </a:ext>
            </a:extLst>
          </p:cNvPr>
          <p:cNvSpPr txBox="1"/>
          <p:nvPr/>
        </p:nvSpPr>
        <p:spPr>
          <a:xfrm>
            <a:off x="1708684" y="4398002"/>
            <a:ext cx="188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latin typeface="Segoe UI" panose="020B0502040204020203" pitchFamily="34" charset="0"/>
                <a:cs typeface="Segoe UI" panose="020B0502040204020203" pitchFamily="34" charset="0"/>
              </a:rPr>
              <a:t>Small Talk</a:t>
            </a:r>
          </a:p>
        </p:txBody>
      </p:sp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id="{46CE3FD8-7F56-4841-B7A0-2D96990D51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564" y="2245073"/>
            <a:ext cx="720000" cy="720000"/>
          </a:xfrm>
          <a:prstGeom prst="rect">
            <a:avLst/>
          </a:prstGeom>
        </p:spPr>
      </p:pic>
      <p:pic>
        <p:nvPicPr>
          <p:cNvPr id="53" name="Picture 52" descr="A close up of a logo&#10;&#10;Description automatically generated">
            <a:extLst>
              <a:ext uri="{FF2B5EF4-FFF2-40B4-BE49-F238E27FC236}">
                <a16:creationId xmlns:a16="http://schemas.microsoft.com/office/drawing/2014/main" id="{DE35F018-8F56-42C9-8C48-17058F2DCD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92" y="185734"/>
            <a:ext cx="1051746" cy="1051746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4224653-99FE-4AB2-A4AA-B5C8FCC825D5}"/>
              </a:ext>
            </a:extLst>
          </p:cNvPr>
          <p:cNvCxnSpPr/>
          <p:nvPr/>
        </p:nvCxnSpPr>
        <p:spPr>
          <a:xfrm>
            <a:off x="1234138" y="789985"/>
            <a:ext cx="792000" cy="0"/>
          </a:xfrm>
          <a:prstGeom prst="line">
            <a:avLst/>
          </a:prstGeom>
          <a:ln w="19050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082066B-06C1-455B-AFC6-5F272B304774}"/>
              </a:ext>
            </a:extLst>
          </p:cNvPr>
          <p:cNvSpPr/>
          <p:nvPr/>
        </p:nvSpPr>
        <p:spPr>
          <a:xfrm>
            <a:off x="2052589" y="344376"/>
            <a:ext cx="1618755" cy="9093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71285A-A0A8-4BF9-9363-70F0D4CACFBD}"/>
              </a:ext>
            </a:extLst>
          </p:cNvPr>
          <p:cNvSpPr txBox="1"/>
          <p:nvPr/>
        </p:nvSpPr>
        <p:spPr>
          <a:xfrm>
            <a:off x="1994895" y="605319"/>
            <a:ext cx="170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Data Structure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0F15F9A-ADE6-415D-8AD8-E095BD4E7EF8}"/>
              </a:ext>
            </a:extLst>
          </p:cNvPr>
          <p:cNvSpPr/>
          <p:nvPr/>
        </p:nvSpPr>
        <p:spPr>
          <a:xfrm>
            <a:off x="4460802" y="335332"/>
            <a:ext cx="2080622" cy="9093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Check for intent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61EFF98-6CB4-43D6-A588-C32532A9DCF9}"/>
              </a:ext>
            </a:extLst>
          </p:cNvPr>
          <p:cNvCxnSpPr/>
          <p:nvPr/>
        </p:nvCxnSpPr>
        <p:spPr>
          <a:xfrm>
            <a:off x="3674400" y="799030"/>
            <a:ext cx="79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6B7E2CE-0419-43B5-A69E-F8DFDD090C8A}"/>
              </a:ext>
            </a:extLst>
          </p:cNvPr>
          <p:cNvSpPr/>
          <p:nvPr/>
        </p:nvSpPr>
        <p:spPr>
          <a:xfrm>
            <a:off x="7330882" y="344376"/>
            <a:ext cx="2080622" cy="9093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Action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5DE4DA7-1EDE-402C-8A92-E94114AFE15E}"/>
              </a:ext>
            </a:extLst>
          </p:cNvPr>
          <p:cNvCxnSpPr/>
          <p:nvPr/>
        </p:nvCxnSpPr>
        <p:spPr>
          <a:xfrm>
            <a:off x="6544480" y="808074"/>
            <a:ext cx="79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026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983B873-2C02-4C71-868E-AE99CC0860DA}"/>
              </a:ext>
            </a:extLst>
          </p:cNvPr>
          <p:cNvSpPr/>
          <p:nvPr/>
        </p:nvSpPr>
        <p:spPr>
          <a:xfrm>
            <a:off x="9830987" y="3064631"/>
            <a:ext cx="360000" cy="360000"/>
          </a:xfrm>
          <a:prstGeom prst="roundRect">
            <a:avLst>
              <a:gd name="adj" fmla="val 30209"/>
            </a:avLst>
          </a:prstGeom>
          <a:solidFill>
            <a:srgbClr val="3B8E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E4FD8A2-EB56-4584-86D4-B3D039BC177C}"/>
              </a:ext>
            </a:extLst>
          </p:cNvPr>
          <p:cNvSpPr/>
          <p:nvPr/>
        </p:nvSpPr>
        <p:spPr>
          <a:xfrm>
            <a:off x="9824376" y="3198859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90500" dist="38100" sx="101000" sy="101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953DC2-DB72-4AEC-8B6C-B5C4BDB857F2}"/>
              </a:ext>
            </a:extLst>
          </p:cNvPr>
          <p:cNvSpPr txBox="1"/>
          <p:nvPr/>
        </p:nvSpPr>
        <p:spPr>
          <a:xfrm>
            <a:off x="8342737" y="3402208"/>
            <a:ext cx="265076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500" dirty="0">
                <a:latin typeface="Segoe UI" panose="020B0502040204020203" pitchFamily="34" charset="0"/>
                <a:cs typeface="Segoe UI" panose="020B0502040204020203" pitchFamily="34" charset="0"/>
              </a:rPr>
              <a:t>Commands</a:t>
            </a:r>
          </a:p>
        </p:txBody>
      </p:sp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12EB5E1-40BB-4CC3-93AC-B17E5C65A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991" y="3217603"/>
            <a:ext cx="360000" cy="360000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988CEF7-0F47-4777-941C-8EEE31980980}"/>
              </a:ext>
            </a:extLst>
          </p:cNvPr>
          <p:cNvSpPr/>
          <p:nvPr/>
        </p:nvSpPr>
        <p:spPr>
          <a:xfrm>
            <a:off x="9314214" y="3096245"/>
            <a:ext cx="360000" cy="360000"/>
          </a:xfrm>
          <a:prstGeom prst="roundRect">
            <a:avLst>
              <a:gd name="adj" fmla="val 30209"/>
            </a:avLst>
          </a:prstGeom>
          <a:solidFill>
            <a:srgbClr val="F49E4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696D3BD-CA3E-43D6-9A79-407DA48DCE3C}"/>
              </a:ext>
            </a:extLst>
          </p:cNvPr>
          <p:cNvSpPr/>
          <p:nvPr/>
        </p:nvSpPr>
        <p:spPr>
          <a:xfrm>
            <a:off x="9334732" y="3205455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90500" dist="38100" sx="101000" sy="101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C11049-9B20-436D-9B28-B79A5C143D18}"/>
              </a:ext>
            </a:extLst>
          </p:cNvPr>
          <p:cNvSpPr txBox="1"/>
          <p:nvPr/>
        </p:nvSpPr>
        <p:spPr>
          <a:xfrm>
            <a:off x="8285756" y="3321069"/>
            <a:ext cx="188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latin typeface="Segoe UI" panose="020B0502040204020203" pitchFamily="34" charset="0"/>
                <a:cs typeface="Segoe UI" panose="020B0502040204020203" pitchFamily="34" charset="0"/>
              </a:rPr>
              <a:t>Question</a:t>
            </a:r>
          </a:p>
        </p:txBody>
      </p:sp>
      <p:pic>
        <p:nvPicPr>
          <p:cNvPr id="47" name="Picture 46" descr="A picture containing tower, drawing&#10;&#10;Description automatically generated">
            <a:extLst>
              <a:ext uri="{FF2B5EF4-FFF2-40B4-BE49-F238E27FC236}">
                <a16:creationId xmlns:a16="http://schemas.microsoft.com/office/drawing/2014/main" id="{1326BDCE-A906-424E-8AA3-B02788A9A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573" y="3059726"/>
            <a:ext cx="720000" cy="720000"/>
          </a:xfrm>
          <a:prstGeom prst="rect">
            <a:avLst/>
          </a:prstGeom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3EFEC01-E9C5-4891-A6FD-7C33DE1BDD0B}"/>
              </a:ext>
            </a:extLst>
          </p:cNvPr>
          <p:cNvSpPr/>
          <p:nvPr/>
        </p:nvSpPr>
        <p:spPr>
          <a:xfrm>
            <a:off x="8790067" y="3096245"/>
            <a:ext cx="360000" cy="360000"/>
          </a:xfrm>
          <a:prstGeom prst="roundRect">
            <a:avLst>
              <a:gd name="adj" fmla="val 30209"/>
            </a:avLst>
          </a:prstGeom>
          <a:solidFill>
            <a:srgbClr val="05668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7A9A97D-A641-46FF-BA79-899EC9674A20}"/>
              </a:ext>
            </a:extLst>
          </p:cNvPr>
          <p:cNvSpPr/>
          <p:nvPr/>
        </p:nvSpPr>
        <p:spPr>
          <a:xfrm>
            <a:off x="8773231" y="3231209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90500" dist="38100" sx="101000" sy="101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03F9E7-B7BF-4C34-9392-43411015A1FA}"/>
              </a:ext>
            </a:extLst>
          </p:cNvPr>
          <p:cNvSpPr txBox="1"/>
          <p:nvPr/>
        </p:nvSpPr>
        <p:spPr>
          <a:xfrm>
            <a:off x="7966775" y="3304192"/>
            <a:ext cx="188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latin typeface="Segoe UI" panose="020B0502040204020203" pitchFamily="34" charset="0"/>
                <a:cs typeface="Segoe UI" panose="020B0502040204020203" pitchFamily="34" charset="0"/>
              </a:rPr>
              <a:t>Small Talk</a:t>
            </a:r>
          </a:p>
        </p:txBody>
      </p:sp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id="{46CE3FD8-7F56-4841-B7A0-2D96990D51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693" y="3334906"/>
            <a:ext cx="360000" cy="360000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77D66DC9-1261-46B8-807C-DDC613A952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703" y="2815475"/>
            <a:ext cx="1051746" cy="1051746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8330AD5-D9BA-46CB-870C-A1F17774FC19}"/>
              </a:ext>
            </a:extLst>
          </p:cNvPr>
          <p:cNvCxnSpPr/>
          <p:nvPr/>
        </p:nvCxnSpPr>
        <p:spPr>
          <a:xfrm>
            <a:off x="2274449" y="3419726"/>
            <a:ext cx="792000" cy="0"/>
          </a:xfrm>
          <a:prstGeom prst="line">
            <a:avLst/>
          </a:prstGeom>
          <a:ln w="19050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B33A8EE-A8E4-4F16-B410-D5B9A073DAF3}"/>
              </a:ext>
            </a:extLst>
          </p:cNvPr>
          <p:cNvSpPr/>
          <p:nvPr/>
        </p:nvSpPr>
        <p:spPr>
          <a:xfrm>
            <a:off x="3092900" y="2974117"/>
            <a:ext cx="1618755" cy="9093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096C85-432F-4551-801A-5795C732FA4B}"/>
              </a:ext>
            </a:extLst>
          </p:cNvPr>
          <p:cNvSpPr txBox="1"/>
          <p:nvPr/>
        </p:nvSpPr>
        <p:spPr>
          <a:xfrm>
            <a:off x="3035206" y="3235060"/>
            <a:ext cx="170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Data Structure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C761C1F-CCFE-42B1-82D6-70CC5779A88A}"/>
              </a:ext>
            </a:extLst>
          </p:cNvPr>
          <p:cNvSpPr/>
          <p:nvPr/>
        </p:nvSpPr>
        <p:spPr>
          <a:xfrm>
            <a:off x="5501113" y="2965073"/>
            <a:ext cx="2080622" cy="9093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Check for intent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73F2134-2D4A-4331-8551-D23133BAC24A}"/>
              </a:ext>
            </a:extLst>
          </p:cNvPr>
          <p:cNvCxnSpPr/>
          <p:nvPr/>
        </p:nvCxnSpPr>
        <p:spPr>
          <a:xfrm>
            <a:off x="4714711" y="3428771"/>
            <a:ext cx="79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3B27745-2568-41AB-BD82-F088C0E12DA4}"/>
              </a:ext>
            </a:extLst>
          </p:cNvPr>
          <p:cNvSpPr/>
          <p:nvPr/>
        </p:nvSpPr>
        <p:spPr>
          <a:xfrm>
            <a:off x="8371193" y="2974117"/>
            <a:ext cx="2080622" cy="9093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24B2435-49A2-4F2C-AAFA-04B40B6BF822}"/>
              </a:ext>
            </a:extLst>
          </p:cNvPr>
          <p:cNvCxnSpPr/>
          <p:nvPr/>
        </p:nvCxnSpPr>
        <p:spPr>
          <a:xfrm>
            <a:off x="7584791" y="3437815"/>
            <a:ext cx="79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1FF2CA1-8B75-469E-A83E-A6CC3D656134}"/>
              </a:ext>
            </a:extLst>
          </p:cNvPr>
          <p:cNvGrpSpPr/>
          <p:nvPr/>
        </p:nvGrpSpPr>
        <p:grpSpPr>
          <a:xfrm>
            <a:off x="2242577" y="3371116"/>
            <a:ext cx="45719" cy="45719"/>
            <a:chOff x="5890464" y="-1062851"/>
            <a:chExt cx="2352425" cy="1570991"/>
          </a:xfrm>
        </p:grpSpPr>
        <p:pic>
          <p:nvPicPr>
            <p:cNvPr id="67" name="Picture 66" descr="A close up of a logo&#10;&#10;Description automatically generated">
              <a:extLst>
                <a:ext uri="{FF2B5EF4-FFF2-40B4-BE49-F238E27FC236}">
                  <a16:creationId xmlns:a16="http://schemas.microsoft.com/office/drawing/2014/main" id="{C6FBAB59-04D4-4E3C-94BB-8007A1598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0464" y="471499"/>
              <a:ext cx="36648" cy="36641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ACA186A-A810-49F9-8403-9CC09A667380}"/>
                </a:ext>
              </a:extLst>
            </p:cNvPr>
            <p:cNvSpPr txBox="1"/>
            <p:nvPr/>
          </p:nvSpPr>
          <p:spPr>
            <a:xfrm>
              <a:off x="6317378" y="-1062851"/>
              <a:ext cx="1925511" cy="1170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Demo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3126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40" grpId="0" animBg="1"/>
      <p:bldP spid="42" grpId="0" animBg="1"/>
      <p:bldP spid="48" grpId="0" animBg="1"/>
      <p:bldP spid="4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983B873-2C02-4C71-868E-AE99CC0860DA}"/>
              </a:ext>
            </a:extLst>
          </p:cNvPr>
          <p:cNvSpPr/>
          <p:nvPr/>
        </p:nvSpPr>
        <p:spPr>
          <a:xfrm>
            <a:off x="20032275" y="3064631"/>
            <a:ext cx="360000" cy="360000"/>
          </a:xfrm>
          <a:prstGeom prst="roundRect">
            <a:avLst>
              <a:gd name="adj" fmla="val 30209"/>
            </a:avLst>
          </a:prstGeom>
          <a:solidFill>
            <a:srgbClr val="3B8E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E4FD8A2-EB56-4584-86D4-B3D039BC177C}"/>
              </a:ext>
            </a:extLst>
          </p:cNvPr>
          <p:cNvSpPr/>
          <p:nvPr/>
        </p:nvSpPr>
        <p:spPr>
          <a:xfrm>
            <a:off x="20025664" y="3198859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90500" dist="38100" sx="101000" sy="101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953DC2-DB72-4AEC-8B6C-B5C4BDB857F2}"/>
              </a:ext>
            </a:extLst>
          </p:cNvPr>
          <p:cNvSpPr txBox="1"/>
          <p:nvPr/>
        </p:nvSpPr>
        <p:spPr>
          <a:xfrm>
            <a:off x="18544025" y="3402208"/>
            <a:ext cx="265076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500" dirty="0">
                <a:latin typeface="Segoe UI" panose="020B0502040204020203" pitchFamily="34" charset="0"/>
                <a:cs typeface="Segoe UI" panose="020B0502040204020203" pitchFamily="34" charset="0"/>
              </a:rPr>
              <a:t>Commands</a:t>
            </a:r>
          </a:p>
        </p:txBody>
      </p:sp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12EB5E1-40BB-4CC3-93AC-B17E5C65A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6279" y="3217603"/>
            <a:ext cx="360000" cy="360000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988CEF7-0F47-4777-941C-8EEE31980980}"/>
              </a:ext>
            </a:extLst>
          </p:cNvPr>
          <p:cNvSpPr/>
          <p:nvPr/>
        </p:nvSpPr>
        <p:spPr>
          <a:xfrm>
            <a:off x="19515502" y="3096245"/>
            <a:ext cx="360000" cy="360000"/>
          </a:xfrm>
          <a:prstGeom prst="roundRect">
            <a:avLst>
              <a:gd name="adj" fmla="val 30209"/>
            </a:avLst>
          </a:prstGeom>
          <a:solidFill>
            <a:srgbClr val="F49E4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696D3BD-CA3E-43D6-9A79-407DA48DCE3C}"/>
              </a:ext>
            </a:extLst>
          </p:cNvPr>
          <p:cNvSpPr/>
          <p:nvPr/>
        </p:nvSpPr>
        <p:spPr>
          <a:xfrm>
            <a:off x="19536020" y="3205455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90500" dist="38100" sx="101000" sy="101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C11049-9B20-436D-9B28-B79A5C143D18}"/>
              </a:ext>
            </a:extLst>
          </p:cNvPr>
          <p:cNvSpPr txBox="1"/>
          <p:nvPr/>
        </p:nvSpPr>
        <p:spPr>
          <a:xfrm>
            <a:off x="18487044" y="3321069"/>
            <a:ext cx="188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latin typeface="Segoe UI" panose="020B0502040204020203" pitchFamily="34" charset="0"/>
                <a:cs typeface="Segoe UI" panose="020B0502040204020203" pitchFamily="34" charset="0"/>
              </a:rPr>
              <a:t>Question</a:t>
            </a:r>
          </a:p>
        </p:txBody>
      </p:sp>
      <p:pic>
        <p:nvPicPr>
          <p:cNvPr id="47" name="Picture 46" descr="A picture containing tower, drawing&#10;&#10;Description automatically generated">
            <a:extLst>
              <a:ext uri="{FF2B5EF4-FFF2-40B4-BE49-F238E27FC236}">
                <a16:creationId xmlns:a16="http://schemas.microsoft.com/office/drawing/2014/main" id="{1326BDCE-A906-424E-8AA3-B02788A9A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8861" y="3059726"/>
            <a:ext cx="720000" cy="720000"/>
          </a:xfrm>
          <a:prstGeom prst="rect">
            <a:avLst/>
          </a:prstGeom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3EFEC01-E9C5-4891-A6FD-7C33DE1BDD0B}"/>
              </a:ext>
            </a:extLst>
          </p:cNvPr>
          <p:cNvSpPr/>
          <p:nvPr/>
        </p:nvSpPr>
        <p:spPr>
          <a:xfrm>
            <a:off x="18991355" y="3096245"/>
            <a:ext cx="360000" cy="360000"/>
          </a:xfrm>
          <a:prstGeom prst="roundRect">
            <a:avLst>
              <a:gd name="adj" fmla="val 30209"/>
            </a:avLst>
          </a:prstGeom>
          <a:solidFill>
            <a:srgbClr val="05668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7A9A97D-A641-46FF-BA79-899EC9674A20}"/>
              </a:ext>
            </a:extLst>
          </p:cNvPr>
          <p:cNvSpPr/>
          <p:nvPr/>
        </p:nvSpPr>
        <p:spPr>
          <a:xfrm>
            <a:off x="18974519" y="3231209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90500" dist="38100" sx="101000" sy="101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03F9E7-B7BF-4C34-9392-43411015A1FA}"/>
              </a:ext>
            </a:extLst>
          </p:cNvPr>
          <p:cNvSpPr txBox="1"/>
          <p:nvPr/>
        </p:nvSpPr>
        <p:spPr>
          <a:xfrm>
            <a:off x="18168063" y="3304192"/>
            <a:ext cx="188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latin typeface="Segoe UI" panose="020B0502040204020203" pitchFamily="34" charset="0"/>
                <a:cs typeface="Segoe UI" panose="020B0502040204020203" pitchFamily="34" charset="0"/>
              </a:rPr>
              <a:t>Small Talk</a:t>
            </a:r>
          </a:p>
        </p:txBody>
      </p:sp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id="{46CE3FD8-7F56-4841-B7A0-2D96990D51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2981" y="3334906"/>
            <a:ext cx="360000" cy="360000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77D66DC9-1261-46B8-807C-DDC613A952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684" y="877038"/>
            <a:ext cx="5103924" cy="5103924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8330AD5-D9BA-46CB-870C-A1F17774FC19}"/>
              </a:ext>
            </a:extLst>
          </p:cNvPr>
          <p:cNvCxnSpPr/>
          <p:nvPr/>
        </p:nvCxnSpPr>
        <p:spPr>
          <a:xfrm>
            <a:off x="12475737" y="3419726"/>
            <a:ext cx="792000" cy="0"/>
          </a:xfrm>
          <a:prstGeom prst="line">
            <a:avLst/>
          </a:prstGeom>
          <a:ln w="19050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B33A8EE-A8E4-4F16-B410-D5B9A073DAF3}"/>
              </a:ext>
            </a:extLst>
          </p:cNvPr>
          <p:cNvSpPr/>
          <p:nvPr/>
        </p:nvSpPr>
        <p:spPr>
          <a:xfrm>
            <a:off x="13294188" y="2974117"/>
            <a:ext cx="1618755" cy="9093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096C85-432F-4551-801A-5795C732FA4B}"/>
              </a:ext>
            </a:extLst>
          </p:cNvPr>
          <p:cNvSpPr txBox="1"/>
          <p:nvPr/>
        </p:nvSpPr>
        <p:spPr>
          <a:xfrm>
            <a:off x="13236494" y="3235060"/>
            <a:ext cx="170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Data Structure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C761C1F-CCFE-42B1-82D6-70CC5779A88A}"/>
              </a:ext>
            </a:extLst>
          </p:cNvPr>
          <p:cNvSpPr/>
          <p:nvPr/>
        </p:nvSpPr>
        <p:spPr>
          <a:xfrm>
            <a:off x="15702401" y="2965073"/>
            <a:ext cx="2080622" cy="9093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Check for intent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73F2134-2D4A-4331-8551-D23133BAC24A}"/>
              </a:ext>
            </a:extLst>
          </p:cNvPr>
          <p:cNvCxnSpPr/>
          <p:nvPr/>
        </p:nvCxnSpPr>
        <p:spPr>
          <a:xfrm>
            <a:off x="14915999" y="3428771"/>
            <a:ext cx="79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3B27745-2568-41AB-BD82-F088C0E12DA4}"/>
              </a:ext>
            </a:extLst>
          </p:cNvPr>
          <p:cNvSpPr/>
          <p:nvPr/>
        </p:nvSpPr>
        <p:spPr>
          <a:xfrm>
            <a:off x="18572481" y="2974117"/>
            <a:ext cx="2080622" cy="9093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24B2435-49A2-4F2C-AAFA-04B40B6BF822}"/>
              </a:ext>
            </a:extLst>
          </p:cNvPr>
          <p:cNvCxnSpPr/>
          <p:nvPr/>
        </p:nvCxnSpPr>
        <p:spPr>
          <a:xfrm>
            <a:off x="17786079" y="3437815"/>
            <a:ext cx="79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5FAB893-E2F2-42E3-AA4E-FC5C627683D9}"/>
              </a:ext>
            </a:extLst>
          </p:cNvPr>
          <p:cNvGrpSpPr/>
          <p:nvPr/>
        </p:nvGrpSpPr>
        <p:grpSpPr>
          <a:xfrm>
            <a:off x="7079184" y="471488"/>
            <a:ext cx="2228848" cy="2228848"/>
            <a:chOff x="5890464" y="471488"/>
            <a:chExt cx="2228848" cy="2228848"/>
          </a:xfrm>
        </p:grpSpPr>
        <p:pic>
          <p:nvPicPr>
            <p:cNvPr id="4" name="Picture 3" descr="A close up of a logo&#10;&#10;Description automatically generated">
              <a:extLst>
                <a:ext uri="{FF2B5EF4-FFF2-40B4-BE49-F238E27FC236}">
                  <a16:creationId xmlns:a16="http://schemas.microsoft.com/office/drawing/2014/main" id="{5213B7BE-978D-460C-8C0E-42DC03755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0464" y="471488"/>
              <a:ext cx="2228848" cy="222884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992B74-67A6-4CFD-BE55-1E3C0029CF59}"/>
                </a:ext>
              </a:extLst>
            </p:cNvPr>
            <p:cNvSpPr txBox="1"/>
            <p:nvPr/>
          </p:nvSpPr>
          <p:spPr>
            <a:xfrm>
              <a:off x="6138055" y="980787"/>
              <a:ext cx="17477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40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DEMO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2411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670D283-80CB-454C-B057-F7BD9DA1A23F}"/>
              </a:ext>
            </a:extLst>
          </p:cNvPr>
          <p:cNvSpPr/>
          <p:nvPr/>
        </p:nvSpPr>
        <p:spPr>
          <a:xfrm>
            <a:off x="0" y="0"/>
            <a:ext cx="12192000" cy="3476400"/>
          </a:xfrm>
          <a:prstGeom prst="roundRect">
            <a:avLst>
              <a:gd name="adj" fmla="val 30209"/>
            </a:avLst>
          </a:prstGeom>
          <a:solidFill>
            <a:srgbClr val="05668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AD7082E-6798-44EC-9CB4-25480D95B8DC}"/>
              </a:ext>
            </a:extLst>
          </p:cNvPr>
          <p:cNvSpPr/>
          <p:nvPr/>
        </p:nvSpPr>
        <p:spPr>
          <a:xfrm>
            <a:off x="0" y="933853"/>
            <a:ext cx="12192000" cy="58186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90500" dist="38100" sx="101000" sy="101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8FC5EE-F78B-4C49-85B9-81556AFF7716}"/>
              </a:ext>
            </a:extLst>
          </p:cNvPr>
          <p:cNvSpPr txBox="1"/>
          <p:nvPr/>
        </p:nvSpPr>
        <p:spPr>
          <a:xfrm>
            <a:off x="1434077" y="349863"/>
            <a:ext cx="10657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Read &amp; Put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E0B858A2-9128-42C5-B3C0-616C62ACD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4" y="176799"/>
            <a:ext cx="772373" cy="7200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2B2E707-081E-412F-B28A-B876308D3E1D}"/>
              </a:ext>
            </a:extLst>
          </p:cNvPr>
          <p:cNvGrpSpPr/>
          <p:nvPr/>
        </p:nvGrpSpPr>
        <p:grpSpPr>
          <a:xfrm>
            <a:off x="363415" y="2672862"/>
            <a:ext cx="1480625" cy="1512277"/>
            <a:chOff x="363415" y="2672862"/>
            <a:chExt cx="1480625" cy="151227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D6B33A0-434C-4AAD-A210-71292EE4F98A}"/>
                </a:ext>
              </a:extLst>
            </p:cNvPr>
            <p:cNvSpPr/>
            <p:nvPr/>
          </p:nvSpPr>
          <p:spPr>
            <a:xfrm>
              <a:off x="363415" y="2672862"/>
              <a:ext cx="1480625" cy="151227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3B8E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B63BDD0-A707-4218-B259-083B72C11F63}"/>
                </a:ext>
              </a:extLst>
            </p:cNvPr>
            <p:cNvSpPr txBox="1"/>
            <p:nvPr/>
          </p:nvSpPr>
          <p:spPr>
            <a:xfrm>
              <a:off x="494127" y="3244334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SG" dirty="0">
                  <a:latin typeface="Segoe UI" panose="020B0502040204020203" pitchFamily="34" charset="0"/>
                  <a:cs typeface="Segoe UI" panose="020B0502040204020203" pitchFamily="34" charset="0"/>
                </a:rPr>
                <a:t>Config.ini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3CD6034-F10A-4012-A361-F4EED2F3D5B4}"/>
              </a:ext>
            </a:extLst>
          </p:cNvPr>
          <p:cNvSpPr txBox="1"/>
          <p:nvPr/>
        </p:nvSpPr>
        <p:spPr>
          <a:xfrm>
            <a:off x="7665932" y="1263754"/>
            <a:ext cx="2752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What</a:t>
            </a:r>
            <a:endParaRPr lang="en-SG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5099F3-425C-4F04-B6FB-CB3B928FE2E4}"/>
              </a:ext>
            </a:extLst>
          </p:cNvPr>
          <p:cNvSpPr/>
          <p:nvPr/>
        </p:nvSpPr>
        <p:spPr>
          <a:xfrm>
            <a:off x="7413834" y="1743974"/>
            <a:ext cx="1409295" cy="69294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3B8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4A0E6B-2679-41F4-92A1-B3B378C202FB}"/>
              </a:ext>
            </a:extLst>
          </p:cNvPr>
          <p:cNvSpPr txBox="1"/>
          <p:nvPr/>
        </p:nvSpPr>
        <p:spPr>
          <a:xfrm>
            <a:off x="7392255" y="1906575"/>
            <a:ext cx="1409295" cy="169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Node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A543D65-4CA8-4238-926A-05C8A687AB9E}"/>
              </a:ext>
            </a:extLst>
          </p:cNvPr>
          <p:cNvSpPr/>
          <p:nvPr/>
        </p:nvSpPr>
        <p:spPr>
          <a:xfrm>
            <a:off x="9245285" y="1737080"/>
            <a:ext cx="1409295" cy="69294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3B8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99E816-D21A-459A-AE55-1E8F36FA5058}"/>
              </a:ext>
            </a:extLst>
          </p:cNvPr>
          <p:cNvSpPr txBox="1"/>
          <p:nvPr/>
        </p:nvSpPr>
        <p:spPr>
          <a:xfrm>
            <a:off x="9215347" y="1921213"/>
            <a:ext cx="1409295" cy="169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Node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0D36B5-B64C-422C-8B5B-B3C36AFE015F}"/>
              </a:ext>
            </a:extLst>
          </p:cNvPr>
          <p:cNvCxnSpPr>
            <a:cxnSpLocks/>
          </p:cNvCxnSpPr>
          <p:nvPr/>
        </p:nvCxnSpPr>
        <p:spPr>
          <a:xfrm>
            <a:off x="8823128" y="2083550"/>
            <a:ext cx="422156" cy="0"/>
          </a:xfrm>
          <a:prstGeom prst="straightConnector1">
            <a:avLst/>
          </a:prstGeom>
          <a:ln w="22225">
            <a:solidFill>
              <a:srgbClr val="3B8E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E4B8DB-AE3A-4B73-87D1-06921C1D3E72}"/>
              </a:ext>
            </a:extLst>
          </p:cNvPr>
          <p:cNvCxnSpPr/>
          <p:nvPr/>
        </p:nvCxnSpPr>
        <p:spPr>
          <a:xfrm>
            <a:off x="9558020" y="1526889"/>
            <a:ext cx="1620000" cy="0"/>
          </a:xfrm>
          <a:prstGeom prst="line">
            <a:avLst/>
          </a:prstGeom>
          <a:ln w="25400">
            <a:solidFill>
              <a:srgbClr val="AB342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51BE3FC-C54A-427E-8E85-9CA59968EF95}"/>
              </a:ext>
            </a:extLst>
          </p:cNvPr>
          <p:cNvCxnSpPr>
            <a:cxnSpLocks/>
          </p:cNvCxnSpPr>
          <p:nvPr/>
        </p:nvCxnSpPr>
        <p:spPr>
          <a:xfrm rot="5400000" flipV="1">
            <a:off x="10611912" y="2108524"/>
            <a:ext cx="1152000" cy="0"/>
          </a:xfrm>
          <a:prstGeom prst="line">
            <a:avLst/>
          </a:prstGeom>
          <a:ln w="25400">
            <a:solidFill>
              <a:srgbClr val="AB34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CF0AE72-8A74-4300-AD60-D3ABE4FA2296}"/>
              </a:ext>
            </a:extLst>
          </p:cNvPr>
          <p:cNvCxnSpPr>
            <a:cxnSpLocks/>
          </p:cNvCxnSpPr>
          <p:nvPr/>
        </p:nvCxnSpPr>
        <p:spPr>
          <a:xfrm>
            <a:off x="6991678" y="2672862"/>
            <a:ext cx="4212000" cy="0"/>
          </a:xfrm>
          <a:prstGeom prst="line">
            <a:avLst/>
          </a:prstGeom>
          <a:ln w="25400">
            <a:solidFill>
              <a:srgbClr val="AB34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169A48-DF7A-4D01-A0C3-6E54431C0C28}"/>
              </a:ext>
            </a:extLst>
          </p:cNvPr>
          <p:cNvCxnSpPr>
            <a:cxnSpLocks/>
          </p:cNvCxnSpPr>
          <p:nvPr/>
        </p:nvCxnSpPr>
        <p:spPr>
          <a:xfrm rot="5400000" flipV="1">
            <a:off x="6416979" y="2102889"/>
            <a:ext cx="1152000" cy="0"/>
          </a:xfrm>
          <a:prstGeom prst="line">
            <a:avLst/>
          </a:prstGeom>
          <a:ln w="25400">
            <a:solidFill>
              <a:srgbClr val="AB34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A1203F0-5875-4282-BDC8-69BF2880BF40}"/>
              </a:ext>
            </a:extLst>
          </p:cNvPr>
          <p:cNvCxnSpPr/>
          <p:nvPr/>
        </p:nvCxnSpPr>
        <p:spPr>
          <a:xfrm>
            <a:off x="6985876" y="1526889"/>
            <a:ext cx="1440000" cy="0"/>
          </a:xfrm>
          <a:prstGeom prst="line">
            <a:avLst/>
          </a:prstGeom>
          <a:ln w="25400">
            <a:solidFill>
              <a:srgbClr val="AB342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77E61B5-52A7-4FE5-9AD0-E71C8D2BFA1B}"/>
              </a:ext>
            </a:extLst>
          </p:cNvPr>
          <p:cNvGrpSpPr/>
          <p:nvPr/>
        </p:nvGrpSpPr>
        <p:grpSpPr>
          <a:xfrm>
            <a:off x="2371689" y="1258416"/>
            <a:ext cx="4217802" cy="1420770"/>
            <a:chOff x="7000640" y="1260729"/>
            <a:chExt cx="4217802" cy="142077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8993D58-1C95-4239-A2DF-3AC142B5780C}"/>
                </a:ext>
              </a:extLst>
            </p:cNvPr>
            <p:cNvSpPr txBox="1"/>
            <p:nvPr/>
          </p:nvSpPr>
          <p:spPr>
            <a:xfrm>
              <a:off x="7680696" y="1260729"/>
              <a:ext cx="27521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Where</a:t>
              </a:r>
              <a:endParaRPr lang="en-SG" sz="3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F00CCBE-AE83-4CD7-91E5-085869A1B5AF}"/>
                </a:ext>
              </a:extLst>
            </p:cNvPr>
            <p:cNvGrpSpPr/>
            <p:nvPr/>
          </p:nvGrpSpPr>
          <p:grpSpPr>
            <a:xfrm>
              <a:off x="7000640" y="1523864"/>
              <a:ext cx="4217802" cy="1157635"/>
              <a:chOff x="7000640" y="1523864"/>
              <a:chExt cx="4217802" cy="1157635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C8ED319E-5A77-4448-8C1F-C814C8544EB1}"/>
                  </a:ext>
                </a:extLst>
              </p:cNvPr>
              <p:cNvGrpSpPr/>
              <p:nvPr/>
            </p:nvGrpSpPr>
            <p:grpSpPr>
              <a:xfrm>
                <a:off x="7407019" y="1734055"/>
                <a:ext cx="3262325" cy="699834"/>
                <a:chOff x="2833675" y="1737080"/>
                <a:chExt cx="3262325" cy="699834"/>
              </a:xfrm>
            </p:grpSpPr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B26D84D3-F28F-49C4-87B5-04F700015294}"/>
                    </a:ext>
                  </a:extLst>
                </p:cNvPr>
                <p:cNvSpPr/>
                <p:nvPr/>
              </p:nvSpPr>
              <p:spPr>
                <a:xfrm>
                  <a:off x="2855254" y="1743974"/>
                  <a:ext cx="1409295" cy="692940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rgbClr val="3B8EA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A96B952-C0E8-4A88-B097-10DB02D0104E}"/>
                    </a:ext>
                  </a:extLst>
                </p:cNvPr>
                <p:cNvSpPr txBox="1"/>
                <p:nvPr/>
              </p:nvSpPr>
              <p:spPr>
                <a:xfrm>
                  <a:off x="2833675" y="1906575"/>
                  <a:ext cx="1409295" cy="169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Node</a:t>
                  </a:r>
                </a:p>
              </p:txBody>
            </p:sp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9439CAD6-F4D7-4E99-B445-5CB75CD31B2E}"/>
                    </a:ext>
                  </a:extLst>
                </p:cNvPr>
                <p:cNvSpPr/>
                <p:nvPr/>
              </p:nvSpPr>
              <p:spPr>
                <a:xfrm>
                  <a:off x="4686705" y="1737080"/>
                  <a:ext cx="1409295" cy="692940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rgbClr val="3B8EA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1DDE946-DB8B-446C-ACC2-FB40B9DB980C}"/>
                    </a:ext>
                  </a:extLst>
                </p:cNvPr>
                <p:cNvSpPr txBox="1"/>
                <p:nvPr/>
              </p:nvSpPr>
              <p:spPr>
                <a:xfrm>
                  <a:off x="4656767" y="1921213"/>
                  <a:ext cx="1409295" cy="169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Node</a:t>
                  </a:r>
                </a:p>
              </p:txBody>
            </p:sp>
          </p:grp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604A25D0-DB81-4928-BAC3-CF3A4315EB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7892" y="2080525"/>
                <a:ext cx="422156" cy="0"/>
              </a:xfrm>
              <a:prstGeom prst="straightConnector1">
                <a:avLst/>
              </a:prstGeom>
              <a:ln w="22225">
                <a:solidFill>
                  <a:srgbClr val="3B8EA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165266BA-3736-4324-AE50-2B9C2AE57B58}"/>
                  </a:ext>
                </a:extLst>
              </p:cNvPr>
              <p:cNvCxnSpPr/>
              <p:nvPr/>
            </p:nvCxnSpPr>
            <p:spPr>
              <a:xfrm>
                <a:off x="9588024" y="1523864"/>
                <a:ext cx="1620000" cy="0"/>
              </a:xfrm>
              <a:prstGeom prst="line">
                <a:avLst/>
              </a:prstGeom>
              <a:ln w="25400">
                <a:solidFill>
                  <a:srgbClr val="AB3428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97C3C81-ACEF-4F8A-A64F-792FF275845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0626676" y="2105499"/>
                <a:ext cx="1152000" cy="0"/>
              </a:xfrm>
              <a:prstGeom prst="line">
                <a:avLst/>
              </a:prstGeom>
              <a:ln w="25400">
                <a:solidFill>
                  <a:srgbClr val="AB342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06F002C-EA29-4067-BFD7-BA2320A5E0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6442" y="2669837"/>
                <a:ext cx="4212000" cy="0"/>
              </a:xfrm>
              <a:prstGeom prst="line">
                <a:avLst/>
              </a:prstGeom>
              <a:ln w="25400">
                <a:solidFill>
                  <a:srgbClr val="AB342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FF2EBDB-C6C2-4755-96FA-6E6D2DB6DE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6431743" y="2099864"/>
                <a:ext cx="1152000" cy="0"/>
              </a:xfrm>
              <a:prstGeom prst="line">
                <a:avLst/>
              </a:prstGeom>
              <a:ln w="25400">
                <a:solidFill>
                  <a:srgbClr val="AB342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60B0434-28D5-4F73-9154-97BF4B2417F0}"/>
                  </a:ext>
                </a:extLst>
              </p:cNvPr>
              <p:cNvCxnSpPr/>
              <p:nvPr/>
            </p:nvCxnSpPr>
            <p:spPr>
              <a:xfrm>
                <a:off x="7000640" y="1523864"/>
                <a:ext cx="1440000" cy="0"/>
              </a:xfrm>
              <a:prstGeom prst="line">
                <a:avLst/>
              </a:prstGeom>
              <a:ln w="25400">
                <a:solidFill>
                  <a:srgbClr val="AB3428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7E18D67-556F-44AB-B2FD-D04A79C16569}"/>
              </a:ext>
            </a:extLst>
          </p:cNvPr>
          <p:cNvGrpSpPr/>
          <p:nvPr/>
        </p:nvGrpSpPr>
        <p:grpSpPr>
          <a:xfrm>
            <a:off x="2377502" y="4703491"/>
            <a:ext cx="4217802" cy="1420770"/>
            <a:chOff x="6987177" y="1272960"/>
            <a:chExt cx="4217802" cy="142077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C53CED-4888-4BAE-A35A-8BF77AFEF41E}"/>
                </a:ext>
              </a:extLst>
            </p:cNvPr>
            <p:cNvSpPr txBox="1"/>
            <p:nvPr/>
          </p:nvSpPr>
          <p:spPr>
            <a:xfrm>
              <a:off x="7667233" y="1272960"/>
              <a:ext cx="27521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Why</a:t>
              </a:r>
              <a:endParaRPr lang="en-SG" sz="3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B755D51-D0CD-4E49-9AFA-BF974E7FD89C}"/>
                </a:ext>
              </a:extLst>
            </p:cNvPr>
            <p:cNvGrpSpPr/>
            <p:nvPr/>
          </p:nvGrpSpPr>
          <p:grpSpPr>
            <a:xfrm>
              <a:off x="7393556" y="1746286"/>
              <a:ext cx="3262325" cy="699834"/>
              <a:chOff x="2834976" y="3273950"/>
              <a:chExt cx="3262325" cy="699834"/>
            </a:xfrm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290D64FC-58BA-4DA8-B8F7-6FE141E1BFA0}"/>
                  </a:ext>
                </a:extLst>
              </p:cNvPr>
              <p:cNvSpPr/>
              <p:nvPr/>
            </p:nvSpPr>
            <p:spPr>
              <a:xfrm>
                <a:off x="2856555" y="3280844"/>
                <a:ext cx="1409295" cy="69294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3B8E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DFDC5D8-4FE0-434B-89A8-409986187C6A}"/>
                  </a:ext>
                </a:extLst>
              </p:cNvPr>
              <p:cNvSpPr txBox="1"/>
              <p:nvPr/>
            </p:nvSpPr>
            <p:spPr>
              <a:xfrm>
                <a:off x="2834976" y="3443445"/>
                <a:ext cx="1409295" cy="169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Node</a:t>
                </a:r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CA1D30D4-33B1-49A1-8707-491FEFA636E6}"/>
                  </a:ext>
                </a:extLst>
              </p:cNvPr>
              <p:cNvSpPr/>
              <p:nvPr/>
            </p:nvSpPr>
            <p:spPr>
              <a:xfrm>
                <a:off x="4688006" y="3273950"/>
                <a:ext cx="1409295" cy="69294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3B8E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C56B324-5858-47A2-A782-450C6DD9F126}"/>
                  </a:ext>
                </a:extLst>
              </p:cNvPr>
              <p:cNvSpPr txBox="1"/>
              <p:nvPr/>
            </p:nvSpPr>
            <p:spPr>
              <a:xfrm>
                <a:off x="4658068" y="3458083"/>
                <a:ext cx="1409295" cy="169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Node</a:t>
                </a:r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22B793EE-D932-4665-ADEE-9ACB6B96E4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5849" y="3620420"/>
                <a:ext cx="422156" cy="0"/>
              </a:xfrm>
              <a:prstGeom prst="straightConnector1">
                <a:avLst/>
              </a:prstGeom>
              <a:ln w="22225">
                <a:solidFill>
                  <a:srgbClr val="3B8EA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E3A0AAA-ECD6-4195-9E86-1D356C5F998F}"/>
                </a:ext>
              </a:extLst>
            </p:cNvPr>
            <p:cNvCxnSpPr/>
            <p:nvPr/>
          </p:nvCxnSpPr>
          <p:spPr>
            <a:xfrm>
              <a:off x="9574561" y="1536095"/>
              <a:ext cx="1620000" cy="0"/>
            </a:xfrm>
            <a:prstGeom prst="line">
              <a:avLst/>
            </a:prstGeom>
            <a:ln w="25400">
              <a:solidFill>
                <a:srgbClr val="AB3428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359AA43-A261-4939-A404-9577EF62AA1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0613213" y="2117730"/>
              <a:ext cx="1152000" cy="0"/>
            </a:xfrm>
            <a:prstGeom prst="line">
              <a:avLst/>
            </a:prstGeom>
            <a:ln w="25400">
              <a:solidFill>
                <a:srgbClr val="AB34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0DA2135-17B2-4C54-8EE1-E791447E1AAD}"/>
                </a:ext>
              </a:extLst>
            </p:cNvPr>
            <p:cNvCxnSpPr>
              <a:cxnSpLocks/>
            </p:cNvCxnSpPr>
            <p:nvPr/>
          </p:nvCxnSpPr>
          <p:spPr>
            <a:xfrm>
              <a:off x="6992979" y="2682068"/>
              <a:ext cx="4212000" cy="0"/>
            </a:xfrm>
            <a:prstGeom prst="line">
              <a:avLst/>
            </a:prstGeom>
            <a:ln w="25400">
              <a:solidFill>
                <a:srgbClr val="AB34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C10BD55-38D8-418A-A23F-FCFF4E5678DA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418280" y="2112095"/>
              <a:ext cx="1152000" cy="0"/>
            </a:xfrm>
            <a:prstGeom prst="line">
              <a:avLst/>
            </a:prstGeom>
            <a:ln w="25400">
              <a:solidFill>
                <a:srgbClr val="AB34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D23FDEB-FAD1-4F69-BCA5-E52E008A6C86}"/>
                </a:ext>
              </a:extLst>
            </p:cNvPr>
            <p:cNvCxnSpPr/>
            <p:nvPr/>
          </p:nvCxnSpPr>
          <p:spPr>
            <a:xfrm>
              <a:off x="6987177" y="1536095"/>
              <a:ext cx="1440000" cy="0"/>
            </a:xfrm>
            <a:prstGeom prst="line">
              <a:avLst/>
            </a:prstGeom>
            <a:ln w="25400">
              <a:solidFill>
                <a:srgbClr val="AB342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C54E8AB-B6B0-45E3-8D0C-A86FE16B6A78}"/>
              </a:ext>
            </a:extLst>
          </p:cNvPr>
          <p:cNvGrpSpPr/>
          <p:nvPr/>
        </p:nvGrpSpPr>
        <p:grpSpPr>
          <a:xfrm>
            <a:off x="2366407" y="3040417"/>
            <a:ext cx="4217802" cy="1420770"/>
            <a:chOff x="6985876" y="1273198"/>
            <a:chExt cx="4217802" cy="142077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E77D07-7ABB-4AF7-B8F3-6C4CE646F98B}"/>
                </a:ext>
              </a:extLst>
            </p:cNvPr>
            <p:cNvSpPr txBox="1"/>
            <p:nvPr/>
          </p:nvSpPr>
          <p:spPr>
            <a:xfrm>
              <a:off x="7665932" y="1273198"/>
              <a:ext cx="27521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How</a:t>
              </a:r>
              <a:endParaRPr lang="en-SG" sz="3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91E3C89-771D-4AA4-BE18-0CEFBB83FD76}"/>
                </a:ext>
              </a:extLst>
            </p:cNvPr>
            <p:cNvGrpSpPr/>
            <p:nvPr/>
          </p:nvGrpSpPr>
          <p:grpSpPr>
            <a:xfrm>
              <a:off x="7392255" y="1746524"/>
              <a:ext cx="3262325" cy="699834"/>
              <a:chOff x="2817909" y="4917163"/>
              <a:chExt cx="3262325" cy="699834"/>
            </a:xfrm>
          </p:grpSpPr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3D429A80-87B3-4585-9305-FF79B7B2C669}"/>
                  </a:ext>
                </a:extLst>
              </p:cNvPr>
              <p:cNvSpPr/>
              <p:nvPr/>
            </p:nvSpPr>
            <p:spPr>
              <a:xfrm>
                <a:off x="2839488" y="4924057"/>
                <a:ext cx="1409295" cy="69294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3B8E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4BA6221-5CA7-4A63-B4D6-8CF747ECCEC6}"/>
                  </a:ext>
                </a:extLst>
              </p:cNvPr>
              <p:cNvSpPr txBox="1"/>
              <p:nvPr/>
            </p:nvSpPr>
            <p:spPr>
              <a:xfrm>
                <a:off x="2817909" y="5086658"/>
                <a:ext cx="1409295" cy="169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Node</a:t>
                </a:r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8672AA10-5EF0-47C0-8646-D9E7AA71D08D}"/>
                  </a:ext>
                </a:extLst>
              </p:cNvPr>
              <p:cNvSpPr/>
              <p:nvPr/>
            </p:nvSpPr>
            <p:spPr>
              <a:xfrm>
                <a:off x="4670939" y="4917163"/>
                <a:ext cx="1409295" cy="69294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3B8E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171BDC2-3255-419C-A307-D26499AF0A30}"/>
                  </a:ext>
                </a:extLst>
              </p:cNvPr>
              <p:cNvSpPr txBox="1"/>
              <p:nvPr/>
            </p:nvSpPr>
            <p:spPr>
              <a:xfrm>
                <a:off x="4641001" y="5101296"/>
                <a:ext cx="1409295" cy="169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Node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1F8AB3-17E3-44A0-8DEE-EDEF4BD00F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782" y="5263633"/>
                <a:ext cx="422156" cy="0"/>
              </a:xfrm>
              <a:prstGeom prst="straightConnector1">
                <a:avLst/>
              </a:prstGeom>
              <a:ln w="22225">
                <a:solidFill>
                  <a:srgbClr val="3B8EA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3560606-B6DE-4B37-AE5D-AA2AAB8786C4}"/>
                </a:ext>
              </a:extLst>
            </p:cNvPr>
            <p:cNvCxnSpPr/>
            <p:nvPr/>
          </p:nvCxnSpPr>
          <p:spPr>
            <a:xfrm>
              <a:off x="9573260" y="1536333"/>
              <a:ext cx="1620000" cy="0"/>
            </a:xfrm>
            <a:prstGeom prst="line">
              <a:avLst/>
            </a:prstGeom>
            <a:ln w="25400">
              <a:solidFill>
                <a:srgbClr val="AB3428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88B385D-5E1A-490A-90A5-AC442F61A6C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0611912" y="2117968"/>
              <a:ext cx="1152000" cy="0"/>
            </a:xfrm>
            <a:prstGeom prst="line">
              <a:avLst/>
            </a:prstGeom>
            <a:ln w="25400">
              <a:solidFill>
                <a:srgbClr val="AB34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E81C569-5D4B-425B-91AF-8129DF049680}"/>
                </a:ext>
              </a:extLst>
            </p:cNvPr>
            <p:cNvCxnSpPr>
              <a:cxnSpLocks/>
            </p:cNvCxnSpPr>
            <p:nvPr/>
          </p:nvCxnSpPr>
          <p:spPr>
            <a:xfrm>
              <a:off x="6991678" y="2682306"/>
              <a:ext cx="4212000" cy="0"/>
            </a:xfrm>
            <a:prstGeom prst="line">
              <a:avLst/>
            </a:prstGeom>
            <a:ln w="25400">
              <a:solidFill>
                <a:srgbClr val="AB34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CE592B8-14F5-4FA0-966B-669D217D01B6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416979" y="2112333"/>
              <a:ext cx="1152000" cy="0"/>
            </a:xfrm>
            <a:prstGeom prst="line">
              <a:avLst/>
            </a:prstGeom>
            <a:ln w="25400">
              <a:solidFill>
                <a:srgbClr val="AB34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1DDCA55-8CE2-49CB-BEEF-3CB1BCD1AC67}"/>
                </a:ext>
              </a:extLst>
            </p:cNvPr>
            <p:cNvCxnSpPr/>
            <p:nvPr/>
          </p:nvCxnSpPr>
          <p:spPr>
            <a:xfrm>
              <a:off x="6985876" y="1536333"/>
              <a:ext cx="1440000" cy="0"/>
            </a:xfrm>
            <a:prstGeom prst="line">
              <a:avLst/>
            </a:prstGeom>
            <a:ln w="25400">
              <a:solidFill>
                <a:srgbClr val="AB342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FA18ACF-8278-41E6-B7B1-440EECE297A6}"/>
              </a:ext>
            </a:extLst>
          </p:cNvPr>
          <p:cNvGrpSpPr/>
          <p:nvPr/>
        </p:nvGrpSpPr>
        <p:grpSpPr>
          <a:xfrm>
            <a:off x="6988777" y="4689825"/>
            <a:ext cx="4217802" cy="1420770"/>
            <a:chOff x="6997490" y="1261515"/>
            <a:chExt cx="4217802" cy="1420770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7BF1FC4-FEEF-4D90-9D49-35A47AFC316E}"/>
                </a:ext>
              </a:extLst>
            </p:cNvPr>
            <p:cNvSpPr txBox="1"/>
            <p:nvPr/>
          </p:nvSpPr>
          <p:spPr>
            <a:xfrm>
              <a:off x="7677546" y="1261515"/>
              <a:ext cx="27521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When</a:t>
              </a:r>
              <a:endParaRPr lang="en-SG" sz="3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B6B3598-AB84-4CBA-8BEB-A13F455F620B}"/>
                </a:ext>
              </a:extLst>
            </p:cNvPr>
            <p:cNvGrpSpPr/>
            <p:nvPr/>
          </p:nvGrpSpPr>
          <p:grpSpPr>
            <a:xfrm>
              <a:off x="7403869" y="1734841"/>
              <a:ext cx="3262325" cy="699834"/>
              <a:chOff x="7392255" y="3274478"/>
              <a:chExt cx="3262325" cy="699834"/>
            </a:xfrm>
          </p:grpSpPr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C20B9E73-E0A3-4B77-9814-225E04EEE0C2}"/>
                  </a:ext>
                </a:extLst>
              </p:cNvPr>
              <p:cNvSpPr/>
              <p:nvPr/>
            </p:nvSpPr>
            <p:spPr>
              <a:xfrm>
                <a:off x="7413834" y="3281372"/>
                <a:ext cx="1409295" cy="69294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3B8E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40724F8-14F5-4A56-8F82-D2E885EDC832}"/>
                  </a:ext>
                </a:extLst>
              </p:cNvPr>
              <p:cNvSpPr txBox="1"/>
              <p:nvPr/>
            </p:nvSpPr>
            <p:spPr>
              <a:xfrm>
                <a:off x="7392255" y="3443973"/>
                <a:ext cx="1409295" cy="169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Node</a:t>
                </a:r>
              </a:p>
            </p:txBody>
          </p:sp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E191EADA-5B81-4642-A1EA-C8DE166EC114}"/>
                  </a:ext>
                </a:extLst>
              </p:cNvPr>
              <p:cNvSpPr/>
              <p:nvPr/>
            </p:nvSpPr>
            <p:spPr>
              <a:xfrm>
                <a:off x="9245285" y="3274478"/>
                <a:ext cx="1409295" cy="69294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3B8E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865B6D5-95CA-4A94-AA3A-3AE8C8DBD870}"/>
                  </a:ext>
                </a:extLst>
              </p:cNvPr>
              <p:cNvSpPr txBox="1"/>
              <p:nvPr/>
            </p:nvSpPr>
            <p:spPr>
              <a:xfrm>
                <a:off x="9215347" y="3458611"/>
                <a:ext cx="1409295" cy="169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Node</a:t>
                </a:r>
              </a:p>
            </p:txBody>
          </p: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6B7EBC03-244D-4EAE-AB14-8ACE811DEF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23128" y="3620948"/>
                <a:ext cx="422156" cy="0"/>
              </a:xfrm>
              <a:prstGeom prst="straightConnector1">
                <a:avLst/>
              </a:prstGeom>
              <a:ln w="22225">
                <a:solidFill>
                  <a:srgbClr val="3B8EA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2E9D379-A9BF-47B3-AEE4-8AFC747D06E1}"/>
                </a:ext>
              </a:extLst>
            </p:cNvPr>
            <p:cNvCxnSpPr/>
            <p:nvPr/>
          </p:nvCxnSpPr>
          <p:spPr>
            <a:xfrm>
              <a:off x="9584874" y="1524650"/>
              <a:ext cx="1620000" cy="0"/>
            </a:xfrm>
            <a:prstGeom prst="line">
              <a:avLst/>
            </a:prstGeom>
            <a:ln w="25400">
              <a:solidFill>
                <a:srgbClr val="AB3428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C391B14-2045-4833-9F24-35153D52CA0A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0623526" y="2106285"/>
              <a:ext cx="1152000" cy="0"/>
            </a:xfrm>
            <a:prstGeom prst="line">
              <a:avLst/>
            </a:prstGeom>
            <a:ln w="25400">
              <a:solidFill>
                <a:srgbClr val="AB34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DC3DAE0-E61A-4137-90E0-C82D7FAE89D7}"/>
                </a:ext>
              </a:extLst>
            </p:cNvPr>
            <p:cNvCxnSpPr>
              <a:cxnSpLocks/>
            </p:cNvCxnSpPr>
            <p:nvPr/>
          </p:nvCxnSpPr>
          <p:spPr>
            <a:xfrm>
              <a:off x="7003292" y="2670623"/>
              <a:ext cx="4212000" cy="0"/>
            </a:xfrm>
            <a:prstGeom prst="line">
              <a:avLst/>
            </a:prstGeom>
            <a:ln w="25400">
              <a:solidFill>
                <a:srgbClr val="AB34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0F0ADCD-B3CF-4A26-BF75-D9013AE640D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428593" y="2100650"/>
              <a:ext cx="1152000" cy="0"/>
            </a:xfrm>
            <a:prstGeom prst="line">
              <a:avLst/>
            </a:prstGeom>
            <a:ln w="25400">
              <a:solidFill>
                <a:srgbClr val="AB34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018F1CC-C9FD-4F6E-9B4E-13CD828623CB}"/>
                </a:ext>
              </a:extLst>
            </p:cNvPr>
            <p:cNvCxnSpPr/>
            <p:nvPr/>
          </p:nvCxnSpPr>
          <p:spPr>
            <a:xfrm>
              <a:off x="6997490" y="1524650"/>
              <a:ext cx="1440000" cy="0"/>
            </a:xfrm>
            <a:prstGeom prst="line">
              <a:avLst/>
            </a:prstGeom>
            <a:ln w="25400">
              <a:solidFill>
                <a:srgbClr val="AB342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57DA9F-4AA7-4737-B65A-C23FBCA14979}"/>
              </a:ext>
            </a:extLst>
          </p:cNvPr>
          <p:cNvGrpSpPr/>
          <p:nvPr/>
        </p:nvGrpSpPr>
        <p:grpSpPr>
          <a:xfrm>
            <a:off x="6996608" y="3023366"/>
            <a:ext cx="4217802" cy="1420770"/>
            <a:chOff x="6973260" y="1266067"/>
            <a:chExt cx="4217802" cy="1420770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BFCA58F-763B-4BC2-8717-6609F6A3D343}"/>
                </a:ext>
              </a:extLst>
            </p:cNvPr>
            <p:cNvSpPr txBox="1"/>
            <p:nvPr/>
          </p:nvSpPr>
          <p:spPr>
            <a:xfrm>
              <a:off x="7653316" y="1266067"/>
              <a:ext cx="27521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Who</a:t>
              </a:r>
              <a:endParaRPr lang="en-SG" sz="3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248CB3E0-1997-4C75-A41B-464524A6DB64}"/>
                </a:ext>
              </a:extLst>
            </p:cNvPr>
            <p:cNvGrpSpPr/>
            <p:nvPr/>
          </p:nvGrpSpPr>
          <p:grpSpPr>
            <a:xfrm>
              <a:off x="7379639" y="1739393"/>
              <a:ext cx="3262325" cy="699834"/>
              <a:chOff x="7402399" y="4910797"/>
              <a:chExt cx="3262325" cy="699834"/>
            </a:xfrm>
          </p:grpSpPr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CE063389-1895-43E8-B64A-59329619C194}"/>
                  </a:ext>
                </a:extLst>
              </p:cNvPr>
              <p:cNvSpPr/>
              <p:nvPr/>
            </p:nvSpPr>
            <p:spPr>
              <a:xfrm>
                <a:off x="7423978" y="4917691"/>
                <a:ext cx="1409295" cy="69294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3B8E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626DA85-529E-49BA-9A80-1DCBBFDEBBF9}"/>
                  </a:ext>
                </a:extLst>
              </p:cNvPr>
              <p:cNvSpPr txBox="1"/>
              <p:nvPr/>
            </p:nvSpPr>
            <p:spPr>
              <a:xfrm>
                <a:off x="7402399" y="5080292"/>
                <a:ext cx="1409295" cy="169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Node</a:t>
                </a:r>
              </a:p>
            </p:txBody>
          </p:sp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4B3D6F83-74AA-4021-B450-6C9C1E274539}"/>
                  </a:ext>
                </a:extLst>
              </p:cNvPr>
              <p:cNvSpPr/>
              <p:nvPr/>
            </p:nvSpPr>
            <p:spPr>
              <a:xfrm>
                <a:off x="9255429" y="4910797"/>
                <a:ext cx="1409295" cy="69294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3B8E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7982B95-F439-4130-B1D4-D4752F92F8CD}"/>
                  </a:ext>
                </a:extLst>
              </p:cNvPr>
              <p:cNvSpPr txBox="1"/>
              <p:nvPr/>
            </p:nvSpPr>
            <p:spPr>
              <a:xfrm>
                <a:off x="9225491" y="5094930"/>
                <a:ext cx="1409295" cy="169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Node</a:t>
                </a:r>
              </a:p>
            </p:txBody>
          </p: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82242B58-F7BE-43D8-9CB0-361BD0C36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3272" y="5257267"/>
                <a:ext cx="422156" cy="0"/>
              </a:xfrm>
              <a:prstGeom prst="straightConnector1">
                <a:avLst/>
              </a:prstGeom>
              <a:ln w="22225">
                <a:solidFill>
                  <a:srgbClr val="3B8EA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A59C223-8A6B-4815-B049-C774050F5136}"/>
                </a:ext>
              </a:extLst>
            </p:cNvPr>
            <p:cNvCxnSpPr/>
            <p:nvPr/>
          </p:nvCxnSpPr>
          <p:spPr>
            <a:xfrm>
              <a:off x="9560644" y="1529202"/>
              <a:ext cx="1620000" cy="0"/>
            </a:xfrm>
            <a:prstGeom prst="line">
              <a:avLst/>
            </a:prstGeom>
            <a:ln w="25400">
              <a:solidFill>
                <a:srgbClr val="AB3428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7C1773F-D805-412F-BB5D-074AADB2FC0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0599296" y="2110837"/>
              <a:ext cx="1152000" cy="0"/>
            </a:xfrm>
            <a:prstGeom prst="line">
              <a:avLst/>
            </a:prstGeom>
            <a:ln w="25400">
              <a:solidFill>
                <a:srgbClr val="AB34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945C793-F455-4322-B9B8-0360509DEBCD}"/>
                </a:ext>
              </a:extLst>
            </p:cNvPr>
            <p:cNvCxnSpPr>
              <a:cxnSpLocks/>
            </p:cNvCxnSpPr>
            <p:nvPr/>
          </p:nvCxnSpPr>
          <p:spPr>
            <a:xfrm>
              <a:off x="6979062" y="2675175"/>
              <a:ext cx="4212000" cy="0"/>
            </a:xfrm>
            <a:prstGeom prst="line">
              <a:avLst/>
            </a:prstGeom>
            <a:ln w="25400">
              <a:solidFill>
                <a:srgbClr val="AB34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21754DD-F061-4616-B784-976F50C84DA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404363" y="2105202"/>
              <a:ext cx="1152000" cy="0"/>
            </a:xfrm>
            <a:prstGeom prst="line">
              <a:avLst/>
            </a:prstGeom>
            <a:ln w="25400">
              <a:solidFill>
                <a:srgbClr val="AB34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D8DA8DC-DA56-4C7C-9A84-E0DB313BE3E6}"/>
                </a:ext>
              </a:extLst>
            </p:cNvPr>
            <p:cNvCxnSpPr/>
            <p:nvPr/>
          </p:nvCxnSpPr>
          <p:spPr>
            <a:xfrm>
              <a:off x="6973260" y="1529202"/>
              <a:ext cx="1440000" cy="0"/>
            </a:xfrm>
            <a:prstGeom prst="line">
              <a:avLst/>
            </a:prstGeom>
            <a:ln w="25400">
              <a:solidFill>
                <a:srgbClr val="AB342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4878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CD3915E7-F8D5-4432-9EFD-59CE8EC4F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84" y="2824749"/>
            <a:ext cx="1051746" cy="1051746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3FA3F59-0B31-4B4C-93A3-BFF7AEA5C000}"/>
              </a:ext>
            </a:extLst>
          </p:cNvPr>
          <p:cNvCxnSpPr/>
          <p:nvPr/>
        </p:nvCxnSpPr>
        <p:spPr>
          <a:xfrm>
            <a:off x="1196130" y="3429000"/>
            <a:ext cx="792000" cy="0"/>
          </a:xfrm>
          <a:prstGeom prst="line">
            <a:avLst/>
          </a:prstGeom>
          <a:ln w="19050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45236F8-00A7-4215-9841-4DDB91DA1F32}"/>
              </a:ext>
            </a:extLst>
          </p:cNvPr>
          <p:cNvSpPr/>
          <p:nvPr/>
        </p:nvSpPr>
        <p:spPr>
          <a:xfrm>
            <a:off x="2107603" y="2974346"/>
            <a:ext cx="1651597" cy="9093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81CC4A-09B0-4B8B-8208-6AE0D90B384E}"/>
              </a:ext>
            </a:extLst>
          </p:cNvPr>
          <p:cNvSpPr txBox="1"/>
          <p:nvPr/>
        </p:nvSpPr>
        <p:spPr>
          <a:xfrm>
            <a:off x="2025518" y="3244334"/>
            <a:ext cx="184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Data Structure</a:t>
            </a:r>
          </a:p>
        </p:txBody>
      </p:sp>
      <p:pic>
        <p:nvPicPr>
          <p:cNvPr id="61" name="Picture 60" descr="A close up of a logo&#10;&#10;Description automatically generated">
            <a:extLst>
              <a:ext uri="{FF2B5EF4-FFF2-40B4-BE49-F238E27FC236}">
                <a16:creationId xmlns:a16="http://schemas.microsoft.com/office/drawing/2014/main" id="{0644A87A-E90A-4B6E-AD17-79994A7E2F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89" y="7082591"/>
            <a:ext cx="739536" cy="73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44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B377EB4-9875-41CF-AB20-F98001A13DAA}"/>
              </a:ext>
            </a:extLst>
          </p:cNvPr>
          <p:cNvSpPr/>
          <p:nvPr/>
        </p:nvSpPr>
        <p:spPr>
          <a:xfrm>
            <a:off x="424378" y="1676400"/>
            <a:ext cx="2237072" cy="1800000"/>
          </a:xfrm>
          <a:prstGeom prst="roundRect">
            <a:avLst>
              <a:gd name="adj" fmla="val 30209"/>
            </a:avLst>
          </a:prstGeom>
          <a:solidFill>
            <a:srgbClr val="05668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BBF7D1A-3AF4-408D-AB4D-B1C53839F8AD}"/>
              </a:ext>
            </a:extLst>
          </p:cNvPr>
          <p:cNvSpPr/>
          <p:nvPr/>
        </p:nvSpPr>
        <p:spPr>
          <a:xfrm>
            <a:off x="424378" y="2609320"/>
            <a:ext cx="2237072" cy="288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90500" dist="38100" sx="101000" sy="101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8DE1E75-F432-4CD4-A16E-FDB1B4A62327}"/>
              </a:ext>
            </a:extLst>
          </p:cNvPr>
          <p:cNvSpPr/>
          <p:nvPr/>
        </p:nvSpPr>
        <p:spPr>
          <a:xfrm>
            <a:off x="9566144" y="1676400"/>
            <a:ext cx="2237072" cy="1800000"/>
          </a:xfrm>
          <a:prstGeom prst="roundRect">
            <a:avLst>
              <a:gd name="adj" fmla="val 30209"/>
            </a:avLst>
          </a:prstGeom>
          <a:solidFill>
            <a:srgbClr val="AB342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CA6038E-9F50-4889-9343-9F890930ADCA}"/>
              </a:ext>
            </a:extLst>
          </p:cNvPr>
          <p:cNvSpPr/>
          <p:nvPr/>
        </p:nvSpPr>
        <p:spPr>
          <a:xfrm>
            <a:off x="6616502" y="1676400"/>
            <a:ext cx="2237072" cy="1800000"/>
          </a:xfrm>
          <a:prstGeom prst="roundRect">
            <a:avLst>
              <a:gd name="adj" fmla="val 30209"/>
            </a:avLst>
          </a:prstGeom>
          <a:solidFill>
            <a:srgbClr val="3B8E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CA0E97-A3DA-448C-8955-9382D8015394}"/>
              </a:ext>
            </a:extLst>
          </p:cNvPr>
          <p:cNvSpPr txBox="1"/>
          <p:nvPr/>
        </p:nvSpPr>
        <p:spPr>
          <a:xfrm>
            <a:off x="964768" y="216968"/>
            <a:ext cx="255567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Knowledge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A008A8C-89B1-4AD9-88E9-60965B89CB57}"/>
              </a:ext>
            </a:extLst>
          </p:cNvPr>
          <p:cNvSpPr/>
          <p:nvPr/>
        </p:nvSpPr>
        <p:spPr>
          <a:xfrm>
            <a:off x="9566144" y="2609320"/>
            <a:ext cx="2237072" cy="288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90500" dist="38100" sx="101000" sy="101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25E59B-24BD-45FC-99F9-BA34F5C65A9D}"/>
              </a:ext>
            </a:extLst>
          </p:cNvPr>
          <p:cNvSpPr txBox="1"/>
          <p:nvPr/>
        </p:nvSpPr>
        <p:spPr>
          <a:xfrm>
            <a:off x="9739800" y="3930726"/>
            <a:ext cx="188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</a:p>
        </p:txBody>
      </p:sp>
      <p:pic>
        <p:nvPicPr>
          <p:cNvPr id="55" name="Picture 54" descr="A close up of a logo&#10;&#10;Description automatically generated">
            <a:extLst>
              <a:ext uri="{FF2B5EF4-FFF2-40B4-BE49-F238E27FC236}">
                <a16:creationId xmlns:a16="http://schemas.microsoft.com/office/drawing/2014/main" id="{5D39828F-DCFE-47B3-8698-7562DB33C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680" y="1780110"/>
            <a:ext cx="720000" cy="720000"/>
          </a:xfrm>
          <a:prstGeom prst="rect">
            <a:avLst/>
          </a:prstGeom>
        </p:spPr>
      </p:pic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E1D0ECF-358A-44E4-A263-C2B31D2DF17F}"/>
              </a:ext>
            </a:extLst>
          </p:cNvPr>
          <p:cNvSpPr/>
          <p:nvPr/>
        </p:nvSpPr>
        <p:spPr>
          <a:xfrm>
            <a:off x="6616502" y="2609320"/>
            <a:ext cx="2237072" cy="288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90500" dist="38100" sx="101000" sy="101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885570-7415-447A-BACA-16A974B17B1F}"/>
              </a:ext>
            </a:extLst>
          </p:cNvPr>
          <p:cNvSpPr txBox="1"/>
          <p:nvPr/>
        </p:nvSpPr>
        <p:spPr>
          <a:xfrm>
            <a:off x="6790158" y="3930726"/>
            <a:ext cx="188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latin typeface="Segoe UI" panose="020B0502040204020203" pitchFamily="34" charset="0"/>
                <a:cs typeface="Segoe UI" panose="020B0502040204020203" pitchFamily="34" charset="0"/>
              </a:rPr>
              <a:t>Write</a:t>
            </a:r>
          </a:p>
        </p:txBody>
      </p:sp>
      <p:pic>
        <p:nvPicPr>
          <p:cNvPr id="57" name="Picture 56" descr="A picture containing drawing&#10;&#10;Description automatically generated">
            <a:extLst>
              <a:ext uri="{FF2B5EF4-FFF2-40B4-BE49-F238E27FC236}">
                <a16:creationId xmlns:a16="http://schemas.microsoft.com/office/drawing/2014/main" id="{BF5678AD-DDF7-4119-8161-A9AFBACAE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038" y="1780110"/>
            <a:ext cx="720000" cy="720000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4A8F47B-1685-4F08-ACEB-3FB788D8C2C9}"/>
              </a:ext>
            </a:extLst>
          </p:cNvPr>
          <p:cNvSpPr/>
          <p:nvPr/>
        </p:nvSpPr>
        <p:spPr>
          <a:xfrm>
            <a:off x="3520440" y="1676400"/>
            <a:ext cx="2237072" cy="1800000"/>
          </a:xfrm>
          <a:prstGeom prst="roundRect">
            <a:avLst>
              <a:gd name="adj" fmla="val 30209"/>
            </a:avLst>
          </a:prstGeom>
          <a:solidFill>
            <a:srgbClr val="F49E4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EFF12B4-0174-4CFF-BF92-26A8911E0D80}"/>
              </a:ext>
            </a:extLst>
          </p:cNvPr>
          <p:cNvSpPr/>
          <p:nvPr/>
        </p:nvSpPr>
        <p:spPr>
          <a:xfrm>
            <a:off x="3520440" y="2609320"/>
            <a:ext cx="2237072" cy="288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90500" dist="38100" sx="101000" sy="101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86D3B4-E94B-4F1F-AD53-E648DC7C8C85}"/>
              </a:ext>
            </a:extLst>
          </p:cNvPr>
          <p:cNvSpPr txBox="1"/>
          <p:nvPr/>
        </p:nvSpPr>
        <p:spPr>
          <a:xfrm>
            <a:off x="3712831" y="3930726"/>
            <a:ext cx="188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latin typeface="Segoe UI" panose="020B0502040204020203" pitchFamily="34" charset="0"/>
                <a:cs typeface="Segoe UI" panose="020B0502040204020203" pitchFamily="34" charset="0"/>
              </a:rPr>
              <a:t>Reset</a:t>
            </a:r>
          </a:p>
        </p:txBody>
      </p:sp>
      <p:pic>
        <p:nvPicPr>
          <p:cNvPr id="59" name="Picture 58" descr="A picture containing tower, drawing&#10;&#10;Description automatically generated">
            <a:extLst>
              <a:ext uri="{FF2B5EF4-FFF2-40B4-BE49-F238E27FC236}">
                <a16:creationId xmlns:a16="http://schemas.microsoft.com/office/drawing/2014/main" id="{04BEFBED-4DD9-44F3-A7CE-0078E37F9B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715" y="1780110"/>
            <a:ext cx="720000" cy="7200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13E3CDF-C0A2-43D0-B36F-FBD35460C38E}"/>
              </a:ext>
            </a:extLst>
          </p:cNvPr>
          <p:cNvSpPr txBox="1"/>
          <p:nvPr/>
        </p:nvSpPr>
        <p:spPr>
          <a:xfrm>
            <a:off x="598034" y="3933039"/>
            <a:ext cx="188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latin typeface="Segoe UI" panose="020B0502040204020203" pitchFamily="34" charset="0"/>
                <a:cs typeface="Segoe UI" panose="020B0502040204020203" pitchFamily="34" charset="0"/>
              </a:rPr>
              <a:t>Read &amp; Put</a:t>
            </a:r>
          </a:p>
        </p:txBody>
      </p:sp>
      <p:pic>
        <p:nvPicPr>
          <p:cNvPr id="53" name="Picture 52" descr="A close up of a logo&#10;&#10;Description automatically generated">
            <a:extLst>
              <a:ext uri="{FF2B5EF4-FFF2-40B4-BE49-F238E27FC236}">
                <a16:creationId xmlns:a16="http://schemas.microsoft.com/office/drawing/2014/main" id="{08A37468-7FCB-4FDE-A364-D9CD188F14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914" y="1780110"/>
            <a:ext cx="720000" cy="720000"/>
          </a:xfrm>
          <a:prstGeom prst="rect">
            <a:avLst/>
          </a:prstGeom>
        </p:spPr>
      </p:pic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7A528411-0C8F-4F70-B929-EF4CE62EA5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69"/>
          <a:stretch>
            <a:fillRect/>
          </a:stretch>
        </p:blipFill>
        <p:spPr>
          <a:xfrm>
            <a:off x="78568" y="51420"/>
            <a:ext cx="900000" cy="534880"/>
          </a:xfrm>
          <a:custGeom>
            <a:avLst/>
            <a:gdLst>
              <a:gd name="connsiteX0" fmla="*/ 112089 w 900000"/>
              <a:gd name="connsiteY0" fmla="*/ 0 h 534880"/>
              <a:gd name="connsiteX1" fmla="*/ 789761 w 900000"/>
              <a:gd name="connsiteY1" fmla="*/ 0 h 534880"/>
              <a:gd name="connsiteX2" fmla="*/ 812606 w 900000"/>
              <a:gd name="connsiteY2" fmla="*/ 11302 h 534880"/>
              <a:gd name="connsiteX3" fmla="*/ 875063 w 900000"/>
              <a:gd name="connsiteY3" fmla="*/ 56694 h 534880"/>
              <a:gd name="connsiteX4" fmla="*/ 900000 w 900000"/>
              <a:gd name="connsiteY4" fmla="*/ 84242 h 534880"/>
              <a:gd name="connsiteX5" fmla="*/ 900000 w 900000"/>
              <a:gd name="connsiteY5" fmla="*/ 372108 h 534880"/>
              <a:gd name="connsiteX6" fmla="*/ 875063 w 900000"/>
              <a:gd name="connsiteY6" fmla="*/ 399657 h 534880"/>
              <a:gd name="connsiteX7" fmla="*/ 450925 w 900000"/>
              <a:gd name="connsiteY7" fmla="*/ 534880 h 534880"/>
              <a:gd name="connsiteX8" fmla="*/ 26787 w 900000"/>
              <a:gd name="connsiteY8" fmla="*/ 399657 h 534880"/>
              <a:gd name="connsiteX9" fmla="*/ 0 w 900000"/>
              <a:gd name="connsiteY9" fmla="*/ 370064 h 534880"/>
              <a:gd name="connsiteX10" fmla="*/ 0 w 900000"/>
              <a:gd name="connsiteY10" fmla="*/ 86286 h 534880"/>
              <a:gd name="connsiteX11" fmla="*/ 26787 w 900000"/>
              <a:gd name="connsiteY11" fmla="*/ 56694 h 534880"/>
              <a:gd name="connsiteX12" fmla="*/ 89245 w 900000"/>
              <a:gd name="connsiteY12" fmla="*/ 11302 h 53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00000" h="534880">
                <a:moveTo>
                  <a:pt x="112089" y="0"/>
                </a:moveTo>
                <a:lnTo>
                  <a:pt x="789761" y="0"/>
                </a:lnTo>
                <a:lnTo>
                  <a:pt x="812606" y="11302"/>
                </a:lnTo>
                <a:cubicBezTo>
                  <a:pt x="835746" y="25178"/>
                  <a:pt x="856680" y="40377"/>
                  <a:pt x="875063" y="56694"/>
                </a:cubicBezTo>
                <a:lnTo>
                  <a:pt x="900000" y="84242"/>
                </a:lnTo>
                <a:lnTo>
                  <a:pt x="900000" y="372108"/>
                </a:lnTo>
                <a:lnTo>
                  <a:pt x="875063" y="399657"/>
                </a:lnTo>
                <a:cubicBezTo>
                  <a:pt x="783144" y="481241"/>
                  <a:pt x="627481" y="534880"/>
                  <a:pt x="450925" y="534880"/>
                </a:cubicBezTo>
                <a:cubicBezTo>
                  <a:pt x="274369" y="534880"/>
                  <a:pt x="118706" y="481241"/>
                  <a:pt x="26787" y="399657"/>
                </a:cubicBezTo>
                <a:lnTo>
                  <a:pt x="0" y="370064"/>
                </a:lnTo>
                <a:lnTo>
                  <a:pt x="0" y="86286"/>
                </a:lnTo>
                <a:lnTo>
                  <a:pt x="26787" y="56694"/>
                </a:lnTo>
                <a:cubicBezTo>
                  <a:pt x="45171" y="40377"/>
                  <a:pt x="66105" y="25178"/>
                  <a:pt x="89245" y="11302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65865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8B5D0847-D2AB-4817-A53D-C81FD9EF3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69"/>
          <a:stretch>
            <a:fillRect/>
          </a:stretch>
        </p:blipFill>
        <p:spPr>
          <a:xfrm>
            <a:off x="1342604" y="1814141"/>
            <a:ext cx="900000" cy="534880"/>
          </a:xfrm>
          <a:custGeom>
            <a:avLst/>
            <a:gdLst>
              <a:gd name="connsiteX0" fmla="*/ 112089 w 900000"/>
              <a:gd name="connsiteY0" fmla="*/ 0 h 534880"/>
              <a:gd name="connsiteX1" fmla="*/ 789761 w 900000"/>
              <a:gd name="connsiteY1" fmla="*/ 0 h 534880"/>
              <a:gd name="connsiteX2" fmla="*/ 812606 w 900000"/>
              <a:gd name="connsiteY2" fmla="*/ 11302 h 534880"/>
              <a:gd name="connsiteX3" fmla="*/ 875063 w 900000"/>
              <a:gd name="connsiteY3" fmla="*/ 56694 h 534880"/>
              <a:gd name="connsiteX4" fmla="*/ 900000 w 900000"/>
              <a:gd name="connsiteY4" fmla="*/ 84242 h 534880"/>
              <a:gd name="connsiteX5" fmla="*/ 900000 w 900000"/>
              <a:gd name="connsiteY5" fmla="*/ 372108 h 534880"/>
              <a:gd name="connsiteX6" fmla="*/ 875063 w 900000"/>
              <a:gd name="connsiteY6" fmla="*/ 399657 h 534880"/>
              <a:gd name="connsiteX7" fmla="*/ 450925 w 900000"/>
              <a:gd name="connsiteY7" fmla="*/ 534880 h 534880"/>
              <a:gd name="connsiteX8" fmla="*/ 26787 w 900000"/>
              <a:gd name="connsiteY8" fmla="*/ 399657 h 534880"/>
              <a:gd name="connsiteX9" fmla="*/ 0 w 900000"/>
              <a:gd name="connsiteY9" fmla="*/ 370064 h 534880"/>
              <a:gd name="connsiteX10" fmla="*/ 0 w 900000"/>
              <a:gd name="connsiteY10" fmla="*/ 86286 h 534880"/>
              <a:gd name="connsiteX11" fmla="*/ 26787 w 900000"/>
              <a:gd name="connsiteY11" fmla="*/ 56694 h 534880"/>
              <a:gd name="connsiteX12" fmla="*/ 89245 w 900000"/>
              <a:gd name="connsiteY12" fmla="*/ 11302 h 53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00000" h="534880">
                <a:moveTo>
                  <a:pt x="112089" y="0"/>
                </a:moveTo>
                <a:lnTo>
                  <a:pt x="789761" y="0"/>
                </a:lnTo>
                <a:lnTo>
                  <a:pt x="812606" y="11302"/>
                </a:lnTo>
                <a:cubicBezTo>
                  <a:pt x="835746" y="25178"/>
                  <a:pt x="856680" y="40377"/>
                  <a:pt x="875063" y="56694"/>
                </a:cubicBezTo>
                <a:lnTo>
                  <a:pt x="900000" y="84242"/>
                </a:lnTo>
                <a:lnTo>
                  <a:pt x="900000" y="372108"/>
                </a:lnTo>
                <a:lnTo>
                  <a:pt x="875063" y="399657"/>
                </a:lnTo>
                <a:cubicBezTo>
                  <a:pt x="783144" y="481241"/>
                  <a:pt x="627481" y="534880"/>
                  <a:pt x="450925" y="534880"/>
                </a:cubicBezTo>
                <a:cubicBezTo>
                  <a:pt x="274369" y="534880"/>
                  <a:pt x="118706" y="481241"/>
                  <a:pt x="26787" y="399657"/>
                </a:cubicBezTo>
                <a:lnTo>
                  <a:pt x="0" y="370064"/>
                </a:lnTo>
                <a:lnTo>
                  <a:pt x="0" y="86286"/>
                </a:lnTo>
                <a:lnTo>
                  <a:pt x="26787" y="56694"/>
                </a:lnTo>
                <a:cubicBezTo>
                  <a:pt x="45171" y="40377"/>
                  <a:pt x="66105" y="25178"/>
                  <a:pt x="89245" y="11302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B91EC1-FFAC-4155-ACF2-FE976EBBE9AA}"/>
              </a:ext>
            </a:extLst>
          </p:cNvPr>
          <p:cNvSpPr txBox="1"/>
          <p:nvPr/>
        </p:nvSpPr>
        <p:spPr>
          <a:xfrm>
            <a:off x="964768" y="216968"/>
            <a:ext cx="255567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Knowledge</a:t>
            </a:r>
          </a:p>
        </p:txBody>
      </p:sp>
    </p:spTree>
    <p:extLst>
      <p:ext uri="{BB962C8B-B14F-4D97-AF65-F5344CB8AC3E}">
        <p14:creationId xmlns:p14="http://schemas.microsoft.com/office/powerpoint/2010/main" val="3503934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7744292-CD56-4028-8230-2760409DAB87}"/>
              </a:ext>
            </a:extLst>
          </p:cNvPr>
          <p:cNvSpPr/>
          <p:nvPr/>
        </p:nvSpPr>
        <p:spPr>
          <a:xfrm>
            <a:off x="-8818078" y="-6247763"/>
            <a:ext cx="29828157" cy="1935352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320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AE59E3-2E73-4465-BD50-BC4A730A4D3A}"/>
              </a:ext>
            </a:extLst>
          </p:cNvPr>
          <p:cNvSpPr txBox="1"/>
          <p:nvPr/>
        </p:nvSpPr>
        <p:spPr>
          <a:xfrm>
            <a:off x="501518" y="215148"/>
            <a:ext cx="4891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latin typeface="Segoe UI" panose="020B0502040204020203" pitchFamily="34" charset="0"/>
                <a:cs typeface="Segoe UI" panose="020B0502040204020203" pitchFamily="34" charset="0"/>
              </a:rPr>
              <a:t>Data Structure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958D6CB-757F-41B8-8169-EBFB0F4C1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59" y="173153"/>
            <a:ext cx="739536" cy="739536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50DFC374-8040-42EA-9290-8764F91857A2}"/>
              </a:ext>
            </a:extLst>
          </p:cNvPr>
          <p:cNvGrpSpPr/>
          <p:nvPr/>
        </p:nvGrpSpPr>
        <p:grpSpPr>
          <a:xfrm>
            <a:off x="363415" y="2672862"/>
            <a:ext cx="1480625" cy="1512277"/>
            <a:chOff x="363415" y="2672862"/>
            <a:chExt cx="1480625" cy="1512277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2FBA4B2-4C1A-48B9-971C-82251955F5AA}"/>
                </a:ext>
              </a:extLst>
            </p:cNvPr>
            <p:cNvSpPr/>
            <p:nvPr/>
          </p:nvSpPr>
          <p:spPr>
            <a:xfrm>
              <a:off x="363415" y="2672862"/>
              <a:ext cx="1480625" cy="151227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3B8E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C1AC0CF-0595-4449-8631-2E91D2DC4298}"/>
                </a:ext>
              </a:extLst>
            </p:cNvPr>
            <p:cNvSpPr txBox="1"/>
            <p:nvPr/>
          </p:nvSpPr>
          <p:spPr>
            <a:xfrm>
              <a:off x="494127" y="3244334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SG" dirty="0">
                  <a:latin typeface="Segoe UI" panose="020B0502040204020203" pitchFamily="34" charset="0"/>
                  <a:cs typeface="Segoe UI" panose="020B0502040204020203" pitchFamily="34" charset="0"/>
                </a:rPr>
                <a:t>Config.ini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E202A3E8-FE3E-4512-AAD2-09DDA51F83D2}"/>
              </a:ext>
            </a:extLst>
          </p:cNvPr>
          <p:cNvSpPr/>
          <p:nvPr/>
        </p:nvSpPr>
        <p:spPr>
          <a:xfrm>
            <a:off x="-674252" y="-1003237"/>
            <a:ext cx="13540505" cy="8864475"/>
          </a:xfrm>
          <a:prstGeom prst="rect">
            <a:avLst/>
          </a:prstGeom>
          <a:solidFill>
            <a:schemeClr val="dk1">
              <a:alpha val="49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5E40A5E6-1327-4999-8F15-AF708EAD2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555" y="2411642"/>
            <a:ext cx="10508891" cy="2034716"/>
          </a:xfrm>
          <a:prstGeom prst="rect">
            <a:avLst/>
          </a:prstGeom>
          <a:ln>
            <a:solidFill>
              <a:srgbClr val="3B8EA5"/>
            </a:solidFill>
          </a:ln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FBC7124-6A34-4DE0-8DEA-A16894A7E4EB}"/>
              </a:ext>
            </a:extLst>
          </p:cNvPr>
          <p:cNvSpPr/>
          <p:nvPr/>
        </p:nvSpPr>
        <p:spPr>
          <a:xfrm>
            <a:off x="1273215" y="2672862"/>
            <a:ext cx="4514127" cy="174510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7BE9BA9-52F5-448A-8444-4AE1BBC43641}"/>
              </a:ext>
            </a:extLst>
          </p:cNvPr>
          <p:cNvCxnSpPr>
            <a:cxnSpLocks/>
          </p:cNvCxnSpPr>
          <p:nvPr/>
        </p:nvCxnSpPr>
        <p:spPr>
          <a:xfrm>
            <a:off x="5625296" y="2206401"/>
            <a:ext cx="0" cy="402919"/>
          </a:xfrm>
          <a:prstGeom prst="straightConnector1">
            <a:avLst/>
          </a:prstGeom>
          <a:ln w="38100">
            <a:solidFill>
              <a:srgbClr val="0566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F1C79E8-3648-4A2E-8763-97AA649CE7BA}"/>
              </a:ext>
            </a:extLst>
          </p:cNvPr>
          <p:cNvSpPr txBox="1"/>
          <p:nvPr/>
        </p:nvSpPr>
        <p:spPr>
          <a:xfrm>
            <a:off x="4971326" y="1873522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Response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4A0936C-89A7-4C79-8152-ED60A1C9F60F}"/>
              </a:ext>
            </a:extLst>
          </p:cNvPr>
          <p:cNvSpPr/>
          <p:nvPr/>
        </p:nvSpPr>
        <p:spPr>
          <a:xfrm>
            <a:off x="932627" y="2435012"/>
            <a:ext cx="504000" cy="174510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4B34AB7-73C4-449E-AA57-52245FB1F80A}"/>
              </a:ext>
            </a:extLst>
          </p:cNvPr>
          <p:cNvCxnSpPr>
            <a:cxnSpLocks/>
          </p:cNvCxnSpPr>
          <p:nvPr/>
        </p:nvCxnSpPr>
        <p:spPr>
          <a:xfrm flipH="1">
            <a:off x="1183443" y="2045450"/>
            <a:ext cx="1184" cy="321902"/>
          </a:xfrm>
          <a:prstGeom prst="straightConnector1">
            <a:avLst/>
          </a:prstGeom>
          <a:ln w="38100">
            <a:solidFill>
              <a:srgbClr val="0566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C565317-BC15-447B-9813-F7E8A7B56103}"/>
              </a:ext>
            </a:extLst>
          </p:cNvPr>
          <p:cNvSpPr txBox="1"/>
          <p:nvPr/>
        </p:nvSpPr>
        <p:spPr>
          <a:xfrm>
            <a:off x="529473" y="1676400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Intent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4D48EDF-2C7A-42DA-A85F-A332F7D092C7}"/>
              </a:ext>
            </a:extLst>
          </p:cNvPr>
          <p:cNvSpPr/>
          <p:nvPr/>
        </p:nvSpPr>
        <p:spPr>
          <a:xfrm>
            <a:off x="862075" y="2645559"/>
            <a:ext cx="288000" cy="174510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07AF048-5CD9-460F-A8BE-6423F9C375A3}"/>
              </a:ext>
            </a:extLst>
          </p:cNvPr>
          <p:cNvSpPr txBox="1"/>
          <p:nvPr/>
        </p:nvSpPr>
        <p:spPr>
          <a:xfrm>
            <a:off x="-361709" y="2548148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Entity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C391377-2A62-4C37-945C-4D0EA4A6505A}"/>
              </a:ext>
            </a:extLst>
          </p:cNvPr>
          <p:cNvCxnSpPr>
            <a:cxnSpLocks/>
          </p:cNvCxnSpPr>
          <p:nvPr/>
        </p:nvCxnSpPr>
        <p:spPr>
          <a:xfrm rot="16200000">
            <a:off x="761091" y="2593708"/>
            <a:ext cx="0" cy="252000"/>
          </a:xfrm>
          <a:prstGeom prst="straightConnector1">
            <a:avLst/>
          </a:prstGeom>
          <a:ln w="38100">
            <a:solidFill>
              <a:srgbClr val="0566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972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3" grpId="0" animBg="1"/>
      <p:bldP spid="75" grpId="0"/>
      <p:bldP spid="76" grpId="0" animBg="1"/>
      <p:bldP spid="78" grpId="0"/>
      <p:bldP spid="79" grpId="0" animBg="1"/>
      <p:bldP spid="8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D0770D9-9084-4989-B14D-9842FBD5287B}"/>
              </a:ext>
            </a:extLst>
          </p:cNvPr>
          <p:cNvSpPr/>
          <p:nvPr/>
        </p:nvSpPr>
        <p:spPr>
          <a:xfrm>
            <a:off x="0" y="0"/>
            <a:ext cx="12192000" cy="3476400"/>
          </a:xfrm>
          <a:prstGeom prst="roundRect">
            <a:avLst>
              <a:gd name="adj" fmla="val 30209"/>
            </a:avLst>
          </a:prstGeom>
          <a:solidFill>
            <a:srgbClr val="05668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90FB208-D719-4E9D-94DB-85C818138D74}"/>
              </a:ext>
            </a:extLst>
          </p:cNvPr>
          <p:cNvSpPr/>
          <p:nvPr/>
        </p:nvSpPr>
        <p:spPr>
          <a:xfrm>
            <a:off x="0" y="932922"/>
            <a:ext cx="12192000" cy="58186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90500" dist="38100" sx="101000" sy="101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CFB83A-0204-49F2-A170-1E76C1001087}"/>
              </a:ext>
            </a:extLst>
          </p:cNvPr>
          <p:cNvSpPr txBox="1"/>
          <p:nvPr/>
        </p:nvSpPr>
        <p:spPr>
          <a:xfrm>
            <a:off x="1434077" y="349863"/>
            <a:ext cx="10657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Read &amp; Put</a:t>
            </a:r>
          </a:p>
        </p:txBody>
      </p:sp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25CB24E6-90FE-4D2B-9069-478BF3B80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4" y="176799"/>
            <a:ext cx="772373" cy="720000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483118B-41F6-4FF3-876C-E752C47DCD28}"/>
              </a:ext>
            </a:extLst>
          </p:cNvPr>
          <p:cNvSpPr/>
          <p:nvPr/>
        </p:nvSpPr>
        <p:spPr>
          <a:xfrm>
            <a:off x="14400000" y="1676400"/>
            <a:ext cx="2237072" cy="1800000"/>
          </a:xfrm>
          <a:prstGeom prst="roundRect">
            <a:avLst>
              <a:gd name="adj" fmla="val 30209"/>
            </a:avLst>
          </a:prstGeom>
          <a:solidFill>
            <a:srgbClr val="AB342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8F18B92-0DB0-48CF-83CF-95CD2472CE23}"/>
              </a:ext>
            </a:extLst>
          </p:cNvPr>
          <p:cNvSpPr/>
          <p:nvPr/>
        </p:nvSpPr>
        <p:spPr>
          <a:xfrm>
            <a:off x="14400000" y="2609320"/>
            <a:ext cx="2237072" cy="288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90500" dist="38100" sx="101000" sy="101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9CBD66-8507-4BB2-A0DF-F8EBA22E86A1}"/>
              </a:ext>
            </a:extLst>
          </p:cNvPr>
          <p:cNvSpPr txBox="1"/>
          <p:nvPr/>
        </p:nvSpPr>
        <p:spPr>
          <a:xfrm>
            <a:off x="14400000" y="3930726"/>
            <a:ext cx="188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A94D3D3-466A-4F20-8C3B-408F084FF2AB}"/>
              </a:ext>
            </a:extLst>
          </p:cNvPr>
          <p:cNvSpPr/>
          <p:nvPr/>
        </p:nvSpPr>
        <p:spPr>
          <a:xfrm>
            <a:off x="14400000" y="1676400"/>
            <a:ext cx="2237072" cy="1800000"/>
          </a:xfrm>
          <a:prstGeom prst="roundRect">
            <a:avLst>
              <a:gd name="adj" fmla="val 30209"/>
            </a:avLst>
          </a:prstGeom>
          <a:solidFill>
            <a:srgbClr val="3B8E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1471BD3-EC09-477A-9314-1C77A66402DF}"/>
              </a:ext>
            </a:extLst>
          </p:cNvPr>
          <p:cNvSpPr/>
          <p:nvPr/>
        </p:nvSpPr>
        <p:spPr>
          <a:xfrm>
            <a:off x="14400000" y="2609320"/>
            <a:ext cx="2237072" cy="288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90500" dist="38100" sx="101000" sy="101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D0EF15-2F2A-4E30-8822-4C35EF79F38A}"/>
              </a:ext>
            </a:extLst>
          </p:cNvPr>
          <p:cNvSpPr txBox="1"/>
          <p:nvPr/>
        </p:nvSpPr>
        <p:spPr>
          <a:xfrm>
            <a:off x="14400000" y="3930726"/>
            <a:ext cx="188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latin typeface="Segoe UI" panose="020B0502040204020203" pitchFamily="34" charset="0"/>
                <a:cs typeface="Segoe UI" panose="020B0502040204020203" pitchFamily="34" charset="0"/>
              </a:rPr>
              <a:t>Write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61CE597-6121-42C3-A5D3-ACFBF21767D8}"/>
              </a:ext>
            </a:extLst>
          </p:cNvPr>
          <p:cNvSpPr/>
          <p:nvPr/>
        </p:nvSpPr>
        <p:spPr>
          <a:xfrm>
            <a:off x="14400000" y="1676400"/>
            <a:ext cx="2237072" cy="1800000"/>
          </a:xfrm>
          <a:prstGeom prst="roundRect">
            <a:avLst>
              <a:gd name="adj" fmla="val 30209"/>
            </a:avLst>
          </a:prstGeom>
          <a:solidFill>
            <a:srgbClr val="F49E4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53473FD-E413-45BE-8BE3-922D5B053EDE}"/>
              </a:ext>
            </a:extLst>
          </p:cNvPr>
          <p:cNvSpPr/>
          <p:nvPr/>
        </p:nvSpPr>
        <p:spPr>
          <a:xfrm>
            <a:off x="14400000" y="2609320"/>
            <a:ext cx="2237072" cy="288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90500" dist="38100" sx="101000" sy="101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323EA4-4D9F-4C06-AD2A-E43850442F3B}"/>
              </a:ext>
            </a:extLst>
          </p:cNvPr>
          <p:cNvSpPr txBox="1"/>
          <p:nvPr/>
        </p:nvSpPr>
        <p:spPr>
          <a:xfrm>
            <a:off x="14400000" y="3930726"/>
            <a:ext cx="188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latin typeface="Segoe UI" panose="020B0502040204020203" pitchFamily="34" charset="0"/>
                <a:cs typeface="Segoe UI" panose="020B0502040204020203" pitchFamily="34" charset="0"/>
              </a:rPr>
              <a:t>Reset</a:t>
            </a:r>
          </a:p>
        </p:txBody>
      </p:sp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id="{3E27B804-C781-4744-AA48-AAC9B0A1F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0" y="1780110"/>
            <a:ext cx="720000" cy="720000"/>
          </a:xfrm>
          <a:prstGeom prst="rect">
            <a:avLst/>
          </a:prstGeom>
        </p:spPr>
      </p:pic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2A12A77A-A8B2-4C09-904B-9D35E50A9F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0" y="1780110"/>
            <a:ext cx="720000" cy="720000"/>
          </a:xfrm>
          <a:prstGeom prst="rect">
            <a:avLst/>
          </a:prstGeom>
        </p:spPr>
      </p:pic>
      <p:pic>
        <p:nvPicPr>
          <p:cNvPr id="32" name="Picture 31" descr="A picture containing tower, drawing&#10;&#10;Description automatically generated">
            <a:extLst>
              <a:ext uri="{FF2B5EF4-FFF2-40B4-BE49-F238E27FC236}">
                <a16:creationId xmlns:a16="http://schemas.microsoft.com/office/drawing/2014/main" id="{7648C309-D02A-4004-BF47-8E3387E56A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0" y="1780110"/>
            <a:ext cx="720000" cy="7200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4A18E62-6BB6-4250-B132-6774C00D22E7}"/>
              </a:ext>
            </a:extLst>
          </p:cNvPr>
          <p:cNvSpPr txBox="1"/>
          <p:nvPr/>
        </p:nvSpPr>
        <p:spPr>
          <a:xfrm>
            <a:off x="-711632" y="-867080"/>
            <a:ext cx="255567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Knowledge</a:t>
            </a:r>
          </a:p>
        </p:txBody>
      </p:sp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9D6B5D4C-9062-40FD-8377-2BAAA201BC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69"/>
          <a:stretch>
            <a:fillRect/>
          </a:stretch>
        </p:blipFill>
        <p:spPr>
          <a:xfrm>
            <a:off x="-1597832" y="-1032628"/>
            <a:ext cx="900000" cy="534880"/>
          </a:xfrm>
          <a:custGeom>
            <a:avLst/>
            <a:gdLst>
              <a:gd name="connsiteX0" fmla="*/ 112089 w 900000"/>
              <a:gd name="connsiteY0" fmla="*/ 0 h 534880"/>
              <a:gd name="connsiteX1" fmla="*/ 789761 w 900000"/>
              <a:gd name="connsiteY1" fmla="*/ 0 h 534880"/>
              <a:gd name="connsiteX2" fmla="*/ 812606 w 900000"/>
              <a:gd name="connsiteY2" fmla="*/ 11302 h 534880"/>
              <a:gd name="connsiteX3" fmla="*/ 875063 w 900000"/>
              <a:gd name="connsiteY3" fmla="*/ 56694 h 534880"/>
              <a:gd name="connsiteX4" fmla="*/ 900000 w 900000"/>
              <a:gd name="connsiteY4" fmla="*/ 84242 h 534880"/>
              <a:gd name="connsiteX5" fmla="*/ 900000 w 900000"/>
              <a:gd name="connsiteY5" fmla="*/ 372108 h 534880"/>
              <a:gd name="connsiteX6" fmla="*/ 875063 w 900000"/>
              <a:gd name="connsiteY6" fmla="*/ 399657 h 534880"/>
              <a:gd name="connsiteX7" fmla="*/ 450925 w 900000"/>
              <a:gd name="connsiteY7" fmla="*/ 534880 h 534880"/>
              <a:gd name="connsiteX8" fmla="*/ 26787 w 900000"/>
              <a:gd name="connsiteY8" fmla="*/ 399657 h 534880"/>
              <a:gd name="connsiteX9" fmla="*/ 0 w 900000"/>
              <a:gd name="connsiteY9" fmla="*/ 370064 h 534880"/>
              <a:gd name="connsiteX10" fmla="*/ 0 w 900000"/>
              <a:gd name="connsiteY10" fmla="*/ 86286 h 534880"/>
              <a:gd name="connsiteX11" fmla="*/ 26787 w 900000"/>
              <a:gd name="connsiteY11" fmla="*/ 56694 h 534880"/>
              <a:gd name="connsiteX12" fmla="*/ 89245 w 900000"/>
              <a:gd name="connsiteY12" fmla="*/ 11302 h 53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00000" h="534880">
                <a:moveTo>
                  <a:pt x="112089" y="0"/>
                </a:moveTo>
                <a:lnTo>
                  <a:pt x="789761" y="0"/>
                </a:lnTo>
                <a:lnTo>
                  <a:pt x="812606" y="11302"/>
                </a:lnTo>
                <a:cubicBezTo>
                  <a:pt x="835746" y="25178"/>
                  <a:pt x="856680" y="40377"/>
                  <a:pt x="875063" y="56694"/>
                </a:cubicBezTo>
                <a:lnTo>
                  <a:pt x="900000" y="84242"/>
                </a:lnTo>
                <a:lnTo>
                  <a:pt x="900000" y="372108"/>
                </a:lnTo>
                <a:lnTo>
                  <a:pt x="875063" y="399657"/>
                </a:lnTo>
                <a:cubicBezTo>
                  <a:pt x="783144" y="481241"/>
                  <a:pt x="627481" y="534880"/>
                  <a:pt x="450925" y="534880"/>
                </a:cubicBezTo>
                <a:cubicBezTo>
                  <a:pt x="274369" y="534880"/>
                  <a:pt x="118706" y="481241"/>
                  <a:pt x="26787" y="399657"/>
                </a:cubicBezTo>
                <a:lnTo>
                  <a:pt x="0" y="370064"/>
                </a:lnTo>
                <a:lnTo>
                  <a:pt x="0" y="86286"/>
                </a:lnTo>
                <a:lnTo>
                  <a:pt x="26787" y="56694"/>
                </a:lnTo>
                <a:cubicBezTo>
                  <a:pt x="45171" y="40377"/>
                  <a:pt x="66105" y="25178"/>
                  <a:pt x="89245" y="11302"/>
                </a:cubicBezTo>
                <a:close/>
              </a:path>
            </a:pathLst>
          </a:cu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37242B6-C551-42EF-A5F9-C80880C08E28}"/>
              </a:ext>
            </a:extLst>
          </p:cNvPr>
          <p:cNvGrpSpPr/>
          <p:nvPr/>
        </p:nvGrpSpPr>
        <p:grpSpPr>
          <a:xfrm>
            <a:off x="363415" y="2672862"/>
            <a:ext cx="1480625" cy="1512277"/>
            <a:chOff x="363415" y="2672862"/>
            <a:chExt cx="1480625" cy="1512277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AC17907-8E12-48C7-A74A-3473449A83F1}"/>
                </a:ext>
              </a:extLst>
            </p:cNvPr>
            <p:cNvSpPr/>
            <p:nvPr/>
          </p:nvSpPr>
          <p:spPr>
            <a:xfrm>
              <a:off x="363415" y="2672862"/>
              <a:ext cx="1480625" cy="151227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3B8E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66431F2-9ED0-464C-8007-32A1B5F9A971}"/>
                </a:ext>
              </a:extLst>
            </p:cNvPr>
            <p:cNvSpPr txBox="1"/>
            <p:nvPr/>
          </p:nvSpPr>
          <p:spPr>
            <a:xfrm>
              <a:off x="494127" y="3244334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SG" dirty="0">
                  <a:latin typeface="Segoe UI" panose="020B0502040204020203" pitchFamily="34" charset="0"/>
                  <a:cs typeface="Segoe UI" panose="020B0502040204020203" pitchFamily="34" charset="0"/>
                </a:rPr>
                <a:t>Config.ini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70F5A22-4209-4065-B0CF-4017333ADFFE}"/>
              </a:ext>
            </a:extLst>
          </p:cNvPr>
          <p:cNvSpPr/>
          <p:nvPr/>
        </p:nvSpPr>
        <p:spPr>
          <a:xfrm>
            <a:off x="-711632" y="-818572"/>
            <a:ext cx="13540505" cy="8864475"/>
          </a:xfrm>
          <a:prstGeom prst="rect">
            <a:avLst/>
          </a:prstGeom>
          <a:solidFill>
            <a:schemeClr val="dk1">
              <a:alpha val="49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01C770-01E3-4CB1-BF7F-5F2E41C6F6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555" y="2411642"/>
            <a:ext cx="10508891" cy="2034716"/>
          </a:xfrm>
          <a:prstGeom prst="rect">
            <a:avLst/>
          </a:prstGeom>
          <a:ln>
            <a:solidFill>
              <a:srgbClr val="3B8EA5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F540A8B-0BA5-4A66-89F0-B7DD7EEB990F}"/>
              </a:ext>
            </a:extLst>
          </p:cNvPr>
          <p:cNvSpPr/>
          <p:nvPr/>
        </p:nvSpPr>
        <p:spPr>
          <a:xfrm>
            <a:off x="1273215" y="2672862"/>
            <a:ext cx="4514127" cy="174510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2EED0C-931F-4B0A-9590-CF1434569220}"/>
              </a:ext>
            </a:extLst>
          </p:cNvPr>
          <p:cNvCxnSpPr>
            <a:cxnSpLocks/>
          </p:cNvCxnSpPr>
          <p:nvPr/>
        </p:nvCxnSpPr>
        <p:spPr>
          <a:xfrm>
            <a:off x="5625296" y="2206401"/>
            <a:ext cx="0" cy="402919"/>
          </a:xfrm>
          <a:prstGeom prst="straightConnector1">
            <a:avLst/>
          </a:prstGeom>
          <a:ln w="38100">
            <a:solidFill>
              <a:srgbClr val="0566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AB4AE8B-1CB5-4B0D-892A-23BAA014CD14}"/>
              </a:ext>
            </a:extLst>
          </p:cNvPr>
          <p:cNvSpPr txBox="1"/>
          <p:nvPr/>
        </p:nvSpPr>
        <p:spPr>
          <a:xfrm>
            <a:off x="4971326" y="1873522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Response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FF474E3-3ACC-4A76-93CF-073A35E2B368}"/>
              </a:ext>
            </a:extLst>
          </p:cNvPr>
          <p:cNvSpPr/>
          <p:nvPr/>
        </p:nvSpPr>
        <p:spPr>
          <a:xfrm>
            <a:off x="932627" y="2435012"/>
            <a:ext cx="504000" cy="174510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7BC249-1677-4CC6-9E9E-2F8A477E2400}"/>
              </a:ext>
            </a:extLst>
          </p:cNvPr>
          <p:cNvCxnSpPr>
            <a:cxnSpLocks/>
          </p:cNvCxnSpPr>
          <p:nvPr/>
        </p:nvCxnSpPr>
        <p:spPr>
          <a:xfrm flipH="1">
            <a:off x="1183443" y="2045450"/>
            <a:ext cx="1184" cy="321902"/>
          </a:xfrm>
          <a:prstGeom prst="straightConnector1">
            <a:avLst/>
          </a:prstGeom>
          <a:ln w="38100">
            <a:solidFill>
              <a:srgbClr val="0566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BCDF6FB-0CFC-41BF-B94D-36BDACE6D8E5}"/>
              </a:ext>
            </a:extLst>
          </p:cNvPr>
          <p:cNvSpPr txBox="1"/>
          <p:nvPr/>
        </p:nvSpPr>
        <p:spPr>
          <a:xfrm>
            <a:off x="529473" y="1676400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Intent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14225C-F052-4421-A8B1-1A2E10F201F8}"/>
              </a:ext>
            </a:extLst>
          </p:cNvPr>
          <p:cNvSpPr/>
          <p:nvPr/>
        </p:nvSpPr>
        <p:spPr>
          <a:xfrm>
            <a:off x="862075" y="2645559"/>
            <a:ext cx="288000" cy="174510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BCB27F-D171-4D11-9E16-89677DA56B9C}"/>
              </a:ext>
            </a:extLst>
          </p:cNvPr>
          <p:cNvSpPr txBox="1"/>
          <p:nvPr/>
        </p:nvSpPr>
        <p:spPr>
          <a:xfrm>
            <a:off x="-361709" y="2548148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Entity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484F1F4-86F3-4B01-80F3-90CDCC8EA9B9}"/>
              </a:ext>
            </a:extLst>
          </p:cNvPr>
          <p:cNvCxnSpPr>
            <a:cxnSpLocks/>
          </p:cNvCxnSpPr>
          <p:nvPr/>
        </p:nvCxnSpPr>
        <p:spPr>
          <a:xfrm rot="16200000">
            <a:off x="761091" y="2593708"/>
            <a:ext cx="0" cy="252000"/>
          </a:xfrm>
          <a:prstGeom prst="straightConnector1">
            <a:avLst/>
          </a:prstGeom>
          <a:ln w="38100">
            <a:solidFill>
              <a:srgbClr val="0566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620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/>
      <p:bldP spid="37" grpId="0" animBg="1"/>
      <p:bldP spid="39" grpId="0"/>
      <p:bldP spid="40" grpId="0" animBg="1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897A695-FF05-4C1A-BA89-6734E47E39A6}"/>
              </a:ext>
            </a:extLst>
          </p:cNvPr>
          <p:cNvSpPr txBox="1"/>
          <p:nvPr/>
        </p:nvSpPr>
        <p:spPr>
          <a:xfrm>
            <a:off x="1434077" y="349863"/>
            <a:ext cx="10657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Read &amp; Put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10D3B498-53DD-450A-A176-82C1522F1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4" y="176799"/>
            <a:ext cx="772373" cy="720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83BE38B-638E-4CAE-BFE1-92E3601D04DC}"/>
              </a:ext>
            </a:extLst>
          </p:cNvPr>
          <p:cNvGrpSpPr/>
          <p:nvPr/>
        </p:nvGrpSpPr>
        <p:grpSpPr>
          <a:xfrm>
            <a:off x="363415" y="2672862"/>
            <a:ext cx="1480625" cy="1512277"/>
            <a:chOff x="363415" y="2672862"/>
            <a:chExt cx="1480625" cy="1512277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ACBC57B-27D1-467E-ACFD-AE4D076EBB19}"/>
                </a:ext>
              </a:extLst>
            </p:cNvPr>
            <p:cNvSpPr/>
            <p:nvPr/>
          </p:nvSpPr>
          <p:spPr>
            <a:xfrm>
              <a:off x="363415" y="2672862"/>
              <a:ext cx="1480625" cy="151227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3B8E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DE2472-3014-4FBF-A628-E86DCC0F7980}"/>
                </a:ext>
              </a:extLst>
            </p:cNvPr>
            <p:cNvSpPr txBox="1"/>
            <p:nvPr/>
          </p:nvSpPr>
          <p:spPr>
            <a:xfrm>
              <a:off x="494127" y="3244334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SG" dirty="0">
                  <a:latin typeface="Segoe UI" panose="020B0502040204020203" pitchFamily="34" charset="0"/>
                  <a:cs typeface="Segoe UI" panose="020B0502040204020203" pitchFamily="34" charset="0"/>
                </a:rPr>
                <a:t>Config.ini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31CBF5B-E042-44F3-AFF2-FBF4EC58D76C}"/>
              </a:ext>
            </a:extLst>
          </p:cNvPr>
          <p:cNvGrpSpPr/>
          <p:nvPr/>
        </p:nvGrpSpPr>
        <p:grpSpPr>
          <a:xfrm>
            <a:off x="343094" y="2687047"/>
            <a:ext cx="1500946" cy="1853237"/>
            <a:chOff x="2696306" y="2662507"/>
            <a:chExt cx="1500946" cy="185323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5E3A299-85C8-434F-8325-7A89036DC5C7}"/>
                </a:ext>
              </a:extLst>
            </p:cNvPr>
            <p:cNvGrpSpPr/>
            <p:nvPr/>
          </p:nvGrpSpPr>
          <p:grpSpPr>
            <a:xfrm>
              <a:off x="2716626" y="2662507"/>
              <a:ext cx="1480626" cy="1512277"/>
              <a:chOff x="363414" y="2672862"/>
              <a:chExt cx="1480626" cy="1512277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FC940DEC-51FB-44CF-A9B1-44890BB37281}"/>
                  </a:ext>
                </a:extLst>
              </p:cNvPr>
              <p:cNvSpPr/>
              <p:nvPr/>
            </p:nvSpPr>
            <p:spPr>
              <a:xfrm>
                <a:off x="363415" y="2672862"/>
                <a:ext cx="1480625" cy="1512277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3B8E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FB2687-5B50-488A-92B6-D314E3DA017A}"/>
                  </a:ext>
                </a:extLst>
              </p:cNvPr>
              <p:cNvSpPr txBox="1"/>
              <p:nvPr/>
            </p:nvSpPr>
            <p:spPr>
              <a:xfrm>
                <a:off x="363414" y="2967336"/>
                <a:ext cx="1480625" cy="92333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Entity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Response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*Next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39D2C48-1B90-45E0-A159-3BAEA7D39267}"/>
                </a:ext>
              </a:extLst>
            </p:cNvPr>
            <p:cNvSpPr txBox="1"/>
            <p:nvPr/>
          </p:nvSpPr>
          <p:spPr>
            <a:xfrm>
              <a:off x="2696306" y="4146412"/>
              <a:ext cx="1480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latin typeface="Segoe UI" panose="020B0502040204020203" pitchFamily="34" charset="0"/>
                  <a:cs typeface="Segoe UI" panose="020B0502040204020203" pitchFamily="34" charset="0"/>
                </a:rPr>
                <a:t>Node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F34226F-7BDD-4C64-9908-F02FA4D63D99}"/>
              </a:ext>
            </a:extLst>
          </p:cNvPr>
          <p:cNvGrpSpPr/>
          <p:nvPr/>
        </p:nvGrpSpPr>
        <p:grpSpPr>
          <a:xfrm>
            <a:off x="2448754" y="2687907"/>
            <a:ext cx="1500946" cy="1853237"/>
            <a:chOff x="2696306" y="2662507"/>
            <a:chExt cx="1500946" cy="185323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D5CE551-4722-4925-A669-7178C1BE3996}"/>
                </a:ext>
              </a:extLst>
            </p:cNvPr>
            <p:cNvGrpSpPr/>
            <p:nvPr/>
          </p:nvGrpSpPr>
          <p:grpSpPr>
            <a:xfrm>
              <a:off x="2716626" y="2662507"/>
              <a:ext cx="1480626" cy="1512277"/>
              <a:chOff x="363414" y="2672862"/>
              <a:chExt cx="1480626" cy="1512277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6F64DB92-F187-4561-BD2D-D82418679E5C}"/>
                  </a:ext>
                </a:extLst>
              </p:cNvPr>
              <p:cNvSpPr/>
              <p:nvPr/>
            </p:nvSpPr>
            <p:spPr>
              <a:xfrm>
                <a:off x="363415" y="2672862"/>
                <a:ext cx="1480625" cy="1512277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3B8E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939F44-F613-4B58-8FC6-2226A05866D2}"/>
                  </a:ext>
                </a:extLst>
              </p:cNvPr>
              <p:cNvSpPr txBox="1"/>
              <p:nvPr/>
            </p:nvSpPr>
            <p:spPr>
              <a:xfrm>
                <a:off x="363414" y="2967336"/>
                <a:ext cx="1480625" cy="92333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Entity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Response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*Next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026BA6E-F306-4F6C-8672-C8DC88E764A5}"/>
                </a:ext>
              </a:extLst>
            </p:cNvPr>
            <p:cNvSpPr txBox="1"/>
            <p:nvPr/>
          </p:nvSpPr>
          <p:spPr>
            <a:xfrm>
              <a:off x="2696306" y="4146412"/>
              <a:ext cx="1480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latin typeface="Segoe UI" panose="020B0502040204020203" pitchFamily="34" charset="0"/>
                  <a:cs typeface="Segoe UI" panose="020B0502040204020203" pitchFamily="34" charset="0"/>
                </a:rPr>
                <a:t>Node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417BEB7-5D25-46BA-A17F-9199B84BAF24}"/>
              </a:ext>
            </a:extLst>
          </p:cNvPr>
          <p:cNvGrpSpPr/>
          <p:nvPr/>
        </p:nvGrpSpPr>
        <p:grpSpPr>
          <a:xfrm>
            <a:off x="2448754" y="2687047"/>
            <a:ext cx="1500946" cy="1853237"/>
            <a:chOff x="2696306" y="2662507"/>
            <a:chExt cx="1500946" cy="185323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559ACA9-C267-476A-841F-ECCC9F741636}"/>
                </a:ext>
              </a:extLst>
            </p:cNvPr>
            <p:cNvGrpSpPr/>
            <p:nvPr/>
          </p:nvGrpSpPr>
          <p:grpSpPr>
            <a:xfrm>
              <a:off x="2716626" y="2662507"/>
              <a:ext cx="1480626" cy="1512277"/>
              <a:chOff x="363414" y="2672862"/>
              <a:chExt cx="1480626" cy="1512277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A12EF56D-3922-442C-9563-DDE31444FBA8}"/>
                  </a:ext>
                </a:extLst>
              </p:cNvPr>
              <p:cNvSpPr/>
              <p:nvPr/>
            </p:nvSpPr>
            <p:spPr>
              <a:xfrm>
                <a:off x="363415" y="2672862"/>
                <a:ext cx="1480625" cy="1512277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3B8E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D65E9BC-FFF6-4B96-9EB4-7C94754B5C5C}"/>
                  </a:ext>
                </a:extLst>
              </p:cNvPr>
              <p:cNvSpPr txBox="1"/>
              <p:nvPr/>
            </p:nvSpPr>
            <p:spPr>
              <a:xfrm>
                <a:off x="363414" y="2967336"/>
                <a:ext cx="1480625" cy="92333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Entity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Response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*Next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2ABDBEC-4370-4F6D-9CB1-03304408A88D}"/>
                </a:ext>
              </a:extLst>
            </p:cNvPr>
            <p:cNvSpPr txBox="1"/>
            <p:nvPr/>
          </p:nvSpPr>
          <p:spPr>
            <a:xfrm>
              <a:off x="2696306" y="4146412"/>
              <a:ext cx="1480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latin typeface="Segoe UI" panose="020B0502040204020203" pitchFamily="34" charset="0"/>
                  <a:cs typeface="Segoe UI" panose="020B0502040204020203" pitchFamily="34" charset="0"/>
                </a:rPr>
                <a:t>Node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668BB36-42E4-415B-9886-1A2116ABD1B1}"/>
              </a:ext>
            </a:extLst>
          </p:cNvPr>
          <p:cNvGrpSpPr/>
          <p:nvPr/>
        </p:nvGrpSpPr>
        <p:grpSpPr>
          <a:xfrm>
            <a:off x="2448754" y="2687047"/>
            <a:ext cx="1500946" cy="1853237"/>
            <a:chOff x="2696306" y="2662507"/>
            <a:chExt cx="1500946" cy="185323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177981C-6D50-4E03-A844-A1CAF7DD2547}"/>
                </a:ext>
              </a:extLst>
            </p:cNvPr>
            <p:cNvGrpSpPr/>
            <p:nvPr/>
          </p:nvGrpSpPr>
          <p:grpSpPr>
            <a:xfrm>
              <a:off x="2716626" y="2662507"/>
              <a:ext cx="1480626" cy="1512277"/>
              <a:chOff x="363414" y="2672862"/>
              <a:chExt cx="1480626" cy="1512277"/>
            </a:xfrm>
          </p:grpSpPr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2184A11D-6017-45A4-9D20-7BA1ED3813B1}"/>
                  </a:ext>
                </a:extLst>
              </p:cNvPr>
              <p:cNvSpPr/>
              <p:nvPr/>
            </p:nvSpPr>
            <p:spPr>
              <a:xfrm>
                <a:off x="363415" y="2672862"/>
                <a:ext cx="1480625" cy="1512277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3B8E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31F70AB-2ACE-44F1-9DB1-1E9C24309AA9}"/>
                  </a:ext>
                </a:extLst>
              </p:cNvPr>
              <p:cNvSpPr txBox="1"/>
              <p:nvPr/>
            </p:nvSpPr>
            <p:spPr>
              <a:xfrm>
                <a:off x="363414" y="2967336"/>
                <a:ext cx="1480625" cy="92333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Entity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Response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*Next</a:t>
                </a: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DD1F7F9-6653-4901-913E-BC70BC2CFF33}"/>
                </a:ext>
              </a:extLst>
            </p:cNvPr>
            <p:cNvSpPr txBox="1"/>
            <p:nvPr/>
          </p:nvSpPr>
          <p:spPr>
            <a:xfrm>
              <a:off x="2696306" y="4146412"/>
              <a:ext cx="1480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latin typeface="Segoe UI" panose="020B0502040204020203" pitchFamily="34" charset="0"/>
                  <a:cs typeface="Segoe UI" panose="020B0502040204020203" pitchFamily="34" charset="0"/>
                </a:rPr>
                <a:t>Node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44E821F-BB08-4BBE-AA2D-396622E3D6B5}"/>
              </a:ext>
            </a:extLst>
          </p:cNvPr>
          <p:cNvGrpSpPr/>
          <p:nvPr/>
        </p:nvGrpSpPr>
        <p:grpSpPr>
          <a:xfrm>
            <a:off x="2451293" y="2687047"/>
            <a:ext cx="1500946" cy="1853237"/>
            <a:chOff x="2696306" y="2662507"/>
            <a:chExt cx="1500946" cy="185323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D556CBC-9323-45F2-8FEE-88EC605C90C0}"/>
                </a:ext>
              </a:extLst>
            </p:cNvPr>
            <p:cNvGrpSpPr/>
            <p:nvPr/>
          </p:nvGrpSpPr>
          <p:grpSpPr>
            <a:xfrm>
              <a:off x="2716626" y="2662507"/>
              <a:ext cx="1480626" cy="1512277"/>
              <a:chOff x="363414" y="2672862"/>
              <a:chExt cx="1480626" cy="1512277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1C100A8A-03B3-4129-90C2-40F7CA7430B5}"/>
                  </a:ext>
                </a:extLst>
              </p:cNvPr>
              <p:cNvSpPr/>
              <p:nvPr/>
            </p:nvSpPr>
            <p:spPr>
              <a:xfrm>
                <a:off x="363415" y="2672862"/>
                <a:ext cx="1480625" cy="1512277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3B8E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CCAE219-A188-491A-8194-6995354C7856}"/>
                  </a:ext>
                </a:extLst>
              </p:cNvPr>
              <p:cNvSpPr txBox="1"/>
              <p:nvPr/>
            </p:nvSpPr>
            <p:spPr>
              <a:xfrm>
                <a:off x="363414" y="2967336"/>
                <a:ext cx="1480625" cy="92333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Entity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Response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*Next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76CCB9B-F133-4E2F-87AB-DB604DEF7840}"/>
                </a:ext>
              </a:extLst>
            </p:cNvPr>
            <p:cNvSpPr txBox="1"/>
            <p:nvPr/>
          </p:nvSpPr>
          <p:spPr>
            <a:xfrm>
              <a:off x="2696306" y="4146412"/>
              <a:ext cx="1480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latin typeface="Segoe UI" panose="020B0502040204020203" pitchFamily="34" charset="0"/>
                  <a:cs typeface="Segoe UI" panose="020B0502040204020203" pitchFamily="34" charset="0"/>
                </a:rPr>
                <a:t>Node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2CD1358-67CC-42EC-B662-7B7A2EC64547}"/>
              </a:ext>
            </a:extLst>
          </p:cNvPr>
          <p:cNvSpPr txBox="1"/>
          <p:nvPr/>
        </p:nvSpPr>
        <p:spPr>
          <a:xfrm>
            <a:off x="501518" y="215148"/>
            <a:ext cx="4891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latin typeface="Segoe UI" panose="020B0502040204020203" pitchFamily="34" charset="0"/>
                <a:cs typeface="Segoe UI" panose="020B0502040204020203" pitchFamily="34" charset="0"/>
              </a:rPr>
              <a:t>Data Structure</a:t>
            </a:r>
          </a:p>
        </p:txBody>
      </p:sp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48D0928B-C867-4699-B028-3987D7644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59" y="173153"/>
            <a:ext cx="739536" cy="73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44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85185E-6 L 0.17279 -1.85185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2318</TotalTime>
  <Words>723</Words>
  <Application>Microsoft Office PowerPoint</Application>
  <PresentationFormat>Widescreen</PresentationFormat>
  <Paragraphs>403</Paragraphs>
  <Slides>33</Slides>
  <Notes>1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Segoe UI</vt:lpstr>
      <vt:lpstr>Segoe UI </vt:lpstr>
      <vt:lpstr>Office Theme</vt:lpstr>
      <vt:lpstr>Chatbot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</dc:title>
  <dc:creator>CHIN BING HONG</dc:creator>
  <cp:lastModifiedBy>TAN ANN TZE</cp:lastModifiedBy>
  <cp:revision>78</cp:revision>
  <dcterms:created xsi:type="dcterms:W3CDTF">2019-11-21T15:31:06Z</dcterms:created>
  <dcterms:modified xsi:type="dcterms:W3CDTF">2019-11-27T11:01:18Z</dcterms:modified>
</cp:coreProperties>
</file>